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 id="2147483681" r:id="rId4"/>
    <p:sldMasterId id="2147483688" r:id="rId5"/>
    <p:sldMasterId id="2147483706" r:id="rId6"/>
    <p:sldMasterId id="2147483721" r:id="rId7"/>
    <p:sldMasterId id="2147483760" r:id="rId8"/>
    <p:sldMasterId id="2147483778" r:id="rId9"/>
    <p:sldMasterId id="2147483782" r:id="rId10"/>
    <p:sldMasterId id="2147483789" r:id="rId11"/>
    <p:sldMasterId id="2147483815" r:id="rId12"/>
    <p:sldMasterId id="2147483832" r:id="rId13"/>
    <p:sldMasterId id="2147483879" r:id="rId14"/>
    <p:sldMasterId id="2147483881" r:id="rId15"/>
    <p:sldMasterId id="2147483884" r:id="rId16"/>
    <p:sldMasterId id="2147483898" r:id="rId17"/>
    <p:sldMasterId id="2147483900" r:id="rId18"/>
  </p:sldMasterIdLst>
  <p:notesMasterIdLst>
    <p:notesMasterId r:id="rId26"/>
  </p:notesMasterIdLst>
  <p:sldIdLst>
    <p:sldId id="300" r:id="rId19"/>
    <p:sldId id="321" r:id="rId20"/>
    <p:sldId id="317" r:id="rId21"/>
    <p:sldId id="311" r:id="rId22"/>
    <p:sldId id="319" r:id="rId23"/>
    <p:sldId id="313" r:id="rId24"/>
    <p:sldId id="3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p:scale>
          <a:sx n="90" d="100"/>
          <a:sy n="90" d="100"/>
        </p:scale>
        <p:origin x="-123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i="0" u="none" strike="noStrike" baseline="0">
                <a:solidFill>
                  <a:srgbClr val="000000"/>
                </a:solidFill>
                <a:latin typeface="Calibri"/>
                <a:ea typeface="Calibri"/>
                <a:cs typeface="Calibri"/>
              </a:defRPr>
            </a:pPr>
            <a:r>
              <a:rPr lang="en-US"/>
              <a:t>Average Device Age (years)</a:t>
            </a:r>
          </a:p>
        </c:rich>
      </c:tx>
      <c:layout>
        <c:manualLayout>
          <c:xMode val="edge"/>
          <c:yMode val="edge"/>
          <c:x val="0.28953847922294385"/>
          <c:y val="2.9197080291970802E-2"/>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1.7031670638663888E-2"/>
          <c:y val="0.2189784924200438"/>
          <c:w val="0.72506255004597697"/>
          <c:h val="0.67883332650213579"/>
        </c:manualLayout>
      </c:layout>
      <c:pie3DChart>
        <c:varyColors val="1"/>
        <c:ser>
          <c:idx val="0"/>
          <c:order val="0"/>
          <c:spPr>
            <a:gradFill rotWithShape="0">
              <a:gsLst>
                <a:gs pos="0">
                  <a:srgbClr val="2C5D98"/>
                </a:gs>
                <a:gs pos="80000">
                  <a:srgbClr val="3C7BC7"/>
                </a:gs>
                <a:gs pos="100000">
                  <a:srgbClr val="3A7CCB"/>
                </a:gs>
              </a:gsLst>
              <a:lin ang="16200000"/>
            </a:gradFill>
            <a:ln w="25400">
              <a:noFill/>
            </a:ln>
            <a:effectLst>
              <a:outerShdw dist="35921" dir="2700000" algn="br">
                <a:srgbClr val="000000"/>
              </a:outerShdw>
            </a:effectLst>
          </c:spPr>
          <c:explosion val="25"/>
          <c:dPt>
            <c:idx val="0"/>
            <c:bubble3D val="0"/>
            <c:explosion val="26"/>
            <c:spPr>
              <a:gradFill rotWithShape="0">
                <a:gsLst>
                  <a:gs pos="0">
                    <a:srgbClr val="2C5D98"/>
                  </a:gs>
                  <a:gs pos="80000">
                    <a:srgbClr val="3C7BC7"/>
                  </a:gs>
                  <a:gs pos="100000">
                    <a:srgbClr val="3A7CCB"/>
                  </a:gs>
                </a:gsLst>
                <a:lin ang="16200000"/>
              </a:gradFill>
              <a:ln w="25400">
                <a:noFill/>
              </a:ln>
            </c:spPr>
          </c:dPt>
          <c:dPt>
            <c:idx val="1"/>
            <c:bubble3D val="0"/>
            <c:explosion val="26"/>
            <c:spPr>
              <a:gradFill rotWithShape="0">
                <a:gsLst>
                  <a:gs pos="0">
                    <a:srgbClr val="9B2D2A"/>
                  </a:gs>
                  <a:gs pos="80000">
                    <a:srgbClr val="CB3D3A"/>
                  </a:gs>
                  <a:gs pos="100000">
                    <a:srgbClr val="CE3B37"/>
                  </a:gs>
                </a:gsLst>
                <a:lin ang="16200000"/>
              </a:gradFill>
              <a:ln w="25400">
                <a:noFill/>
              </a:ln>
            </c:spPr>
          </c:dPt>
          <c:dPt>
            <c:idx val="2"/>
            <c:bubble3D val="0"/>
            <c:explosion val="26"/>
            <c:spPr>
              <a:gradFill rotWithShape="0">
                <a:gsLst>
                  <a:gs pos="0">
                    <a:srgbClr val="769535"/>
                  </a:gs>
                  <a:gs pos="80000">
                    <a:srgbClr val="9BC348"/>
                  </a:gs>
                  <a:gs pos="100000">
                    <a:srgbClr val="9CC746"/>
                  </a:gs>
                </a:gsLst>
                <a:lin ang="16200000"/>
              </a:gradFill>
              <a:ln w="25400">
                <a:noFill/>
              </a:ln>
            </c:spPr>
          </c:dPt>
          <c:dPt>
            <c:idx val="3"/>
            <c:bubble3D val="0"/>
            <c:explosion val="26"/>
            <c:spPr>
              <a:gradFill rotWithShape="0">
                <a:gsLst>
                  <a:gs pos="0">
                    <a:srgbClr val="5D417E"/>
                  </a:gs>
                  <a:gs pos="80000">
                    <a:srgbClr val="7B58A6"/>
                  </a:gs>
                  <a:gs pos="100000">
                    <a:srgbClr val="7B57A8"/>
                  </a:gs>
                </a:gsLst>
                <a:lin ang="16200000"/>
              </a:gradFill>
              <a:ln w="25400">
                <a:noFill/>
              </a:ln>
            </c:spPr>
          </c:dPt>
          <c:dPt>
            <c:idx val="4"/>
            <c:bubble3D val="0"/>
            <c:explosion val="26"/>
            <c:spPr>
              <a:gradFill rotWithShape="0">
                <a:gsLst>
                  <a:gs pos="0">
                    <a:srgbClr val="2787A0"/>
                  </a:gs>
                  <a:gs pos="80000">
                    <a:srgbClr val="36B1D2"/>
                  </a:gs>
                  <a:gs pos="100000">
                    <a:srgbClr val="34B3D6"/>
                  </a:gs>
                </a:gsLst>
                <a:lin ang="16200000"/>
              </a:gradFill>
              <a:ln w="25400">
                <a:noFill/>
              </a:ln>
            </c:spPr>
          </c:dPt>
          <c:dLbls>
            <c:dLbl>
              <c:idx val="0"/>
              <c:numFmt formatCode="_(#%;;;_(@_)"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dLbl>
            <c:dLbl>
              <c:idx val="1"/>
              <c:numFmt formatCode="_(#%;;;_(@_)"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dLbl>
            <c:dLbl>
              <c:idx val="2"/>
              <c:numFmt formatCode="_(#%;;;_(@_)"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dLbl>
            <c:dLbl>
              <c:idx val="3"/>
              <c:numFmt formatCode="_(#%;;;_(@_)"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dLbl>
            <c:dLbl>
              <c:idx val="4"/>
              <c:numFmt formatCode="_(#%;;;_(@_)"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dLbl>
            <c:numFmt formatCode="_(#%;;;_(@_)" sourceLinked="0"/>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(Present_Data!$B$50,Present_Data!$B$51,Present_Data!$B$52,Present_Data!$B$53,Present_Data!$B$54)</c:f>
              <c:strCache>
                <c:ptCount val="5"/>
                <c:pt idx="0">
                  <c:v>Up to 2 years</c:v>
                </c:pt>
                <c:pt idx="1">
                  <c:v>2 to 5 years</c:v>
                </c:pt>
                <c:pt idx="2">
                  <c:v>5 to 7 years</c:v>
                </c:pt>
                <c:pt idx="3">
                  <c:v>7 to 10 years</c:v>
                </c:pt>
                <c:pt idx="4">
                  <c:v>10+ years</c:v>
                </c:pt>
              </c:strCache>
            </c:strRef>
          </c:cat>
          <c:val>
            <c:numRef>
              <c:f>(Present_Data!$C$50,Present_Data!$C$51,Present_Data!$C$52,Present_Data!$C$53,Present_Data!$C$54)</c:f>
              <c:numCache>
                <c:formatCode>General</c:formatCode>
                <c:ptCount val="5"/>
                <c:pt idx="0">
                  <c:v>430</c:v>
                </c:pt>
                <c:pt idx="1">
                  <c:v>305</c:v>
                </c:pt>
                <c:pt idx="2">
                  <c:v>193</c:v>
                </c:pt>
                <c:pt idx="3">
                  <c:v>255</c:v>
                </c:pt>
                <c:pt idx="4">
                  <c:v>366</c:v>
                </c:pt>
              </c:numCache>
            </c:numRef>
          </c:val>
        </c:ser>
        <c:dLbls>
          <c:showLegendKey val="0"/>
          <c:showVal val="0"/>
          <c:showCatName val="0"/>
          <c:showSerName val="0"/>
          <c:showPercent val="0"/>
          <c:showBubbleSize val="0"/>
          <c:showLeaderLines val="0"/>
        </c:dLbls>
      </c:pie3DChart>
      <c:spPr>
        <a:noFill/>
        <a:ln w="25400">
          <a:noFill/>
        </a:ln>
      </c:spPr>
    </c:plotArea>
    <c:legend>
      <c:legendPos val="r"/>
      <c:layout>
        <c:manualLayout>
          <c:xMode val="edge"/>
          <c:yMode val="edge"/>
          <c:x val="0.79805531607819102"/>
          <c:y val="0.35766499990420902"/>
          <c:w val="0.16788372256387663"/>
          <c:h val="0.3868620801961799"/>
        </c:manualLayout>
      </c:layout>
      <c:overlay val="0"/>
      <c:spPr>
        <a:noFill/>
        <a:ln w="25400">
          <a:noFill/>
        </a:ln>
      </c:spPr>
      <c:txPr>
        <a:bodyPr/>
        <a:lstStyle/>
        <a:p>
          <a:pPr>
            <a:defRPr sz="69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12700">
      <a:solidFill>
        <a:srgbClr val="C0C0C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74E1D-62AF-4D90-A151-DD6FD670366B}"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99307-FC46-4D18-AB41-9ACDEA8B6DF4}" type="slidenum">
              <a:rPr lang="en-US" smtClean="0"/>
              <a:pPr/>
              <a:t>‹#›</a:t>
            </a:fld>
            <a:endParaRPr lang="en-US"/>
          </a:p>
        </p:txBody>
      </p:sp>
    </p:spTree>
    <p:extLst>
      <p:ext uri="{BB962C8B-B14F-4D97-AF65-F5344CB8AC3E}">
        <p14:creationId xmlns:p14="http://schemas.microsoft.com/office/powerpoint/2010/main" val="118607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xfrm>
            <a:off x="686731" y="4345896"/>
            <a:ext cx="5484540" cy="4111993"/>
          </a:xfrm>
          <a:noFill/>
          <a:ln/>
        </p:spPr>
        <p:txBody>
          <a:bodyPr lIns="91378" tIns="45688" rIns="91378" bIns="45688"/>
          <a:lstStyle/>
          <a:p>
            <a:r>
              <a:rPr lang="en-US" dirty="0" smtClean="0"/>
              <a:t>PERHAPS TALK ABOUT BEING</a:t>
            </a:r>
            <a:r>
              <a:rPr lang="en-US" baseline="0" dirty="0" smtClean="0"/>
              <a:t> A PART OF THE “Building a Smarter University/Big Data conference…</a:t>
            </a:r>
          </a:p>
          <a:p>
            <a:endParaRPr lang="en-US" dirty="0" smtClean="0"/>
          </a:p>
          <a:p>
            <a:r>
              <a:rPr lang="en-US" dirty="0" err="1" smtClean="0"/>
              <a:t>Suny</a:t>
            </a:r>
            <a:r>
              <a:rPr lang="en-US" dirty="0" smtClean="0"/>
              <a:t> is unique organization with a huge opportunity to think differently:</a:t>
            </a:r>
          </a:p>
          <a:p>
            <a:pPr>
              <a:buFontTx/>
              <a:buChar char="-"/>
            </a:pPr>
            <a:r>
              <a:rPr lang="en-US" dirty="0" smtClean="0"/>
              <a:t>The largest state college system in the nation</a:t>
            </a:r>
          </a:p>
          <a:p>
            <a:pPr>
              <a:buFontTx/>
              <a:buChar char="-"/>
            </a:pPr>
            <a:r>
              <a:rPr lang="en-US" dirty="0" smtClean="0"/>
              <a:t>64 institutions, 11Billion in Revenue, more than 460,000 students</a:t>
            </a:r>
          </a:p>
          <a:p>
            <a:pPr>
              <a:buFontTx/>
              <a:buChar char="-"/>
            </a:pPr>
            <a:r>
              <a:rPr lang="en-US" dirty="0" smtClean="0"/>
              <a:t> 88,000 employees, 2.4M alumni </a:t>
            </a:r>
          </a:p>
          <a:p>
            <a:r>
              <a:rPr lang="en-US" dirty="0" smtClean="0"/>
              <a:t>With such size and scale come tremendous opportunity to think differently in order to navigate in these very difficult times. </a:t>
            </a:r>
            <a:r>
              <a:rPr lang="en-US" dirty="0" err="1" smtClean="0"/>
              <a:t>Suny</a:t>
            </a:r>
            <a:r>
              <a:rPr lang="en-US" dirty="0" smtClean="0"/>
              <a:t> itself has felt the economic impact with budget cuts of 1.4B the last four years. You also have a very aggressive goal to shift 5% or $100M from administration cost  savings to increase academic and instructional  support. This clearly opens up the opportunity to seriously look at Shared Services  as a key enabler to achieve your aggressive goals . </a:t>
            </a:r>
          </a:p>
          <a:p>
            <a:r>
              <a:rPr lang="en-US" dirty="0" smtClean="0"/>
              <a:t>Shared services is a business model that has been used successfully by the private sector for years.  Some other institutions</a:t>
            </a:r>
            <a:r>
              <a:rPr lang="en-US" baseline="0" dirty="0" smtClean="0"/>
              <a:t> such </a:t>
            </a:r>
            <a:r>
              <a:rPr lang="en-US" dirty="0" smtClean="0"/>
              <a:t>Yale, Cornell, U of Michigan and U of California Berkley are leading the charge in pursuing this model, so I congratulate SUNY to be on of those forerunners. </a:t>
            </a:r>
          </a:p>
          <a:p>
            <a:endParaRPr lang="en-US" dirty="0" smtClean="0"/>
          </a:p>
          <a:p>
            <a:r>
              <a:rPr lang="en-US" dirty="0" smtClean="0"/>
              <a:t>So lets look at how we view the goal of Shared Services:</a:t>
            </a:r>
          </a:p>
          <a:p>
            <a:pPr>
              <a:buFontTx/>
              <a:buChar char="-"/>
            </a:pPr>
            <a:r>
              <a:rPr lang="en-US" dirty="0" smtClean="0"/>
              <a:t>Run the administrative /back office services as a business</a:t>
            </a:r>
          </a:p>
          <a:p>
            <a:pPr>
              <a:buFontTx/>
              <a:buChar char="-"/>
            </a:pPr>
            <a:r>
              <a:rPr lang="en-US" dirty="0" smtClean="0"/>
              <a:t>Goal is to deliver best in class service to students, faculty and administrators </a:t>
            </a:r>
          </a:p>
          <a:p>
            <a:pPr>
              <a:buFontTx/>
              <a:buChar char="-"/>
            </a:pPr>
            <a:r>
              <a:rPr lang="en-US" dirty="0" smtClean="0"/>
              <a:t>Deliver Cost Savings </a:t>
            </a:r>
          </a:p>
          <a:p>
            <a:pPr>
              <a:buFontTx/>
              <a:buChar char="-"/>
            </a:pPr>
            <a:r>
              <a:rPr lang="en-US" dirty="0" smtClean="0"/>
              <a:t>Free resources from administrative tasks to refocus on the Real Value- your academic and research mission. </a:t>
            </a:r>
          </a:p>
          <a:p>
            <a:pPr>
              <a:buFontTx/>
              <a:buChar char="-"/>
            </a:pPr>
            <a:endParaRPr lang="en-US" dirty="0" smtClean="0"/>
          </a:p>
          <a:p>
            <a:pPr>
              <a:buFontTx/>
              <a:buChar char="-"/>
            </a:pPr>
            <a:r>
              <a:rPr lang="en-US" dirty="0" smtClean="0"/>
              <a:t>Shared services starts with : Centralization, consolidation and streaming administrative tasks which drive cost savings year over year </a:t>
            </a:r>
          </a:p>
          <a:p>
            <a:pPr>
              <a:buFontTx/>
              <a:buChar char="-"/>
            </a:pPr>
            <a:endParaRPr lang="en-US" dirty="0" smtClean="0"/>
          </a:p>
          <a:p>
            <a:pPr>
              <a:buFontTx/>
              <a:buChar char="-"/>
            </a:pPr>
            <a:r>
              <a:rPr lang="en-US" dirty="0" smtClean="0"/>
              <a:t>But keep in mind the value side – Performance Improvement </a:t>
            </a:r>
          </a:p>
          <a:p>
            <a:r>
              <a:rPr lang="en-US" dirty="0" smtClean="0"/>
              <a:t>So  lets discuss the business processes that are  best suited for Shared Services in Higher Ed and what is the potential impact. Back office services but also “revenue generating services”  as well. </a:t>
            </a:r>
          </a:p>
          <a:p>
            <a:pPr eaLnBrk="1" hangingPunct="1"/>
            <a:endParaRPr lang="en-US" dirty="0" smtClean="0"/>
          </a:p>
        </p:txBody>
      </p:sp>
    </p:spTree>
    <p:extLst>
      <p:ext uri="{BB962C8B-B14F-4D97-AF65-F5344CB8AC3E}">
        <p14:creationId xmlns:p14="http://schemas.microsoft.com/office/powerpoint/2010/main" val="156802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2.xml"/><Relationship Id="rId5" Type="http://schemas.openxmlformats.org/officeDocument/2006/relationships/image" Target="../media/image51.png"/><Relationship Id="rId4" Type="http://schemas.openxmlformats.org/officeDocument/2006/relationships/image" Target="../media/image50.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emf"/><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4.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6.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emf"/><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emf"/><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png"/><Relationship Id="rId1" Type="http://schemas.openxmlformats.org/officeDocument/2006/relationships/slideMaster" Target="../slideMasters/slideMaster13.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png"/><Relationship Id="rId1" Type="http://schemas.openxmlformats.org/officeDocument/2006/relationships/slideMaster" Target="../slideMasters/slideMaster13.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67.png"/><Relationship Id="rId2" Type="http://schemas.openxmlformats.org/officeDocument/2006/relationships/image" Target="../media/image73.emf"/><Relationship Id="rId1" Type="http://schemas.openxmlformats.org/officeDocument/2006/relationships/slideMaster" Target="../slideMasters/slideMaster13.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67.png"/><Relationship Id="rId2" Type="http://schemas.openxmlformats.org/officeDocument/2006/relationships/image" Target="../media/image73.emf"/><Relationship Id="rId1" Type="http://schemas.openxmlformats.org/officeDocument/2006/relationships/slideMaster" Target="../slideMasters/slideMaster13.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9.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1.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2.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3.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4.jpeg"/><Relationship Id="rId1" Type="http://schemas.openxmlformats.org/officeDocument/2006/relationships/slideMaster" Target="../slideMasters/slideMaster13.xml"/><Relationship Id="rId4" Type="http://schemas.openxmlformats.org/officeDocument/2006/relationships/image" Target="../media/image65.emf"/></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image" Target="../media/image55.png"/><Relationship Id="rId1" Type="http://schemas.openxmlformats.org/officeDocument/2006/relationships/slideMaster" Target="../slideMasters/slideMaster13.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4.emf"/><Relationship Id="rId2" Type="http://schemas.openxmlformats.org/officeDocument/2006/relationships/image" Target="../media/image55.png"/><Relationship Id="rId1" Type="http://schemas.openxmlformats.org/officeDocument/2006/relationships/slideMaster" Target="../slideMasters/slideMaster13.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5.emf"/><Relationship Id="rId7" Type="http://schemas.openxmlformats.org/officeDocument/2006/relationships/image" Target="../media/image99.emf"/><Relationship Id="rId2" Type="http://schemas.openxmlformats.org/officeDocument/2006/relationships/image" Target="../media/image55.png"/><Relationship Id="rId1" Type="http://schemas.openxmlformats.org/officeDocument/2006/relationships/slideMaster" Target="../slideMasters/slideMaster13.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emf"/></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UvfF6t7XhO7MJM&amp;tbnid=Gbr-_AJRrvlK7M:&amp;ved=0CAUQjRw&amp;url=http://connorlenahan.com/2013/08/05/my-journey-to-boston-university/&amp;ei=483zUre4LOuhsATB1YG4CA&amp;bvm=bv.60799247,d.eW0&amp;psig=AFQjCNFRN-exnKHEdgkW31b1v3MpMRKY1w&amp;ust=1391795976697164" TargetMode="External"/><Relationship Id="rId1" Type="http://schemas.openxmlformats.org/officeDocument/2006/relationships/slideMaster" Target="../slideMasters/slideMaster6.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Case%20Study%20Montage%201080%20BR7656.mp4" TargetMode="External"/><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15.png"/><Relationship Id="rId1" Type="http://schemas.openxmlformats.org/officeDocument/2006/relationships/slideMaster" Target="../slideMasters/slideMaster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png"/><Relationship Id="rId1" Type="http://schemas.openxmlformats.org/officeDocument/2006/relationships/slideMaster" Target="../slideMasters/slideMaster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8.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jpe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Athletics Logo 4"/>
          <p:cNvPicPr>
            <a:picLocks noChangeAspect="1" noChangeArrowheads="1"/>
          </p:cNvPicPr>
          <p:nvPr userDrawn="1"/>
        </p:nvPicPr>
        <p:blipFill>
          <a:blip r:embed="rId3" cstate="print"/>
          <a:srcRect/>
          <a:stretch>
            <a:fillRect/>
          </a:stretch>
        </p:blipFill>
        <p:spPr bwMode="auto">
          <a:xfrm>
            <a:off x="7410450" y="5929313"/>
            <a:ext cx="1581150" cy="8366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17491423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6" name="Date Placeholder 3"/>
          <p:cNvSpPr>
            <a:spLocks noGrp="1"/>
          </p:cNvSpPr>
          <p:nvPr>
            <p:ph type="dt" sz="half" idx="11"/>
          </p:nvPr>
        </p:nvSpPr>
        <p:spPr/>
        <p:txBody>
          <a:bodyPr/>
          <a:lstStyle>
            <a:lvl1pPr>
              <a:defRPr/>
            </a:lvl1pPr>
          </a:lstStyle>
          <a:p>
            <a:pPr>
              <a:defRPr/>
            </a:pPr>
            <a:fld id="{4735BDC8-33B4-4E2A-BE24-3CC52163FA03}" type="datetime4">
              <a:rPr lang="en-US"/>
              <a:pPr>
                <a:defRPr/>
              </a:pPr>
              <a:t>November 7, 2017</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F3732A-80B2-437A-9A6E-641975ED8EF5}" type="slidenum">
              <a:rPr lang="en-US"/>
              <a:pPr>
                <a:defRPr/>
              </a:pPr>
              <a:t>‹#›</a:t>
            </a:fld>
            <a:endParaRPr lang="en-US" dirty="0"/>
          </a:p>
        </p:txBody>
      </p:sp>
    </p:spTree>
    <p:extLst>
      <p:ext uri="{BB962C8B-B14F-4D97-AF65-F5344CB8AC3E}">
        <p14:creationId xmlns:p14="http://schemas.microsoft.com/office/powerpoint/2010/main" val="3996213614"/>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7BA02AF-1241-4161-9318-A06FBCEF65C3}" type="datetime4">
              <a:rPr lang="en-US"/>
              <a:pPr/>
              <a:t>November 7, 2017</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19308395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CE22E239-5923-478F-BF0A-446B1879090E}" type="datetime4">
              <a:rPr lang="en-US"/>
              <a:pPr/>
              <a:t>November 7, 2017</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7141005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Full Image, White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214" y="1168165"/>
            <a:ext cx="8412480" cy="4031771"/>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428457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D303480E-3579-4D9B-BB06-52CBB78BF8E8}" type="datetime4">
              <a:rPr lang="en-US"/>
              <a:pPr/>
              <a:t>November 7, 2017</a:t>
            </a:fld>
            <a:endParaRPr dirty="0"/>
          </a:p>
        </p:txBody>
      </p:sp>
      <p:sp>
        <p:nvSpPr>
          <p:cNvPr id="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88885826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DC477984-086F-4C06-A284-6E61B5C755B8}" type="datetime4">
              <a:rPr lang="en-US"/>
              <a:pPr/>
              <a:t>November 7, 2017</a:t>
            </a:fld>
            <a:endParaRPr dirty="0"/>
          </a:p>
        </p:txBody>
      </p:sp>
      <p:sp>
        <p:nvSpPr>
          <p:cNvPr id="6"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7"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86854933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4 Title Slide">
    <p:spTree>
      <p:nvGrpSpPr>
        <p:cNvPr id="1" name=""/>
        <p:cNvGrpSpPr/>
        <p:nvPr/>
      </p:nvGrpSpPr>
      <p:grpSpPr>
        <a:xfrm>
          <a:off x="0" y="0"/>
          <a:ext cx="0" cy="0"/>
          <a:chOff x="0" y="0"/>
          <a:chExt cx="0" cy="0"/>
        </a:xfrm>
      </p:grpSpPr>
      <p:pic>
        <p:nvPicPr>
          <p:cNvPr id="9" name="Picture 7" descr="FF Blue RGB-01-01.jpg"/>
          <p:cNvPicPr>
            <a:picLocks noChangeAspect="1"/>
          </p:cNvPicPr>
          <p:nvPr userDrawn="1"/>
        </p:nvPicPr>
        <p:blipFill rotWithShape="1">
          <a:blip r:embed="rId2" cstate="screen">
            <a:extLst>
              <a:ext uri="{28A0092B-C50C-407E-A947-70E740481C1C}">
                <a14:useLocalDpi xmlns:a14="http://schemas.microsoft.com/office/drawing/2010/main"/>
              </a:ext>
            </a:extLst>
          </a:blip>
          <a:srcRect t="30875" b="9299"/>
          <a:stretch/>
        </p:blipFill>
        <p:spPr bwMode="auto">
          <a:xfrm>
            <a:off x="0" y="0"/>
            <a:ext cx="9144000" cy="3657600"/>
          </a:xfrm>
          <a:prstGeom prst="rect">
            <a:avLst/>
          </a:prstGeom>
          <a:noFill/>
          <a:ln w="9525">
            <a:noFill/>
            <a:miter lim="800000"/>
            <a:headEnd/>
            <a:tailEnd/>
          </a:ln>
        </p:spPr>
      </p:pic>
      <p:sp>
        <p:nvSpPr>
          <p:cNvPr id="6" name="Picture Placeholder 5"/>
          <p:cNvSpPr>
            <a:spLocks noGrp="1"/>
          </p:cNvSpPr>
          <p:nvPr>
            <p:ph type="pic" sz="quarter" idx="10"/>
          </p:nvPr>
        </p:nvSpPr>
        <p:spPr>
          <a:xfrm>
            <a:off x="-1589" y="3653727"/>
            <a:ext cx="9144000" cy="2459736"/>
          </a:xfrm>
          <a:solidFill>
            <a:schemeClr val="bg1">
              <a:lumMod val="75000"/>
            </a:schemeClr>
          </a:solidFill>
        </p:spPr>
        <p:txBody>
          <a:bodyPr/>
          <a:lstStyle/>
          <a:p>
            <a:r>
              <a:rPr lang="en-US" smtClean="0"/>
              <a:t>Click icon to add picture</a:t>
            </a:r>
            <a:endParaRPr lang="en-US" dirty="0"/>
          </a:p>
        </p:txBody>
      </p:sp>
      <p:sp>
        <p:nvSpPr>
          <p:cNvPr id="2" name="Title 1"/>
          <p:cNvSpPr>
            <a:spLocks noGrp="1"/>
          </p:cNvSpPr>
          <p:nvPr>
            <p:ph type="ctrTitle"/>
          </p:nvPr>
        </p:nvSpPr>
        <p:spPr>
          <a:xfrm>
            <a:off x="337645" y="845103"/>
            <a:ext cx="5486400" cy="146304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3657600" cy="640080"/>
          </a:xfrm>
        </p:spPr>
        <p:txBody>
          <a:bodyPr>
            <a:norm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0" name="Rectangle 9"/>
          <p:cNvSpPr/>
          <p:nvPr userDrawn="1"/>
        </p:nvSpPr>
        <p:spPr>
          <a:xfrm>
            <a:off x="77586" y="6500545"/>
            <a:ext cx="5604419" cy="184666"/>
          </a:xfrm>
          <a:prstGeom prst="rect">
            <a:avLst/>
          </a:prstGeom>
        </p:spPr>
        <p:txBody>
          <a:bodyPr wrap="none">
            <a:spAutoFit/>
          </a:bodyPr>
          <a:lstStyle/>
          <a:p>
            <a:pPr defTabSz="457200">
              <a:defRPr/>
            </a:pPr>
            <a:r>
              <a:rPr lang="en-US" sz="600" dirty="0">
                <a:solidFill>
                  <a:srgbClr val="000000"/>
                </a:solidFill>
                <a:cs typeface="Arial"/>
              </a:rPr>
              <a:t>©2013 Xerox Corporation. All rights reserved. Xerox® and Xerox and Design</a:t>
            </a:r>
            <a:r>
              <a:rPr lang="en-US" sz="500" baseline="30000" dirty="0">
                <a:solidFill>
                  <a:srgbClr val="000000"/>
                </a:solidFill>
                <a:cs typeface="Arial"/>
              </a:rPr>
              <a:t>®</a:t>
            </a:r>
            <a:r>
              <a:rPr lang="en-US" sz="600" dirty="0">
                <a:solidFill>
                  <a:srgbClr val="000000"/>
                </a:solidFill>
                <a:cs typeface="Arial"/>
              </a:rPr>
              <a:t> are trademarks of Xerox Corporation in the United States and/or other countries.</a:t>
            </a:r>
          </a:p>
        </p:txBody>
      </p:sp>
    </p:spTree>
    <p:extLst>
      <p:ext uri="{BB962C8B-B14F-4D97-AF65-F5344CB8AC3E}">
        <p14:creationId xmlns:p14="http://schemas.microsoft.com/office/powerpoint/2010/main" val="89179613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160602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9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4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3ED3F-9BAD-41B5-9391-7472E000FA0F}" type="datetime1">
              <a:rPr lang="en-US" smtClean="0"/>
              <a:pPr/>
              <a:t>11/7/2017</a:t>
            </a:fld>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Xerox Confidential</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6C656927-0CCE-4A04-9B49-75BE7AFF5560}" type="slidenum">
              <a:rPr lang="en-US" smtClean="0"/>
              <a:pPr/>
              <a:t>‹#›</a:t>
            </a:fld>
            <a:endParaRPr lang="en-US" dirty="0"/>
          </a:p>
        </p:txBody>
      </p:sp>
    </p:spTree>
    <p:extLst>
      <p:ext uri="{BB962C8B-B14F-4D97-AF65-F5344CB8AC3E}">
        <p14:creationId xmlns:p14="http://schemas.microsoft.com/office/powerpoint/2010/main" val="234053595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9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8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292100" y="1431925"/>
            <a:ext cx="4352925"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hree Content (V20-H10-H9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88720"/>
            <a:ext cx="1737360" cy="5029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2057400" y="1188720"/>
            <a:ext cx="68580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2057400" y="1737360"/>
            <a:ext cx="68580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79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038600"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83100" y="1431925"/>
            <a:ext cx="4038600" cy="217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83100" y="3763963"/>
            <a:ext cx="4038600" cy="217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9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3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292100" y="1431925"/>
            <a:ext cx="4352925"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9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hree Content (V20-H10-H9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88720"/>
            <a:ext cx="1737360" cy="5029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2057400" y="1188720"/>
            <a:ext cx="68580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2057400" y="1737360"/>
            <a:ext cx="68580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1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VioletTitleFull150"/>
          <p:cNvPicPr>
            <a:picLocks noChangeAspect="1" noChangeArrowheads="1"/>
          </p:cNvPicPr>
          <p:nvPr/>
        </p:nvPicPr>
        <p:blipFill>
          <a:blip r:embed="rId2" cstate="print"/>
          <a:srcRect b="42308"/>
          <a:stretch>
            <a:fillRect/>
          </a:stretch>
        </p:blipFill>
        <p:spPr bwMode="auto">
          <a:xfrm>
            <a:off x="152400" y="152400"/>
            <a:ext cx="8839200" cy="3429000"/>
          </a:xfrm>
          <a:prstGeom prst="rect">
            <a:avLst/>
          </a:prstGeom>
          <a:noFill/>
          <a:ln w="9525">
            <a:noFill/>
            <a:miter lim="800000"/>
            <a:headEnd/>
            <a:tailEnd/>
          </a:ln>
        </p:spPr>
      </p:pic>
      <p:sp>
        <p:nvSpPr>
          <p:cNvPr id="5" name="Text Box 16"/>
          <p:cNvSpPr txBox="1">
            <a:spLocks noChangeArrowheads="1"/>
          </p:cNvSpPr>
          <p:nvPr/>
        </p:nvSpPr>
        <p:spPr bwMode="auto">
          <a:xfrm>
            <a:off x="381000" y="4724400"/>
            <a:ext cx="4419600" cy="977900"/>
          </a:xfrm>
          <a:prstGeom prst="rect">
            <a:avLst/>
          </a:prstGeom>
          <a:noFill/>
          <a:ln w="9525">
            <a:noFill/>
            <a:miter lim="800000"/>
            <a:headEnd/>
            <a:tailEnd/>
          </a:ln>
          <a:effectLst/>
        </p:spPr>
        <p:txBody>
          <a:bodyPr lIns="0" tIns="0" rIns="0" bIns="0">
            <a:spAutoFit/>
          </a:bodyPr>
          <a:lstStyle/>
          <a:p>
            <a:pPr fontAlgn="base">
              <a:spcBef>
                <a:spcPct val="50000"/>
              </a:spcBef>
              <a:spcAft>
                <a:spcPct val="0"/>
              </a:spcAft>
              <a:defRPr/>
            </a:pPr>
            <a:r>
              <a:rPr lang="en-US" sz="1600" dirty="0">
                <a:solidFill>
                  <a:srgbClr val="FFFFFF"/>
                </a:solidFill>
              </a:rPr>
              <a:t>John Ciulla, SVP, NADO</a:t>
            </a:r>
          </a:p>
          <a:p>
            <a:pPr fontAlgn="base">
              <a:spcBef>
                <a:spcPct val="50000"/>
              </a:spcBef>
              <a:spcAft>
                <a:spcPct val="0"/>
              </a:spcAft>
              <a:defRPr/>
            </a:pPr>
            <a:r>
              <a:rPr lang="en-US" sz="1600" dirty="0">
                <a:solidFill>
                  <a:srgbClr val="FFFFFF"/>
                </a:solidFill>
              </a:rPr>
              <a:t>GDO</a:t>
            </a:r>
          </a:p>
          <a:p>
            <a:pPr fontAlgn="base">
              <a:spcBef>
                <a:spcPct val="50000"/>
              </a:spcBef>
              <a:spcAft>
                <a:spcPct val="0"/>
              </a:spcAft>
              <a:defRPr/>
            </a:pPr>
            <a:r>
              <a:rPr lang="en-US" sz="1600" dirty="0">
                <a:solidFill>
                  <a:srgbClr val="FFFFFF"/>
                </a:solidFill>
              </a:rPr>
              <a:t>North America Delivery Operations</a:t>
            </a:r>
          </a:p>
        </p:txBody>
      </p:sp>
      <p:pic>
        <p:nvPicPr>
          <p:cNvPr id="7" name="Picture 24" descr="Rock Climber Power Points"/>
          <p:cNvPicPr>
            <a:picLocks noChangeAspect="1" noChangeArrowheads="1"/>
          </p:cNvPicPr>
          <p:nvPr userDrawn="1"/>
        </p:nvPicPr>
        <p:blipFill>
          <a:blip r:embed="rId3" cstate="print"/>
          <a:srcRect/>
          <a:stretch>
            <a:fillRect/>
          </a:stretch>
        </p:blipFill>
        <p:spPr bwMode="auto">
          <a:xfrm>
            <a:off x="3276600" y="3657600"/>
            <a:ext cx="2743200" cy="2455863"/>
          </a:xfrm>
          <a:prstGeom prst="rect">
            <a:avLst/>
          </a:prstGeom>
          <a:noFill/>
          <a:ln w="9525">
            <a:noFill/>
            <a:miter lim="800000"/>
            <a:headEnd/>
            <a:tailEnd/>
          </a:ln>
        </p:spPr>
      </p:pic>
      <p:pic>
        <p:nvPicPr>
          <p:cNvPr id="8" name="Picture 25" descr="Picture1"/>
          <p:cNvPicPr>
            <a:picLocks noChangeAspect="1" noChangeArrowheads="1"/>
          </p:cNvPicPr>
          <p:nvPr userDrawn="1"/>
        </p:nvPicPr>
        <p:blipFill>
          <a:blip r:embed="rId4" cstate="print"/>
          <a:srcRect/>
          <a:stretch>
            <a:fillRect/>
          </a:stretch>
        </p:blipFill>
        <p:spPr bwMode="auto">
          <a:xfrm>
            <a:off x="152400" y="3657600"/>
            <a:ext cx="3048000" cy="2446338"/>
          </a:xfrm>
          <a:prstGeom prst="rect">
            <a:avLst/>
          </a:prstGeom>
          <a:noFill/>
          <a:ln w="9525">
            <a:noFill/>
            <a:miter lim="800000"/>
            <a:headEnd/>
            <a:tailEnd/>
          </a:ln>
        </p:spPr>
      </p:pic>
      <p:pic>
        <p:nvPicPr>
          <p:cNvPr id="9" name="Picture 26" descr="Table and Chart"/>
          <p:cNvPicPr>
            <a:picLocks noChangeAspect="1" noChangeArrowheads="1"/>
          </p:cNvPicPr>
          <p:nvPr userDrawn="1"/>
        </p:nvPicPr>
        <p:blipFill>
          <a:blip r:embed="rId5" cstate="print"/>
          <a:srcRect l="8708" b="-1042"/>
          <a:stretch>
            <a:fillRect/>
          </a:stretch>
        </p:blipFill>
        <p:spPr bwMode="auto">
          <a:xfrm>
            <a:off x="6096000" y="3657600"/>
            <a:ext cx="2895600" cy="2463800"/>
          </a:xfrm>
          <a:prstGeom prst="rect">
            <a:avLst/>
          </a:prstGeom>
          <a:noFill/>
          <a:ln w="9525">
            <a:noFill/>
            <a:miter lim="800000"/>
            <a:headEnd/>
            <a:tailEnd/>
          </a:ln>
        </p:spPr>
      </p:pic>
      <p:sp>
        <p:nvSpPr>
          <p:cNvPr id="34818"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defRPr>
            </a:lvl1pPr>
          </a:lstStyle>
          <a:p>
            <a:endParaRPr lang="en-US"/>
          </a:p>
        </p:txBody>
      </p:sp>
      <p:sp>
        <p:nvSpPr>
          <p:cNvPr id="34819" name="Rectangle 3"/>
          <p:cNvSpPr>
            <a:spLocks noGrp="1" noChangeArrowheads="1"/>
          </p:cNvSpPr>
          <p:nvPr>
            <p:ph type="subTitle" idx="1"/>
          </p:nvPr>
        </p:nvSpPr>
        <p:spPr>
          <a:xfrm>
            <a:off x="300038" y="1598613"/>
            <a:ext cx="8539162" cy="2355850"/>
          </a:xfrm>
        </p:spPr>
        <p:txBody>
          <a:bodyPr/>
          <a:lstStyle>
            <a:lvl1pPr>
              <a:defRPr sz="3600">
                <a:solidFill>
                  <a:schemeClr val="bg1"/>
                </a:solidFill>
                <a:latin typeface="Xerox Sans Light" pitchFamily="50" charset="0"/>
              </a:defRPr>
            </a:lvl1pPr>
          </a:lstStyle>
          <a:p>
            <a:endParaRPr lang="en-US"/>
          </a:p>
        </p:txBody>
      </p:sp>
      <p:sp>
        <p:nvSpPr>
          <p:cNvPr id="10" name="Rectangle 19"/>
          <p:cNvSpPr>
            <a:spLocks noGrp="1" noChangeArrowheads="1"/>
          </p:cNvSpPr>
          <p:nvPr>
            <p:ph type="dt" sz="half" idx="10"/>
          </p:nvPr>
        </p:nvSpPr>
        <p:spPr>
          <a:xfrm>
            <a:off x="1219200" y="6477000"/>
            <a:ext cx="1066800" cy="231775"/>
          </a:xfrm>
          <a:prstGeom prst="rect">
            <a:avLst/>
          </a:prstGeom>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12" name="Rectangle 21"/>
          <p:cNvSpPr>
            <a:spLocks noGrp="1" noChangeArrowheads="1"/>
          </p:cNvSpPr>
          <p:nvPr>
            <p:ph type="sldNum" sz="quarter" idx="12"/>
          </p:nvPr>
        </p:nvSpPr>
        <p:spPr>
          <a:xfrm>
            <a:off x="401638" y="6477000"/>
            <a:ext cx="588962" cy="152400"/>
          </a:xfrm>
          <a:prstGeom prst="rect">
            <a:avLst/>
          </a:prstGeom>
        </p:spPr>
        <p:txBody>
          <a:bodyPr/>
          <a:lstStyle>
            <a:lvl1pPr>
              <a:defRPr/>
            </a:lvl1pPr>
          </a:lstStyle>
          <a:p>
            <a:pPr fontAlgn="base">
              <a:spcBef>
                <a:spcPct val="0"/>
              </a:spcBef>
              <a:spcAft>
                <a:spcPct val="0"/>
              </a:spcAft>
              <a:defRPr/>
            </a:pPr>
            <a:r>
              <a:rPr lang="en-US" sz="2000" dirty="0">
                <a:solidFill>
                  <a:srgbClr val="000000"/>
                </a:solidFill>
              </a:rPr>
              <a:t>Page </a:t>
            </a:r>
            <a:fld id="{073BD904-DE78-494F-B9A6-EE437E7BCA81}"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
        <p:nvSpPr>
          <p:cNvPr id="13" name="Rectangle 5"/>
          <p:cNvSpPr>
            <a:spLocks noGrp="1" noChangeArrowheads="1"/>
          </p:cNvSpPr>
          <p:nvPr>
            <p:ph type="ftr" sz="quarter" idx="3"/>
          </p:nvPr>
        </p:nvSpPr>
        <p:spPr bwMode="auto">
          <a:xfrm>
            <a:off x="2590800" y="6473825"/>
            <a:ext cx="41910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b="0">
                <a:solidFill>
                  <a:schemeClr val="tx2"/>
                </a:solidFill>
                <a:latin typeface="Xerox Sans" pitchFamily="2" charset="0"/>
              </a:defRPr>
            </a:lvl1pPr>
          </a:lstStyle>
          <a:p>
            <a:pPr fontAlgn="base">
              <a:spcBef>
                <a:spcPct val="0"/>
              </a:spcBef>
              <a:spcAft>
                <a:spcPct val="0"/>
              </a:spcAft>
              <a:defRPr/>
            </a:pPr>
            <a:endParaRPr lang="en-US" dirty="0">
              <a:solidFill>
                <a:srgbClr val="34BCBA"/>
              </a:solidFill>
            </a:endParaRPr>
          </a:p>
        </p:txBody>
      </p:sp>
    </p:spTree>
    <p:extLst>
      <p:ext uri="{BB962C8B-B14F-4D97-AF65-F5344CB8AC3E}">
        <p14:creationId xmlns:p14="http://schemas.microsoft.com/office/powerpoint/2010/main" val="317001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3AF89CBF-2F1A-4D7D-83FA-FCF863328B38}"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
        <p:nvSpPr>
          <p:cNvPr id="5" name="Rectangle 5"/>
          <p:cNvSpPr>
            <a:spLocks noGrp="1" noChangeArrowheads="1"/>
          </p:cNvSpPr>
          <p:nvPr>
            <p:ph type="ftr" sz="quarter" idx="3"/>
          </p:nvPr>
        </p:nvSpPr>
        <p:spPr bwMode="auto">
          <a:xfrm>
            <a:off x="2590800" y="6473825"/>
            <a:ext cx="41910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b="0">
                <a:solidFill>
                  <a:schemeClr val="tx2"/>
                </a:solidFill>
                <a:latin typeface="Xerox Sans" pitchFamily="2" charset="0"/>
              </a:defRPr>
            </a:lvl1pPr>
          </a:lstStyle>
          <a:p>
            <a:pPr fontAlgn="base">
              <a:spcBef>
                <a:spcPct val="0"/>
              </a:spcBef>
              <a:spcAft>
                <a:spcPct val="0"/>
              </a:spcAft>
              <a:defRPr/>
            </a:pPr>
            <a:endParaRPr lang="en-US" dirty="0">
              <a:solidFill>
                <a:srgbClr val="34BCBA"/>
              </a:solidFill>
            </a:endParaRPr>
          </a:p>
        </p:txBody>
      </p:sp>
    </p:spTree>
    <p:extLst>
      <p:ext uri="{BB962C8B-B14F-4D97-AF65-F5344CB8AC3E}">
        <p14:creationId xmlns:p14="http://schemas.microsoft.com/office/powerpoint/2010/main" val="114006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1" descr="xer_3ln_r_rgb.png"/>
          <p:cNvPicPr>
            <a:picLocks noChangeAspect="1"/>
          </p:cNvPicPr>
          <p:nvPr userDrawn="1"/>
        </p:nvPicPr>
        <p:blipFill>
          <a:blip r:embed="rId2" cstate="print"/>
          <a:srcRect b="7101"/>
          <a:stretch>
            <a:fillRect/>
          </a:stretch>
        </p:blipFill>
        <p:spPr bwMode="auto">
          <a:xfrm>
            <a:off x="7129463" y="6062663"/>
            <a:ext cx="1828800" cy="747712"/>
          </a:xfrm>
          <a:prstGeom prst="rect">
            <a:avLst/>
          </a:prstGeom>
          <a:noFill/>
          <a:ln w="9525">
            <a:noFill/>
            <a:miter lim="800000"/>
            <a:headEnd/>
            <a:tailEnd/>
          </a:ln>
        </p:spPr>
      </p:pic>
    </p:spTree>
    <p:extLst>
      <p:ext uri="{BB962C8B-B14F-4D97-AF65-F5344CB8AC3E}">
        <p14:creationId xmlns:p14="http://schemas.microsoft.com/office/powerpoint/2010/main" val="46557178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6"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D3F87CEA-5524-4F10-90DB-A79F8EB4B364}"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1855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3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7" name="Slide Number Placeholder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50A60ACE-5914-4287-A54B-6A80CF3445FC}"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1429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8"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9"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118F6E44-5E7F-4284-89DC-6F18CCC657E7}"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131227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4"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5"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A3BD43C3-5F76-402E-8A07-BA0282FE4119}"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21123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2590800" y="6473825"/>
            <a:ext cx="4191000" cy="155575"/>
          </a:xfrm>
          <a:prstGeom prst="rect">
            <a:avLst/>
          </a:prstGeom>
        </p:spPr>
        <p:txBody>
          <a:bodyPr/>
          <a:lstStyle/>
          <a:p>
            <a:pPr fontAlgn="base">
              <a:spcBef>
                <a:spcPct val="0"/>
              </a:spcBef>
              <a:spcAft>
                <a:spcPct val="0"/>
              </a:spcAft>
              <a:defRPr/>
            </a:pPr>
            <a:endParaRPr lang="en-US" sz="2000" dirty="0">
              <a:solidFill>
                <a:srgbClr val="34BCBA"/>
              </a:solidFill>
            </a:endParaRPr>
          </a:p>
        </p:txBody>
      </p:sp>
      <p:sp>
        <p:nvSpPr>
          <p:cNvPr id="10" name="Slide Number Placeholder 9"/>
          <p:cNvSpPr>
            <a:spLocks noGrp="1"/>
          </p:cNvSpPr>
          <p:nvPr>
            <p:ph type="sldNum" sz="quarter" idx="12"/>
          </p:nvPr>
        </p:nvSpPr>
        <p:spPr>
          <a:xfrm>
            <a:off x="401638" y="6477000"/>
            <a:ext cx="588962" cy="152400"/>
          </a:xfrm>
          <a:prstGeom prst="rect">
            <a:avLst/>
          </a:prstGeom>
        </p:spPr>
        <p:txBody>
          <a:bodyPr/>
          <a:lstStyle/>
          <a:p>
            <a:pPr fontAlgn="base">
              <a:spcBef>
                <a:spcPct val="0"/>
              </a:spcBef>
              <a:spcAft>
                <a:spcPct val="0"/>
              </a:spcAft>
              <a:defRPr/>
            </a:pPr>
            <a:r>
              <a:rPr lang="en-US" sz="2000" dirty="0">
                <a:solidFill>
                  <a:srgbClr val="000000"/>
                </a:solidFill>
              </a:rPr>
              <a:t>Page </a:t>
            </a:r>
            <a:fld id="{01546279-8E60-4F75-AB0E-8471D5C96734}"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
        <p:nvSpPr>
          <p:cNvPr id="11" name="Title 10"/>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1178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7" name="Slide Number Placeholder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A2BAA0B7-114C-42A2-8494-2CADBED528D2}"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4527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7" name="Slide Number Placeholder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40C077CA-F6D8-432F-B6B3-770258723AFA}"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648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6"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311914CD-9B91-4996-91BE-B2CFE6900DAF}"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1450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3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6"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9E5C24EA-D0EB-4CC3-A0CB-290ACA9D020F}"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195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2100" y="1431925"/>
            <a:ext cx="8229600" cy="4511675"/>
          </a:xfrm>
        </p:spPr>
        <p:txBody>
          <a:bodyPr/>
          <a:lstStyle/>
          <a:p>
            <a:pPr lvl="0"/>
            <a:endParaRPr lang="en-US" noProof="0" dirty="0"/>
          </a:p>
        </p:txBody>
      </p:sp>
      <p:sp>
        <p:nvSpPr>
          <p:cNvPr id="4"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6"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2BE39214-D0E4-4214-B3D3-6D781796C2D2}"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33292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Athletics Logo 4"/>
          <p:cNvPicPr>
            <a:picLocks noChangeAspect="1" noChangeArrowheads="1"/>
          </p:cNvPicPr>
          <p:nvPr userDrawn="1"/>
        </p:nvPicPr>
        <p:blipFill>
          <a:blip r:embed="rId3" cstate="print"/>
          <a:srcRect/>
          <a:stretch>
            <a:fillRect/>
          </a:stretch>
        </p:blipFill>
        <p:spPr bwMode="auto">
          <a:xfrm>
            <a:off x="7410450" y="5929313"/>
            <a:ext cx="1581150" cy="8366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403210385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0" y="152400"/>
            <a:ext cx="82296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1219200" y="6477000"/>
            <a:ext cx="1066800" cy="231775"/>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endParaRPr>
          </a:p>
        </p:txBody>
      </p:sp>
      <p:sp>
        <p:nvSpPr>
          <p:cNvPr id="4"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fontAlgn="base">
              <a:spcBef>
                <a:spcPct val="0"/>
              </a:spcBef>
              <a:spcAft>
                <a:spcPct val="0"/>
              </a:spcAft>
              <a:defRPr/>
            </a:pPr>
            <a:endParaRPr lang="en-US" sz="2000" dirty="0">
              <a:solidFill>
                <a:srgbClr val="34BCBA"/>
              </a:solidFill>
            </a:endParaRPr>
          </a:p>
        </p:txBody>
      </p:sp>
      <p:sp>
        <p:nvSpPr>
          <p:cNvPr id="5" name="Rectangle 6"/>
          <p:cNvSpPr>
            <a:spLocks noGrp="1" noChangeArrowheads="1"/>
          </p:cNvSpPr>
          <p:nvPr>
            <p:ph type="sldNum" sz="quarter" idx="12"/>
          </p:nvPr>
        </p:nvSpPr>
        <p:spPr>
          <a:xfrm>
            <a:off x="401638" y="6477000"/>
            <a:ext cx="588962" cy="15240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rPr>
              <a:t>Page </a:t>
            </a:r>
            <a:fld id="{F6AF7DC8-56F1-419E-A461-454181316A4A}" type="slidenum">
              <a:rPr lang="en-US" sz="2000">
                <a:solidFill>
                  <a:srgbClr val="000000"/>
                </a:solidFill>
              </a:rPr>
              <a:pPr fontAlgn="base">
                <a:spcBef>
                  <a:spcPct val="0"/>
                </a:spcBef>
                <a:spcAft>
                  <a:spcPct val="0"/>
                </a:spcAft>
                <a:defRPr/>
              </a:pPr>
              <a:t>‹#›</a:t>
            </a:fld>
            <a:r>
              <a:rPr lang="en-US" sz="2000" dirty="0">
                <a:solidFill>
                  <a:srgbClr val="000000"/>
                </a:solidFill>
              </a:rPr>
              <a:t>	</a:t>
            </a:r>
          </a:p>
        </p:txBody>
      </p:sp>
    </p:spTree>
    <p:extLst>
      <p:ext uri="{BB962C8B-B14F-4D97-AF65-F5344CB8AC3E}">
        <p14:creationId xmlns:p14="http://schemas.microsoft.com/office/powerpoint/2010/main" val="218863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174" name="Text Placeholder 173"/>
          <p:cNvSpPr>
            <a:spLocks noGrp="1"/>
          </p:cNvSpPr>
          <p:nvPr>
            <p:ph type="body" idx="10"/>
          </p:nvPr>
        </p:nvSpPr>
        <p:spPr>
          <a:xfrm>
            <a:off x="402590" y="1042035"/>
            <a:ext cx="2303780" cy="19558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75">
                <a:solidFill>
                  <a:srgbClr val="565859"/>
                </a:solidFill>
                <a:latin typeface="Tahoma" panose="02020603050405020304" pitchFamily="2"/>
              </a:rPr>
              <a:t>Xerox Phaser 3600 laser printer </a:t>
            </a:r>
          </a:p>
        </p:txBody>
      </p:sp>
      <p:sp>
        <p:nvSpPr>
          <p:cNvPr id="175" name="Text Placeholder 174"/>
          <p:cNvSpPr>
            <a:spLocks noGrp="1"/>
          </p:cNvSpPr>
          <p:nvPr>
            <p:ph type="body" idx="10"/>
          </p:nvPr>
        </p:nvSpPr>
        <p:spPr>
          <a:xfrm>
            <a:off x="411480" y="1255395"/>
            <a:ext cx="3587750" cy="198755"/>
          </a:xfrm>
          <a:prstGeom prst="rect">
            <a:avLst/>
          </a:prstGeom>
          <a:noFill/>
          <a:ln w="0" cmpd="sng">
            <a:noFill/>
            <a:prstDash val="solid"/>
          </a:ln>
        </p:spPr>
        <p:txBody>
          <a:bodyPr vert="horz" lIns="0" tIns="2540" rIns="0" bIns="0" anchor="t"/>
          <a:lstStyle/>
          <a:p>
            <a:pPr marL="0" marR="0" indent="0" algn="l">
              <a:lnSpc>
                <a:spcPts val="1500"/>
              </a:lnSpc>
              <a:spcAft>
                <a:spcPts val="20"/>
              </a:spcAft>
            </a:pPr>
            <a:r>
              <a:rPr lang="en-US" sz="1250" spc="-5">
                <a:solidFill>
                  <a:srgbClr val="565859"/>
                </a:solidFill>
                <a:latin typeface="Tahoma" panose="02020603050405020304" pitchFamily="2"/>
              </a:rPr>
              <a:t>B/W - Print – 38 ppm – Automatic 2 sided printing </a:t>
            </a:r>
          </a:p>
        </p:txBody>
      </p:sp>
      <p:sp>
        <p:nvSpPr>
          <p:cNvPr id="176" name="Text Placeholder 175"/>
          <p:cNvSpPr>
            <a:spLocks noGrp="1"/>
          </p:cNvSpPr>
          <p:nvPr>
            <p:ph type="body" idx="10"/>
          </p:nvPr>
        </p:nvSpPr>
        <p:spPr>
          <a:xfrm>
            <a:off x="405130" y="1898650"/>
            <a:ext cx="3837940" cy="62230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0">
                <a:solidFill>
                  <a:srgbClr val="565859"/>
                </a:solidFill>
                <a:latin typeface="Tahoma" panose="02020603050405020304" pitchFamily="2"/>
              </a:rPr>
              <a:t>ColorQube 8870 color printer  </a:t>
            </a:r>
          </a:p>
          <a:p>
            <a:pPr marL="0" marR="0" indent="0" algn="just">
              <a:lnSpc>
                <a:spcPts val="1700"/>
              </a:lnSpc>
              <a:spcBef>
                <a:spcPts val="0"/>
              </a:spcBef>
              <a:spcAft>
                <a:spcPts val="0"/>
              </a:spcAft>
            </a:pPr>
            <a:r>
              <a:rPr lang="en-US" sz="1250" spc="-5">
                <a:solidFill>
                  <a:srgbClr val="565859"/>
                </a:solidFill>
                <a:latin typeface="Tahoma" panose="02020603050405020304" pitchFamily="2"/>
              </a:rPr>
              <a:t>Color – Print – 40 ppm – Solid Ink Technology – Helps sustainability by reducing waste and carbon footprint </a:t>
            </a:r>
          </a:p>
        </p:txBody>
      </p:sp>
      <p:sp>
        <p:nvSpPr>
          <p:cNvPr id="177" name="Text Placeholder 176"/>
          <p:cNvSpPr>
            <a:spLocks noGrp="1"/>
          </p:cNvSpPr>
          <p:nvPr>
            <p:ph type="body" idx="10"/>
          </p:nvPr>
        </p:nvSpPr>
        <p:spPr>
          <a:xfrm>
            <a:off x="438785" y="3178810"/>
            <a:ext cx="2898775" cy="191770"/>
          </a:xfrm>
          <a:prstGeom prst="rect">
            <a:avLst/>
          </a:prstGeom>
          <a:noFill/>
          <a:ln w="0" cmpd="sng">
            <a:noFill/>
            <a:prstDash val="solid"/>
          </a:ln>
        </p:spPr>
        <p:txBody>
          <a:bodyPr vert="horz" lIns="0" tIns="2540" rIns="0" bIns="0" anchor="t"/>
          <a:lstStyle/>
          <a:p>
            <a:pPr marL="0" marR="0" indent="0" algn="l">
              <a:lnSpc>
                <a:spcPts val="1400"/>
              </a:lnSpc>
              <a:spcAft>
                <a:spcPts val="0"/>
              </a:spcAft>
            </a:pPr>
            <a:r>
              <a:rPr lang="en-US" sz="1250" b="1" u="sng" spc="-60">
                <a:solidFill>
                  <a:srgbClr val="565859"/>
                </a:solidFill>
                <a:latin typeface="Tahoma" panose="02020603050405020304" pitchFamily="2"/>
              </a:rPr>
              <a:t>WorkCentre 3325 Multifunction Printer </a:t>
            </a:r>
          </a:p>
        </p:txBody>
      </p:sp>
      <p:sp>
        <p:nvSpPr>
          <p:cNvPr id="178" name="Text Placeholder 177"/>
          <p:cNvSpPr>
            <a:spLocks noGrp="1"/>
          </p:cNvSpPr>
          <p:nvPr>
            <p:ph type="body" idx="10"/>
          </p:nvPr>
        </p:nvSpPr>
        <p:spPr>
          <a:xfrm>
            <a:off x="411480" y="3392170"/>
            <a:ext cx="3615055" cy="19558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spc="-15">
                <a:solidFill>
                  <a:srgbClr val="565859"/>
                </a:solidFill>
                <a:latin typeface="Tahoma" panose="02020603050405020304" pitchFamily="2"/>
              </a:rPr>
              <a:t>B/W – Print – 37 ppm - Print, copy, scan, fax, email </a:t>
            </a:r>
          </a:p>
        </p:txBody>
      </p:sp>
      <p:sp>
        <p:nvSpPr>
          <p:cNvPr id="179" name="Text Placeholder 178"/>
          <p:cNvSpPr>
            <a:spLocks noGrp="1"/>
          </p:cNvSpPr>
          <p:nvPr>
            <p:ph type="body" idx="10"/>
          </p:nvPr>
        </p:nvSpPr>
        <p:spPr>
          <a:xfrm>
            <a:off x="402590" y="4032250"/>
            <a:ext cx="3964940" cy="83566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5">
                <a:solidFill>
                  <a:srgbClr val="565859"/>
                </a:solidFill>
                <a:latin typeface="Tahoma" panose="02020603050405020304" pitchFamily="2"/>
              </a:rPr>
              <a:t>WorkCentre 5845 multifunction printer  </a:t>
            </a:r>
          </a:p>
          <a:p>
            <a:pPr marL="0" marR="0" indent="0" algn="l">
              <a:lnSpc>
                <a:spcPts val="1700"/>
              </a:lnSpc>
              <a:spcBef>
                <a:spcPts val="0"/>
              </a:spcBef>
              <a:spcAft>
                <a:spcPts val="0"/>
              </a:spcAft>
            </a:pPr>
            <a:r>
              <a:rPr lang="en-US" sz="1250" spc="0">
                <a:solidFill>
                  <a:srgbClr val="565859"/>
                </a:solidFill>
                <a:latin typeface="Tahoma" panose="02020603050405020304" pitchFamily="2"/>
              </a:rPr>
              <a:t>B/W – 45 ppm – Copy, Print, Scan, Fax, email – Office Finisher - Scan to/from USB – Connect Key Eco system - McAfee/ Cisco security </a:t>
            </a:r>
          </a:p>
        </p:txBody>
      </p:sp>
      <p:sp>
        <p:nvSpPr>
          <p:cNvPr id="180" name="Text Placeholder 179"/>
          <p:cNvSpPr>
            <a:spLocks noGrp="1"/>
          </p:cNvSpPr>
          <p:nvPr>
            <p:ph type="body" idx="10"/>
          </p:nvPr>
        </p:nvSpPr>
        <p:spPr>
          <a:xfrm>
            <a:off x="402590" y="5312410"/>
            <a:ext cx="4227195" cy="83820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5">
                <a:solidFill>
                  <a:srgbClr val="565859"/>
                </a:solidFill>
                <a:latin typeface="Tahoma" panose="02020603050405020304" pitchFamily="2"/>
              </a:rPr>
              <a:t>WorkCentre 7835 multifunction printer  </a:t>
            </a:r>
          </a:p>
          <a:p>
            <a:pPr marL="0" marR="0" indent="0" algn="l">
              <a:lnSpc>
                <a:spcPts val="1700"/>
              </a:lnSpc>
              <a:spcBef>
                <a:spcPts val="25"/>
              </a:spcBef>
              <a:spcAft>
                <a:spcPts val="0"/>
              </a:spcAft>
            </a:pPr>
            <a:r>
              <a:rPr lang="en-US" sz="1250" spc="0">
                <a:solidFill>
                  <a:srgbClr val="565859"/>
                </a:solidFill>
                <a:latin typeface="Tahoma" panose="02020603050405020304" pitchFamily="2"/>
              </a:rPr>
              <a:t>Color – 35ppm – Copy, Print, Scan &amp; Fax – Integrated office finisher – Scan to/from USB – Connect Key Eco system – McAfee/ Cisco security </a:t>
            </a:r>
          </a:p>
        </p:txBody>
      </p:sp>
    </p:spTree>
    <p:extLst>
      <p:ext uri="{BB962C8B-B14F-4D97-AF65-F5344CB8AC3E}">
        <p14:creationId xmlns:p14="http://schemas.microsoft.com/office/powerpoint/2010/main" val="470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Placeholder 4"/>
          <p:cNvSpPr>
            <a:spLocks noGrp="1"/>
          </p:cNvSpPr>
          <p:nvPr>
            <p:ph type="title"/>
          </p:nvPr>
        </p:nvSpPr>
        <p:spPr>
          <a:xfrm>
            <a:off x="457200" y="122238"/>
            <a:ext cx="8229600" cy="1143000"/>
          </a:xfrm>
          <a:prstGeom prst="rect">
            <a:avLst/>
          </a:prstGeom>
        </p:spPr>
        <p:txBody>
          <a:bodyPr vert="horz" lIns="91440" tIns="45720" rIns="91440" bIns="45720" rtlCol="0" anchor="ctr">
            <a:norm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7445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5" name="Rectangle 4"/>
          <p:cNvSpPr/>
          <p:nvPr userDrawn="1"/>
        </p:nvSpPr>
        <p:spPr bwMode="auto">
          <a:xfrm>
            <a:off x="6858000" y="5941673"/>
            <a:ext cx="1219200" cy="7639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000" dirty="0">
              <a:solidFill>
                <a:srgbClr val="000000"/>
              </a:solidFill>
            </a:endParaRPr>
          </a:p>
        </p:txBody>
      </p:sp>
    </p:spTree>
    <p:extLst>
      <p:ext uri="{BB962C8B-B14F-4D97-AF65-F5344CB8AC3E}">
        <p14:creationId xmlns:p14="http://schemas.microsoft.com/office/powerpoint/2010/main" val="52431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961B689F-121E-4194-9013-A29F4798380B}" type="datetime4">
              <a:rPr lang="en-US"/>
              <a:pPr/>
              <a:t>November 7, 2017</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76942131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85E9D35A-FD6B-4283-A3A2-E0CF38A58C67}" type="datetime4">
              <a:rPr lang="en-US"/>
              <a:pPr/>
              <a:t>November 7, 2017</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17757218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005840"/>
          </a:xfr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1654726"/>
            <a:ext cx="8412480" cy="4389120"/>
          </a:xfrm>
        </p:spPr>
        <p:txBody>
          <a:bodyPr/>
          <a:lstStyle>
            <a:lvl1pPr>
              <a:defRPr sz="20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0261F326-5F2D-407A-BB60-395EC73DF9DA}" type="datetime4">
              <a:rPr lang="en-US"/>
              <a:pPr/>
              <a:t>November 7, 2017</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04357969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Line Title and Mutl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645920"/>
          </a:xfr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2"/>
          <p:cNvSpPr>
            <a:spLocks noGrp="1"/>
          </p:cNvSpPr>
          <p:nvPr>
            <p:ph idx="10"/>
          </p:nvPr>
        </p:nvSpPr>
        <p:spPr>
          <a:xfrm>
            <a:off x="325818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idx="14"/>
          </p:nvPr>
        </p:nvSpPr>
        <p:spPr>
          <a:xfrm>
            <a:off x="6138545" y="2242860"/>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Text Placeholder 9"/>
          <p:cNvSpPr>
            <a:spLocks noGrp="1"/>
          </p:cNvSpPr>
          <p:nvPr>
            <p:ph type="body" sz="quarter" idx="16"/>
          </p:nvPr>
        </p:nvSpPr>
        <p:spPr>
          <a:xfrm>
            <a:off x="377825" y="1654488"/>
            <a:ext cx="8412480" cy="457200"/>
          </a:xfrm>
        </p:spPr>
        <p:txBody>
          <a:bodyPr/>
          <a:lstStyle/>
          <a:p>
            <a:pPr lvl="0"/>
            <a:r>
              <a:rPr lang="en-US" smtClean="0"/>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F7E4E786-074E-4796-8C56-E1C37E8A2276}" type="datetime4">
              <a:rPr lang="en-US"/>
              <a:pPr/>
              <a:t>November 7, 2017</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24713410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rot="16200000">
            <a:off x="6283088" y="1403450"/>
            <a:ext cx="2743200" cy="2971800"/>
          </a:xfrm>
          <a:prstGeom prst="round2SameRect">
            <a:avLst>
              <a:gd name="adj1" fmla="val 4727"/>
              <a:gd name="adj2" fmla="val 0"/>
            </a:avLst>
          </a:prstGeom>
        </p:spPr>
        <p:txBody>
          <a:bodyPr vert="vert" lIns="91440" tIns="91440" rIns="91440" bIns="365760">
            <a:normAutofit/>
          </a:bodyPr>
          <a:lstStyle>
            <a:lvl1pPr>
              <a:spcAft>
                <a:spcPts val="0"/>
              </a:spcAft>
              <a:defRPr sz="1400" b="1">
                <a:solidFill>
                  <a:schemeClr val="tx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solidFill>
            <a:schemeClr val="accent1"/>
          </a:solidFill>
        </p:spPr>
        <p:txBody>
          <a:bodyPr lIns="91440" tIns="91440" rIns="91440" bIns="91440"/>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DB751E91-75C3-49B0-BF13-8294A37A194E}" type="datetime4">
              <a:rPr lang="en-US"/>
              <a:pPr/>
              <a:t>November 7, 2017</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537873264"/>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all Out Slide">
    <p:spTree>
      <p:nvGrpSpPr>
        <p:cNvPr id="1" name=""/>
        <p:cNvGrpSpPr/>
        <p:nvPr/>
      </p:nvGrpSpPr>
      <p:grpSpPr>
        <a:xfrm>
          <a:off x="0" y="0"/>
          <a:ext cx="0" cy="0"/>
          <a:chOff x="0" y="0"/>
          <a:chExt cx="0" cy="0"/>
        </a:xfrm>
      </p:grpSpPr>
      <p:sp>
        <p:nvSpPr>
          <p:cNvPr id="4" name="Round Same Side Corner Rectangle 3"/>
          <p:cNvSpPr/>
          <p:nvPr userDrawn="1"/>
        </p:nvSpPr>
        <p:spPr>
          <a:xfrm rot="16200000">
            <a:off x="6283088" y="1411839"/>
            <a:ext cx="27432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7E4563E4-945C-4E00-B73B-4BE3C7F41549}" type="datetime4">
              <a:rPr lang="en-US"/>
              <a:pPr/>
              <a:t>November 7, 2017</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1110820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3" name="Date Placeholder 3"/>
          <p:cNvSpPr>
            <a:spLocks noGrp="1"/>
          </p:cNvSpPr>
          <p:nvPr>
            <p:ph type="dt" sz="half" idx="11"/>
          </p:nvPr>
        </p:nvSpPr>
        <p:spPr/>
        <p:txBody>
          <a:bodyPr/>
          <a:lstStyle>
            <a:lvl1pPr>
              <a:defRPr/>
            </a:lvl1pPr>
          </a:lstStyle>
          <a:p>
            <a:pPr>
              <a:defRPr/>
            </a:pPr>
            <a:fld id="{B22D3D6E-49E5-45D2-A844-4681BD58FF66}" type="datetime4">
              <a:rPr lang="en-US"/>
              <a:pPr>
                <a:defRPr/>
              </a:pPr>
              <a:t>November 7, 2017</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dirty="0"/>
              <a:t>txt</a:t>
            </a:r>
          </a:p>
        </p:txBody>
      </p:sp>
    </p:spTree>
    <p:extLst>
      <p:ext uri="{BB962C8B-B14F-4D97-AF65-F5344CB8AC3E}">
        <p14:creationId xmlns:p14="http://schemas.microsoft.com/office/powerpoint/2010/main" val="262024323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1"/>
          </p:nvPr>
        </p:nvSpPr>
        <p:spPr>
          <a:xfrm>
            <a:off x="6137891" y="1526138"/>
            <a:ext cx="3224473" cy="2737847"/>
          </a:xfrm>
          <a:prstGeom prst="roundRect">
            <a:avLst>
              <a:gd name="adj" fmla="val 6199"/>
            </a:avLst>
          </a:prstGeom>
        </p:spPr>
        <p:txBody>
          <a:bodyPr/>
          <a:lstStyle/>
          <a:p>
            <a:r>
              <a:rPr lang="en-US" smtClean="0"/>
              <a:t>Click icon to add picture</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38104A46-A446-41B1-A90E-642CC4E30E70}" type="datetime4">
              <a:rPr lang="en-US"/>
              <a:pPr/>
              <a:t>November 7, 2017</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8495368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all Out Slide">
    <p:spTree>
      <p:nvGrpSpPr>
        <p:cNvPr id="1" name=""/>
        <p:cNvGrpSpPr/>
        <p:nvPr/>
      </p:nvGrpSpPr>
      <p:grpSpPr>
        <a:xfrm>
          <a:off x="0" y="0"/>
          <a:ext cx="0" cy="0"/>
          <a:chOff x="0" y="0"/>
          <a:chExt cx="0" cy="0"/>
        </a:xfrm>
      </p:grpSpPr>
      <p:sp>
        <p:nvSpPr>
          <p:cNvPr id="4" name="Round Same Side Corner Rectangle 3"/>
          <p:cNvSpPr/>
          <p:nvPr userDrawn="1"/>
        </p:nvSpPr>
        <p:spPr>
          <a:xfrm rot="16200000">
            <a:off x="5597288" y="2097639"/>
            <a:ext cx="41148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411480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9A8EBE7E-6043-4659-92AA-EE88EAE451EE}" type="datetime4">
              <a:rPr lang="en-US"/>
              <a:pPr/>
              <a:t>November 7, 2017</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39839745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383694"/>
            <a:ext cx="8412480" cy="82296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6DB570AF-C5CC-430A-92D2-A429557CAD2C}" type="datetime4">
              <a:rPr lang="en-US"/>
              <a:pPr/>
              <a:t>November 7, 2017</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46774726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 preserve="1">
  <p:cSld name="Full Image, White Larg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77825" y="1159775"/>
            <a:ext cx="8412480" cy="4754880"/>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3523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Full Image, White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214" y="1168165"/>
            <a:ext cx="8412480" cy="4031771"/>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38758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181C94E1-92FA-4C1D-991E-2EF128C9D373}" type="datetime4">
              <a:rPr lang="en-US"/>
              <a:pPr/>
              <a:t>November 7, 2017</a:t>
            </a:fld>
            <a:endParaRPr dirty="0"/>
          </a:p>
        </p:txBody>
      </p:sp>
      <p:sp>
        <p:nvSpPr>
          <p:cNvPr id="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65944874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9 Box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3595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22"/>
          </p:nvPr>
        </p:nvSpPr>
        <p:spPr>
          <a:xfrm>
            <a:off x="3298032"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7" name="Content Placeholder 4"/>
          <p:cNvSpPr>
            <a:spLocks noGrp="1"/>
          </p:cNvSpPr>
          <p:nvPr>
            <p:ph sz="quarter" idx="23"/>
          </p:nvPr>
        </p:nvSpPr>
        <p:spPr>
          <a:xfrm>
            <a:off x="617220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Content Placeholder 4"/>
          <p:cNvSpPr>
            <a:spLocks noGrp="1"/>
          </p:cNvSpPr>
          <p:nvPr>
            <p:ph sz="quarter" idx="24"/>
          </p:nvPr>
        </p:nvSpPr>
        <p:spPr>
          <a:xfrm>
            <a:off x="43595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9" name="Content Placeholder 4"/>
          <p:cNvSpPr>
            <a:spLocks noGrp="1"/>
          </p:cNvSpPr>
          <p:nvPr>
            <p:ph sz="quarter" idx="25"/>
          </p:nvPr>
        </p:nvSpPr>
        <p:spPr>
          <a:xfrm>
            <a:off x="3298032"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0" name="Content Placeholder 4"/>
          <p:cNvSpPr>
            <a:spLocks noGrp="1"/>
          </p:cNvSpPr>
          <p:nvPr>
            <p:ph sz="quarter" idx="26"/>
          </p:nvPr>
        </p:nvSpPr>
        <p:spPr>
          <a:xfrm>
            <a:off x="617220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Content Placeholder 4"/>
          <p:cNvSpPr>
            <a:spLocks noGrp="1"/>
          </p:cNvSpPr>
          <p:nvPr>
            <p:ph sz="quarter" idx="27"/>
          </p:nvPr>
        </p:nvSpPr>
        <p:spPr>
          <a:xfrm>
            <a:off x="43595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2" name="Content Placeholder 4"/>
          <p:cNvSpPr>
            <a:spLocks noGrp="1"/>
          </p:cNvSpPr>
          <p:nvPr>
            <p:ph sz="quarter" idx="28"/>
          </p:nvPr>
        </p:nvSpPr>
        <p:spPr>
          <a:xfrm>
            <a:off x="3298032"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Content Placeholder 4"/>
          <p:cNvSpPr>
            <a:spLocks noGrp="1"/>
          </p:cNvSpPr>
          <p:nvPr>
            <p:ph sz="quarter" idx="29"/>
          </p:nvPr>
        </p:nvSpPr>
        <p:spPr>
          <a:xfrm>
            <a:off x="617220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205786"/>
            <a:ext cx="8412480" cy="548640"/>
          </a:xfrm>
        </p:spPr>
        <p:txBody>
          <a:bodyPr lIns="27432">
            <a:normAutofit/>
          </a:bodyPr>
          <a:lstStyle>
            <a:lvl1pPr>
              <a:defRPr sz="1400"/>
            </a:lvl1pPr>
          </a:lstStyle>
          <a:p>
            <a:pPr lvl="0"/>
            <a:r>
              <a:rPr lang="en-US" smtClean="0"/>
              <a:t>Click to edit Master text styles</a:t>
            </a:r>
          </a:p>
        </p:txBody>
      </p:sp>
      <p:sp>
        <p:nvSpPr>
          <p:cNvPr id="1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C020E560-9647-4F03-BF2D-C24D58AB2F2D}" type="datetime4">
              <a:rPr lang="en-US"/>
              <a:pPr/>
              <a:t>November 7, 2017</a:t>
            </a:fld>
            <a:endParaRPr dirty="0"/>
          </a:p>
        </p:txBody>
      </p:sp>
      <p:sp>
        <p:nvSpPr>
          <p:cNvPr id="1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33634216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hoto Boxes">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863"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9" name="Content Placeholder 4"/>
          <p:cNvSpPr>
            <a:spLocks noGrp="1"/>
          </p:cNvSpPr>
          <p:nvPr>
            <p:ph sz="quarter" idx="24"/>
          </p:nvPr>
        </p:nvSpPr>
        <p:spPr>
          <a:xfrm>
            <a:off x="6172200"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0" name="Content Placeholder 4"/>
          <p:cNvSpPr>
            <a:spLocks noGrp="1"/>
          </p:cNvSpPr>
          <p:nvPr>
            <p:ph sz="quarter" idx="25"/>
          </p:nvPr>
        </p:nvSpPr>
        <p:spPr>
          <a:xfrm>
            <a:off x="3298032"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063173"/>
            <a:ext cx="8412480" cy="548640"/>
          </a:xfrm>
        </p:spPr>
        <p:txBody>
          <a:bodyPr lIns="27432">
            <a:normAutofit/>
          </a:bodyPr>
          <a:lstStyle>
            <a:lvl1pPr>
              <a:defRPr sz="1400"/>
            </a:lvl1pPr>
          </a:lstStyle>
          <a:p>
            <a:pPr lvl="0"/>
            <a:r>
              <a:rPr lang="en-US" smtClean="0"/>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C490E347-0ECE-460E-ABF9-D415275D9472}" type="datetime4">
              <a:rPr lang="en-US"/>
              <a:pPr/>
              <a:t>November 7, 2017</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1"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14292068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Multi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3"/>
          <p:cNvSpPr>
            <a:spLocks noGrp="1"/>
          </p:cNvSpPr>
          <p:nvPr>
            <p:ph type="body" sz="quarter" idx="10"/>
          </p:nvPr>
        </p:nvSpPr>
        <p:spPr>
          <a:xfrm>
            <a:off x="377823" y="4996061"/>
            <a:ext cx="8412480" cy="548640"/>
          </a:xfrm>
        </p:spPr>
        <p:txBody>
          <a:bodyPr lIns="27432">
            <a:normAutofit/>
          </a:bodyPr>
          <a:lstStyle>
            <a:lvl1pPr>
              <a:defRPr sz="1400"/>
            </a:lvl1pPr>
          </a:lstStyle>
          <a:p>
            <a:pPr lvl="0"/>
            <a:r>
              <a:rPr lang="en-US" smtClean="0"/>
              <a:t>Click to edit Master text styles</a:t>
            </a:r>
          </a:p>
        </p:txBody>
      </p:sp>
      <p:sp>
        <p:nvSpPr>
          <p:cNvPr id="7" name="Content Placeholder 2"/>
          <p:cNvSpPr>
            <a:spLocks noGrp="1"/>
          </p:cNvSpPr>
          <p:nvPr>
            <p:ph idx="16"/>
          </p:nvPr>
        </p:nvSpPr>
        <p:spPr>
          <a:xfrm>
            <a:off x="377825"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idx="17"/>
          </p:nvPr>
        </p:nvSpPr>
        <p:spPr>
          <a:xfrm>
            <a:off x="4700587"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2"/>
          <p:cNvSpPr>
            <a:spLocks noGrp="1"/>
          </p:cNvSpPr>
          <p:nvPr>
            <p:ph idx="18"/>
          </p:nvPr>
        </p:nvSpPr>
        <p:spPr>
          <a:xfrm>
            <a:off x="4700587"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574CB8AD-1366-4633-9CD8-045439940F8D}" type="datetime4">
              <a:rPr lang="en-US"/>
              <a:pPr/>
              <a:t>November 7, 2017</a:t>
            </a:fld>
            <a:endParaRPr dirty="0"/>
          </a:p>
        </p:txBody>
      </p:sp>
      <p:sp>
        <p:nvSpPr>
          <p:cNvPr id="11"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2"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61708856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196C039D-794B-486F-88F2-BB1C3B12B8E7}" type="datetime4">
              <a:rPr lang="en-US"/>
              <a:pPr/>
              <a:t>November 7, 2017</a:t>
            </a:fld>
            <a:endParaRPr dirty="0"/>
          </a:p>
        </p:txBody>
      </p:sp>
      <p:sp>
        <p:nvSpPr>
          <p:cNvPr id="6"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7"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7401547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5" name="Date Placeholder 3"/>
          <p:cNvSpPr>
            <a:spLocks noGrp="1"/>
          </p:cNvSpPr>
          <p:nvPr>
            <p:ph type="dt" sz="half" idx="11"/>
          </p:nvPr>
        </p:nvSpPr>
        <p:spPr/>
        <p:txBody>
          <a:bodyPr/>
          <a:lstStyle>
            <a:lvl1pPr>
              <a:defRPr/>
            </a:lvl1pPr>
          </a:lstStyle>
          <a:p>
            <a:pPr>
              <a:defRPr/>
            </a:pPr>
            <a:fld id="{DC5F24FC-0DD5-44FC-A95C-D1F218D3CED4}" type="datetime4">
              <a:rPr lang="en-US"/>
              <a:pPr>
                <a:defRPr/>
              </a:pPr>
              <a:t>November 7, 2017</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BEA081-8A05-4180-B492-7C64B84FE8EC}" type="slidenum">
              <a:rPr lang="en-US"/>
              <a:pPr>
                <a:defRPr/>
              </a:pPr>
              <a:t>‹#›</a:t>
            </a:fld>
            <a:endParaRPr lang="en-US" dirty="0"/>
          </a:p>
        </p:txBody>
      </p:sp>
    </p:spTree>
    <p:extLst>
      <p:ext uri="{BB962C8B-B14F-4D97-AF65-F5344CB8AC3E}">
        <p14:creationId xmlns:p14="http://schemas.microsoft.com/office/powerpoint/2010/main" val="173435797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4" name="Text Placeholder 13"/>
          <p:cNvSpPr>
            <a:spLocks noGrp="1"/>
          </p:cNvSpPr>
          <p:nvPr>
            <p:ph type="body" sz="quarter" idx="11"/>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80404663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Quote with Color">
    <p:spTree>
      <p:nvGrpSpPr>
        <p:cNvPr id="1" name=""/>
        <p:cNvGrpSpPr/>
        <p:nvPr/>
      </p:nvGrpSpPr>
      <p:grpSpPr>
        <a:xfrm>
          <a:off x="0" y="0"/>
          <a:ext cx="0" cy="0"/>
          <a:chOff x="0" y="0"/>
          <a:chExt cx="0" cy="0"/>
        </a:xfrm>
      </p:grpSpPr>
      <p:sp>
        <p:nvSpPr>
          <p:cNvPr id="3" name="Rectangle 2"/>
          <p:cNvSpPr/>
          <p:nvPr userDrawn="1"/>
        </p:nvSpPr>
        <p:spPr>
          <a:xfrm>
            <a:off x="0" y="0"/>
            <a:ext cx="9144000" cy="548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bg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16039837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Quot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3657600"/>
          </a:xfrm>
        </p:spPr>
        <p:txBody>
          <a:bodyPr/>
          <a:lstStyle/>
          <a:p>
            <a:r>
              <a:rPr lang="en-US" smtClean="0"/>
              <a:t>Click icon to add picture</a:t>
            </a:r>
            <a:endParaRPr lang="en-US" dirty="0"/>
          </a:p>
        </p:txBody>
      </p:sp>
      <p:sp>
        <p:nvSpPr>
          <p:cNvPr id="2" name="Title 1"/>
          <p:cNvSpPr>
            <a:spLocks noGrp="1"/>
          </p:cNvSpPr>
          <p:nvPr>
            <p:ph type="title"/>
          </p:nvPr>
        </p:nvSpPr>
        <p:spPr>
          <a:xfrm>
            <a:off x="361045" y="4060272"/>
            <a:ext cx="6217920" cy="128016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418653"/>
            <a:ext cx="612648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65942547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18442" t="25190" r="7064" b="21285"/>
          <a:stretch/>
        </p:blipFill>
        <p:spPr>
          <a:xfrm>
            <a:off x="0" y="3024188"/>
            <a:ext cx="9144000" cy="2540000"/>
          </a:xfrm>
          <a:prstGeom prst="rect">
            <a:avLst/>
          </a:prstGeom>
        </p:spPr>
      </p:pic>
      <p:sp>
        <p:nvSpPr>
          <p:cNvPr id="2" name="Title 1"/>
          <p:cNvSpPr>
            <a:spLocks noGrp="1"/>
          </p:cNvSpPr>
          <p:nvPr>
            <p:ph type="ctrTitle"/>
          </p:nvPr>
        </p:nvSpPr>
        <p:spPr>
          <a:xfrm>
            <a:off x="337645" y="845103"/>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8" name="Rectangle 7"/>
          <p:cNvSpPr/>
          <p:nvPr userDrawn="1"/>
        </p:nvSpPr>
        <p:spPr>
          <a:xfrm>
            <a:off x="0" y="5472752"/>
            <a:ext cx="9144000" cy="1385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29276107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1 Divider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2413" cy="6858000"/>
          </a:xfrm>
          <a:prstGeom prst="rect">
            <a:avLst/>
          </a:prstGeom>
        </p:spPr>
      </p:pic>
      <p:sp>
        <p:nvSpPr>
          <p:cNvPr id="3" name="Rectangle 2"/>
          <p:cNvSpPr/>
          <p:nvPr userDrawn="1"/>
        </p:nvSpPr>
        <p:spPr>
          <a:xfrm>
            <a:off x="0" y="3695700"/>
            <a:ext cx="9144000" cy="18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userDrawn="1">
            <p:ph type="ctrTitle"/>
          </p:nvPr>
        </p:nvSpPr>
        <p:spPr>
          <a:xfrm>
            <a:off x="286081" y="4219464"/>
            <a:ext cx="8229600" cy="1188720"/>
          </a:xfrm>
        </p:spPr>
        <p:txBody>
          <a:bodyPr anchor="t">
            <a:noAutofit/>
          </a:bodyPr>
          <a:lstStyle>
            <a:lvl1pPr algn="l">
              <a:defRPr sz="4800">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23313497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12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6" name="Rectangle 5"/>
          <p:cNvSpPr/>
          <p:nvPr userDrawn="1"/>
        </p:nvSpPr>
        <p:spPr>
          <a:xfrm>
            <a:off x="0" y="914399"/>
            <a:ext cx="9144000" cy="18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userDrawn="1">
            <p:ph type="ctrTitle"/>
          </p:nvPr>
        </p:nvSpPr>
        <p:spPr>
          <a:xfrm>
            <a:off x="286081" y="1189173"/>
            <a:ext cx="8229600" cy="1554480"/>
          </a:xfrm>
        </p:spPr>
        <p:txBody>
          <a:bodyPr anchor="t">
            <a:noAutofit/>
          </a:bodyPr>
          <a:lstStyle>
            <a:lvl1pPr algn="l">
              <a:defRPr sz="48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651214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13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
        <p:nvSpPr>
          <p:cNvPr id="5" name="Rectangle 4"/>
          <p:cNvSpPr/>
          <p:nvPr userDrawn="1"/>
        </p:nvSpPr>
        <p:spPr>
          <a:xfrm>
            <a:off x="0" y="914399"/>
            <a:ext cx="9144000" cy="18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userDrawn="1">
            <p:ph type="ctrTitle"/>
          </p:nvPr>
        </p:nvSpPr>
        <p:spPr>
          <a:xfrm>
            <a:off x="286081" y="1189173"/>
            <a:ext cx="8229600" cy="1554480"/>
          </a:xfrm>
        </p:spPr>
        <p:txBody>
          <a:bodyPr vert="horz" lIns="0" tIns="0" rIns="0" bIns="0" rtlCol="0" anchor="t">
            <a:noAutofit/>
          </a:bodyPr>
          <a:lstStyle>
            <a:lvl1pPr>
              <a:defRPr lang="en-US" sz="4800" dirty="0">
                <a:solidFill>
                  <a:schemeClr val="bg1"/>
                </a:solidFill>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151268700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6 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Round Same Side Corner Rectangle 7"/>
          <p:cNvSpPr/>
          <p:nvPr userDrawn="1"/>
        </p:nvSpPr>
        <p:spPr>
          <a:xfrm rot="5400000">
            <a:off x="2024168" y="1900133"/>
            <a:ext cx="1803825" cy="585216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286081" y="4219464"/>
            <a:ext cx="5394960" cy="118872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425969540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14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64042"/>
          </a:xfrm>
          <a:prstGeom prst="rect">
            <a:avLst/>
          </a:prstGeom>
        </p:spPr>
      </p:pic>
      <p:sp>
        <p:nvSpPr>
          <p:cNvPr id="2" name="Title 1"/>
          <p:cNvSpPr>
            <a:spLocks noGrp="1"/>
          </p:cNvSpPr>
          <p:nvPr userDrawn="1">
            <p:ph type="ctrTitle"/>
          </p:nvPr>
        </p:nvSpPr>
        <p:spPr>
          <a:xfrm>
            <a:off x="0" y="3659188"/>
            <a:ext cx="9144000" cy="1828800"/>
          </a:xfrm>
          <a:solidFill>
            <a:srgbClr val="FFFFFF">
              <a:alpha val="85098"/>
            </a:srgbClr>
          </a:solidFill>
        </p:spPr>
        <p:txBody>
          <a:bodyPr lIns="274320" tIns="274320" rIns="0" anchor="t">
            <a:noAutofit/>
          </a:bodyPr>
          <a:lstStyle>
            <a:lvl1pPr algn="l">
              <a:defRPr sz="4800">
                <a:solidFill>
                  <a:schemeClr val="tx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377483057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5 Divid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0" y="3659188"/>
            <a:ext cx="9144000" cy="1828800"/>
          </a:xfrm>
          <a:solidFill>
            <a:srgbClr val="FFFFFF">
              <a:alpha val="85098"/>
            </a:srgbClr>
          </a:solidFill>
        </p:spPr>
        <p:txBody>
          <a:bodyPr vert="horz" lIns="274320" tIns="274320" rIns="0" bIns="0" rtlCol="0" anchor="t">
            <a:noAutofit/>
          </a:bodyPr>
          <a:lstStyle>
            <a:lvl1pPr>
              <a:defRPr lang="en-US" sz="4800" dirty="0">
                <a:solidFill>
                  <a:schemeClr val="tx1"/>
                </a:solidFill>
              </a:defRPr>
            </a:lvl1pPr>
          </a:lstStyle>
          <a:p>
            <a:pPr marL="0" lvl="0"/>
            <a:r>
              <a:rPr lang="en-US" smtClean="0"/>
              <a:t>Click to edit Master title style</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29581641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6" name="Date Placeholder 3"/>
          <p:cNvSpPr>
            <a:spLocks noGrp="1"/>
          </p:cNvSpPr>
          <p:nvPr>
            <p:ph type="dt" sz="half" idx="11"/>
          </p:nvPr>
        </p:nvSpPr>
        <p:spPr/>
        <p:txBody>
          <a:bodyPr/>
          <a:lstStyle>
            <a:lvl1pPr>
              <a:defRPr/>
            </a:lvl1pPr>
          </a:lstStyle>
          <a:p>
            <a:pPr>
              <a:defRPr/>
            </a:pPr>
            <a:fld id="{4735BDC8-33B4-4E2A-BE24-3CC52163FA03}" type="datetime4">
              <a:rPr lang="en-US"/>
              <a:pPr>
                <a:defRPr/>
              </a:pPr>
              <a:t>November 7, 2017</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F3732A-80B2-437A-9A6E-641975ED8EF5}" type="slidenum">
              <a:rPr lang="en-US"/>
              <a:pPr>
                <a:defRPr/>
              </a:pPr>
              <a:t>‹#›</a:t>
            </a:fld>
            <a:endParaRPr lang="en-US" dirty="0"/>
          </a:p>
        </p:txBody>
      </p:sp>
    </p:spTree>
    <p:extLst>
      <p:ext uri="{BB962C8B-B14F-4D97-AF65-F5344CB8AC3E}">
        <p14:creationId xmlns:p14="http://schemas.microsoft.com/office/powerpoint/2010/main" val="1916667021"/>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6 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4200525"/>
          </a:xfrm>
          <a:prstGeom prst="rect">
            <a:avLst/>
          </a:prstGeom>
        </p:spPr>
      </p:pic>
      <p:grpSp>
        <p:nvGrpSpPr>
          <p:cNvPr id="9" name="Group 8"/>
          <p:cNvGrpSpPr/>
          <p:nvPr userDrawn="1"/>
        </p:nvGrpSpPr>
        <p:grpSpPr>
          <a:xfrm>
            <a:off x="-1" y="2957906"/>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Rectangle 12"/>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84648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4344697"/>
            <a:ext cx="6766560" cy="1554480"/>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1196700"/>
            <a:ext cx="9143999" cy="3988075"/>
          </a:xfrm>
          <a:prstGeom prst="rect">
            <a:avLst/>
          </a:prstGeom>
        </p:spPr>
      </p:pic>
    </p:spTree>
    <p:extLst>
      <p:ext uri="{BB962C8B-B14F-4D97-AF65-F5344CB8AC3E}">
        <p14:creationId xmlns:p14="http://schemas.microsoft.com/office/powerpoint/2010/main" val="153421128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7 Divider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421117"/>
          </a:xfrm>
          <a:prstGeom prst="rect">
            <a:avLst/>
          </a:prstGeom>
        </p:spPr>
      </p:pic>
      <p:grpSp>
        <p:nvGrpSpPr>
          <p:cNvPr id="17" name="Group 16"/>
          <p:cNvGrpSpPr/>
          <p:nvPr userDrawn="1"/>
        </p:nvGrpSpPr>
        <p:grpSpPr>
          <a:xfrm>
            <a:off x="-1" y="2957906"/>
            <a:ext cx="9142414" cy="2433913"/>
            <a:chOff x="-1" y="2563756"/>
            <a:chExt cx="9142414" cy="2433913"/>
          </a:xfrm>
        </p:grpSpPr>
        <p:sp>
          <p:nvSpPr>
            <p:cNvPr id="18" name="Freeform 17"/>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Rectangle 18"/>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84648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4338955"/>
            <a:ext cx="6766560" cy="54864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8" name="Text Placeholder 7"/>
          <p:cNvSpPr>
            <a:spLocks noGrp="1"/>
          </p:cNvSpPr>
          <p:nvPr>
            <p:ph type="body" sz="quarter" idx="10"/>
          </p:nvPr>
        </p:nvSpPr>
        <p:spPr>
          <a:xfrm>
            <a:off x="337645" y="4987961"/>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1"/>
          </p:nvPr>
        </p:nvSpPr>
        <p:spPr>
          <a:xfrm>
            <a:off x="2492999" y="4987961"/>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1" name="Text Placeholder 7"/>
          <p:cNvSpPr>
            <a:spLocks noGrp="1"/>
          </p:cNvSpPr>
          <p:nvPr>
            <p:ph type="body" sz="quarter" idx="12"/>
          </p:nvPr>
        </p:nvSpPr>
        <p:spPr>
          <a:xfrm>
            <a:off x="4648353" y="4963464"/>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3"/>
          </p:nvPr>
        </p:nvSpPr>
        <p:spPr>
          <a:xfrm>
            <a:off x="6803708" y="4963464"/>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1196700"/>
            <a:ext cx="9143999" cy="3988075"/>
          </a:xfrm>
          <a:prstGeom prst="rect">
            <a:avLst/>
          </a:prstGeom>
        </p:spPr>
      </p:pic>
    </p:spTree>
    <p:extLst>
      <p:ext uri="{BB962C8B-B14F-4D97-AF65-F5344CB8AC3E}">
        <p14:creationId xmlns:p14="http://schemas.microsoft.com/office/powerpoint/2010/main" val="340717296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9 Divider Slide">
    <p:spTree>
      <p:nvGrpSpPr>
        <p:cNvPr id="1" name=""/>
        <p:cNvGrpSpPr/>
        <p:nvPr/>
      </p:nvGrpSpPr>
      <p:grpSpPr>
        <a:xfrm>
          <a:off x="0" y="0"/>
          <a:ext cx="0" cy="0"/>
          <a:chOff x="0" y="0"/>
          <a:chExt cx="0" cy="0"/>
        </a:xfrm>
      </p:grpSpPr>
      <p:sp>
        <p:nvSpPr>
          <p:cNvPr id="4" name="Rectangle 3"/>
          <p:cNvSpPr/>
          <p:nvPr userDrawn="1"/>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18447" t="23056" r="7037" b="21262"/>
          <a:stretch/>
        </p:blipFill>
        <p:spPr>
          <a:xfrm>
            <a:off x="0" y="1093789"/>
            <a:ext cx="9144000" cy="2641600"/>
          </a:xfrm>
          <a:prstGeom prst="rect">
            <a:avLst/>
          </a:prstGeom>
        </p:spPr>
      </p:pic>
      <p:sp>
        <p:nvSpPr>
          <p:cNvPr id="10" name="Rectangle 9"/>
          <p:cNvSpPr/>
          <p:nvPr userDrawn="1"/>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3830347"/>
            <a:ext cx="6766560" cy="1554480"/>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167810072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0 Divider Slide">
    <p:spTree>
      <p:nvGrpSpPr>
        <p:cNvPr id="1" name=""/>
        <p:cNvGrpSpPr/>
        <p:nvPr/>
      </p:nvGrpSpPr>
      <p:grpSpPr>
        <a:xfrm>
          <a:off x="0" y="0"/>
          <a:ext cx="0" cy="0"/>
          <a:chOff x="0" y="0"/>
          <a:chExt cx="0" cy="0"/>
        </a:xfrm>
      </p:grpSpPr>
      <p:sp>
        <p:nvSpPr>
          <p:cNvPr id="15" name="Rectangle 14"/>
          <p:cNvSpPr/>
          <p:nvPr userDrawn="1"/>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8447" t="23056" r="7037" b="21262"/>
          <a:stretch/>
        </p:blipFill>
        <p:spPr>
          <a:xfrm>
            <a:off x="0" y="1093789"/>
            <a:ext cx="9144000" cy="2641600"/>
          </a:xfrm>
          <a:prstGeom prst="rect">
            <a:avLst/>
          </a:prstGeom>
        </p:spPr>
      </p:pic>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18" name="Rectangle 17"/>
          <p:cNvSpPr/>
          <p:nvPr userDrawn="1"/>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3" name="Subtitle 2"/>
          <p:cNvSpPr>
            <a:spLocks noGrp="1"/>
          </p:cNvSpPr>
          <p:nvPr>
            <p:ph type="subTitle" idx="1"/>
          </p:nvPr>
        </p:nvSpPr>
        <p:spPr>
          <a:xfrm>
            <a:off x="337645" y="3871291"/>
            <a:ext cx="6766560" cy="54864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337645"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0" name="Text Placeholder 7"/>
          <p:cNvSpPr>
            <a:spLocks noGrp="1"/>
          </p:cNvSpPr>
          <p:nvPr>
            <p:ph type="body" sz="quarter" idx="11"/>
          </p:nvPr>
        </p:nvSpPr>
        <p:spPr>
          <a:xfrm>
            <a:off x="2492999"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1" name="Text Placeholder 7"/>
          <p:cNvSpPr>
            <a:spLocks noGrp="1"/>
          </p:cNvSpPr>
          <p:nvPr>
            <p:ph type="body" sz="quarter" idx="12"/>
          </p:nvPr>
        </p:nvSpPr>
        <p:spPr>
          <a:xfrm>
            <a:off x="4648353"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3"/>
          </p:nvPr>
        </p:nvSpPr>
        <p:spPr>
          <a:xfrm>
            <a:off x="6803708"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925843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Continuous Loop CL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70097"/>
            <a:ext cx="1536190" cy="406719"/>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20" name="Picture 19"/>
          <p:cNvPicPr>
            <a:picLocks noChangeAspect="1"/>
          </p:cNvPicPr>
          <p:nvPr userDrawn="1"/>
        </p:nvPicPr>
        <p:blipFill rotWithShape="1">
          <a:blip r:embed="rId5"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23" name="Picture 22"/>
          <p:cNvPicPr>
            <a:picLocks noChangeAspect="1"/>
          </p:cNvPicPr>
          <p:nvPr userDrawn="1"/>
        </p:nvPicPr>
        <p:blipFill rotWithShape="1">
          <a:blip r:embed="rId7"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spTree>
    <p:extLst>
      <p:ext uri="{BB962C8B-B14F-4D97-AF65-F5344CB8AC3E}">
        <p14:creationId xmlns:p14="http://schemas.microsoft.com/office/powerpoint/2010/main" val="16688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2000"/>
                                        <p:tgtEl>
                                          <p:spTgt spid="19"/>
                                        </p:tgtEl>
                                      </p:cBhvr>
                                    </p:animEffect>
                                  </p:childTnLst>
                                </p:cTn>
                              </p:par>
                              <p:par>
                                <p:cTn id="11" presetID="22" presetClass="entr" presetSubtype="8" fill="hold" nodeType="withEffect">
                                  <p:stCondLst>
                                    <p:cond delay="8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2000"/>
                                        <p:tgtEl>
                                          <p:spTgt spid="20"/>
                                        </p:tgtEl>
                                      </p:cBhvr>
                                    </p:animEffect>
                                  </p:childTnLst>
                                </p:cTn>
                              </p:par>
                              <p:par>
                                <p:cTn id="14" presetID="22" presetClass="entr" presetSubtype="8" fill="hold" nodeType="withEffect">
                                  <p:stCondLst>
                                    <p:cond delay="12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000"/>
                                        <p:tgtEl>
                                          <p:spTgt spid="22"/>
                                        </p:tgtEl>
                                      </p:cBhvr>
                                    </p:animEffect>
                                  </p:childTnLst>
                                </p:cTn>
                              </p:par>
                              <p:par>
                                <p:cTn id="17" presetID="22" presetClass="entr" presetSubtype="8" fill="hold" nodeType="withEffect">
                                  <p:stCondLst>
                                    <p:cond delay="16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par>
                                <p:cTn id="20" presetID="22" presetClass="exit" presetSubtype="8" fill="hold" nodeType="withEffect">
                                  <p:stCondLst>
                                    <p:cond delay="2000"/>
                                  </p:stCondLst>
                                  <p:childTnLst>
                                    <p:animEffect transition="out" filter="wipe(left)">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par>
                                <p:cTn id="23" presetID="22" presetClass="exit" presetSubtype="8" fill="hold" nodeType="withEffect">
                                  <p:stCondLst>
                                    <p:cond delay="2400"/>
                                  </p:stCondLst>
                                  <p:childTnLst>
                                    <p:animEffect transition="out" filter="wipe(left)">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par>
                                <p:cTn id="26" presetID="22" presetClass="exit" presetSubtype="8" fill="hold" nodeType="withEffect">
                                  <p:stCondLst>
                                    <p:cond delay="2800"/>
                                  </p:stCondLst>
                                  <p:childTnLst>
                                    <p:animEffect transition="out" filter="wipe(left)">
                                      <p:cBhvr>
                                        <p:cTn id="27" dur="2000"/>
                                        <p:tgtEl>
                                          <p:spTgt spid="20"/>
                                        </p:tgtEl>
                                      </p:cBhvr>
                                    </p:animEffect>
                                    <p:set>
                                      <p:cBhvr>
                                        <p:cTn id="28" dur="1" fill="hold">
                                          <p:stCondLst>
                                            <p:cond delay="1999"/>
                                          </p:stCondLst>
                                        </p:cTn>
                                        <p:tgtEl>
                                          <p:spTgt spid="20"/>
                                        </p:tgtEl>
                                        <p:attrNameLst>
                                          <p:attrName>style.visibility</p:attrName>
                                        </p:attrNameLst>
                                      </p:cBhvr>
                                      <p:to>
                                        <p:strVal val="hidden"/>
                                      </p:to>
                                    </p:set>
                                  </p:childTnLst>
                                </p:cTn>
                              </p:par>
                              <p:par>
                                <p:cTn id="29" presetID="22" presetClass="exit" presetSubtype="8" fill="hold" nodeType="withEffect">
                                  <p:stCondLst>
                                    <p:cond delay="3200"/>
                                  </p:stCondLst>
                                  <p:childTnLst>
                                    <p:animEffect transition="out" filter="wipe(left)">
                                      <p:cBhvr>
                                        <p:cTn id="30" dur="2000"/>
                                        <p:tgtEl>
                                          <p:spTgt spid="22"/>
                                        </p:tgtEl>
                                      </p:cBhvr>
                                    </p:animEffect>
                                    <p:set>
                                      <p:cBhvr>
                                        <p:cTn id="31" dur="1" fill="hold">
                                          <p:stCondLst>
                                            <p:cond delay="1999"/>
                                          </p:stCondLst>
                                        </p:cTn>
                                        <p:tgtEl>
                                          <p:spTgt spid="22"/>
                                        </p:tgtEl>
                                        <p:attrNameLst>
                                          <p:attrName>style.visibility</p:attrName>
                                        </p:attrNameLst>
                                      </p:cBhvr>
                                      <p:to>
                                        <p:strVal val="hidden"/>
                                      </p:to>
                                    </p:set>
                                  </p:childTnLst>
                                </p:cTn>
                              </p:par>
                              <p:par>
                                <p:cTn id="32" presetID="22" presetClass="exit" presetSubtype="8" fill="hold" nodeType="withEffect">
                                  <p:stCondLst>
                                    <p:cond delay="3400"/>
                                  </p:stCondLst>
                                  <p:childTnLst>
                                    <p:animEffect transition="out" filter="wipe(left)">
                                      <p:cBhvr>
                                        <p:cTn id="33" dur="2000"/>
                                        <p:tgtEl>
                                          <p:spTgt spid="23"/>
                                        </p:tgtEl>
                                      </p:cBhvr>
                                    </p:animEffect>
                                    <p:set>
                                      <p:cBhvr>
                                        <p:cTn id="34"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CL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70097"/>
            <a:ext cx="1536190" cy="406719"/>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18" name="Picture 17"/>
          <p:cNvPicPr>
            <a:picLocks noChangeAspect="1"/>
          </p:cNvPicPr>
          <p:nvPr userDrawn="1"/>
        </p:nvPicPr>
        <p:blipFill rotWithShape="1">
          <a:blip r:embed="rId5"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19" name="Picture 18"/>
          <p:cNvPicPr>
            <a:picLocks noChangeAspect="1"/>
          </p:cNvPicPr>
          <p:nvPr userDrawn="1"/>
        </p:nvPicPr>
        <p:blipFill rotWithShape="1">
          <a:blip r:embed="rId6"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pic>
        <p:nvPicPr>
          <p:cNvPr id="25" name="Picture 24"/>
          <p:cNvPicPr>
            <a:picLocks noChangeAspect="1"/>
          </p:cNvPicPr>
          <p:nvPr userDrawn="1"/>
        </p:nvPicPr>
        <p:blipFill rotWithShape="1">
          <a:blip r:embed="rId7" cstate="screen">
            <a:extLst>
              <a:ext uri="{28A0092B-C50C-407E-A947-70E740481C1C}">
                <a14:useLocalDpi xmlns:a14="http://schemas.microsoft.com/office/drawing/2010/main"/>
              </a:ext>
            </a:extLst>
          </a:blip>
          <a:srcRect l="2160" t="11339" r="6599" b="21702"/>
          <a:stretch/>
        </p:blipFill>
        <p:spPr>
          <a:xfrm>
            <a:off x="-1" y="3519488"/>
            <a:ext cx="9144001" cy="3030538"/>
          </a:xfrm>
          <a:prstGeom prst="rect">
            <a:avLst/>
          </a:prstGeom>
        </p:spPr>
      </p:pic>
    </p:spTree>
    <p:extLst>
      <p:ext uri="{BB962C8B-B14F-4D97-AF65-F5344CB8AC3E}">
        <p14:creationId xmlns:p14="http://schemas.microsoft.com/office/powerpoint/2010/main" val="1954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8" fill="hold" nodeType="withEffect">
                                  <p:stCondLst>
                                    <p:cond delay="8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par>
                                <p:cTn id="14" presetID="22" presetClass="entr" presetSubtype="8" fill="hold" nodeType="withEffect">
                                  <p:stCondLst>
                                    <p:cond delay="1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par>
                                <p:cTn id="17" presetID="22" presetClass="entr" presetSubtype="8" fill="hold" nodeType="withEffect">
                                  <p:stCondLst>
                                    <p:cond delay="16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Continuous Loop">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1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18" name="Picture 17"/>
          <p:cNvPicPr>
            <a:picLocks noChangeAspect="1"/>
          </p:cNvPicPr>
          <p:nvPr userDrawn="1"/>
        </p:nvPicPr>
        <p:blipFill rotWithShape="1">
          <a:blip r:embed="rId6"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sp>
        <p:nvSpPr>
          <p:cNvPr id="14" name="Rectangle 13"/>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21" name="Picture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18547" y="6270097"/>
            <a:ext cx="1536190" cy="406719"/>
          </a:xfrm>
          <a:prstGeom prst="rect">
            <a:avLst/>
          </a:prstGeom>
        </p:spPr>
      </p:pic>
    </p:spTree>
    <p:extLst>
      <p:ext uri="{BB962C8B-B14F-4D97-AF65-F5344CB8AC3E}">
        <p14:creationId xmlns:p14="http://schemas.microsoft.com/office/powerpoint/2010/main" val="8965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par>
                                <p:cTn id="14" presetID="22" presetClass="entr" presetSubtype="8" fill="hold"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16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0"/>
                                        <p:tgtEl>
                                          <p:spTgt spid="18"/>
                                        </p:tgtEl>
                                      </p:cBhvr>
                                    </p:animEffect>
                                  </p:childTnLst>
                                </p:cTn>
                              </p:par>
                              <p:par>
                                <p:cTn id="20" presetID="22" presetClass="exit" presetSubtype="8" fill="hold" nodeType="withEffect">
                                  <p:stCondLst>
                                    <p:cond delay="2000"/>
                                  </p:stCondLst>
                                  <p:childTnLst>
                                    <p:animEffect transition="out" filter="wipe(lef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22" presetClass="exit" presetSubtype="8" fill="hold" nodeType="withEffect">
                                  <p:stCondLst>
                                    <p:cond delay="2400"/>
                                  </p:stCondLst>
                                  <p:childTnLst>
                                    <p:animEffect transition="out" filter="wipe(lef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22" presetClass="exit" presetSubtype="8" fill="hold" nodeType="withEffect">
                                  <p:stCondLst>
                                    <p:cond delay="2800"/>
                                  </p:stCondLst>
                                  <p:childTnLst>
                                    <p:animEffect transition="out" filter="wipe(left)">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22" presetClass="exit" presetSubtype="8" fill="hold" nodeType="withEffect">
                                  <p:stCondLst>
                                    <p:cond delay="3200"/>
                                  </p:stCondLst>
                                  <p:childTnLst>
                                    <p:animEffect transition="out" filter="wipe(left)">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22" presetClass="exit" presetSubtype="8" fill="hold" nodeType="withEffect">
                                  <p:stCondLst>
                                    <p:cond delay="3400"/>
                                  </p:stCondLst>
                                  <p:childTnLst>
                                    <p:animEffect transition="out" filter="wipe(left)">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23" name="Picture 22"/>
          <p:cNvPicPr>
            <a:picLocks noChangeAspect="1"/>
          </p:cNvPicPr>
          <p:nvPr userDrawn="1"/>
        </p:nvPicPr>
        <p:blipFill rotWithShape="1">
          <a:blip r:embed="rId5"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pic>
        <p:nvPicPr>
          <p:cNvPr id="24" name="Picture 23"/>
          <p:cNvPicPr>
            <a:picLocks noChangeAspect="1"/>
          </p:cNvPicPr>
          <p:nvPr userDrawn="1"/>
        </p:nvPicPr>
        <p:blipFill rotWithShape="1">
          <a:blip r:embed="rId6" cstate="screen">
            <a:extLst>
              <a:ext uri="{28A0092B-C50C-407E-A947-70E740481C1C}">
                <a14:useLocalDpi xmlns:a14="http://schemas.microsoft.com/office/drawing/2010/main"/>
              </a:ext>
            </a:extLst>
          </a:blip>
          <a:srcRect l="11028" t="19971" r="6980" b="18650"/>
          <a:stretch/>
        </p:blipFill>
        <p:spPr>
          <a:xfrm>
            <a:off x="-1" y="4211639"/>
            <a:ext cx="9144001" cy="2646362"/>
          </a:xfrm>
          <a:prstGeom prst="rect">
            <a:avLst/>
          </a:prstGeom>
        </p:spPr>
      </p:pic>
      <p:sp>
        <p:nvSpPr>
          <p:cNvPr id="12" name="Rectangle 11"/>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6" name="Picture 1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18547" y="6270097"/>
            <a:ext cx="1536190" cy="406719"/>
          </a:xfrm>
          <a:prstGeom prst="rect">
            <a:avLst/>
          </a:prstGeom>
        </p:spPr>
      </p:pic>
    </p:spTree>
    <p:extLst>
      <p:ext uri="{BB962C8B-B14F-4D97-AF65-F5344CB8AC3E}">
        <p14:creationId xmlns:p14="http://schemas.microsoft.com/office/powerpoint/2010/main" val="25949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par>
                                <p:cTn id="8" presetID="22" presetClass="entr" presetSubtype="8" fill="hold" nodeType="withEffect">
                                  <p:stCondLst>
                                    <p:cond delay="4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000"/>
                                        <p:tgtEl>
                                          <p:spTgt spid="21"/>
                                        </p:tgtEl>
                                      </p:cBhvr>
                                    </p:animEffect>
                                  </p:childTnLst>
                                </p:cTn>
                              </p:par>
                              <p:par>
                                <p:cTn id="11" presetID="22" presetClass="entr" presetSubtype="8" fill="hold"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2000"/>
                                        <p:tgtEl>
                                          <p:spTgt spid="22"/>
                                        </p:tgtEl>
                                      </p:cBhvr>
                                    </p:animEffect>
                                  </p:childTnLst>
                                </p:cTn>
                              </p:par>
                              <p:par>
                                <p:cTn id="14" presetID="22" presetClass="entr" presetSubtype="8" fill="hold" nodeType="withEffect">
                                  <p:stCondLst>
                                    <p:cond delay="12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2000"/>
                                        <p:tgtEl>
                                          <p:spTgt spid="23"/>
                                        </p:tgtEl>
                                      </p:cBhvr>
                                    </p:animEffect>
                                  </p:childTnLst>
                                </p:cTn>
                              </p:par>
                              <p:par>
                                <p:cTn id="17" presetID="22" presetClass="entr" presetSubtype="8" fill="hold" nodeType="withEffect">
                                  <p:stCondLst>
                                    <p:cond delay="160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8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9143999" cy="6858000"/>
          </a:xfrm>
          <a:prstGeom prst="rect">
            <a:avLst/>
          </a:prstGeom>
        </p:spPr>
      </p:pic>
      <p:grpSp>
        <p:nvGrpSpPr>
          <p:cNvPr id="8" name="Group 7"/>
          <p:cNvGrpSpPr/>
          <p:nvPr userDrawn="1"/>
        </p:nvGrpSpPr>
        <p:grpSpPr>
          <a:xfrm>
            <a:off x="0" y="1697145"/>
            <a:ext cx="3840480" cy="3007854"/>
            <a:chOff x="0" y="1697145"/>
            <a:chExt cx="3840480" cy="3007854"/>
          </a:xfrm>
        </p:grpSpPr>
        <p:sp>
          <p:nvSpPr>
            <p:cNvPr id="9" name="Round Single Corner Rectangle 8"/>
            <p:cNvSpPr/>
            <p:nvPr/>
          </p:nvSpPr>
          <p:spPr>
            <a:xfrm>
              <a:off x="0" y="1697145"/>
              <a:ext cx="3840480" cy="2011680"/>
            </a:xfrm>
            <a:prstGeom prst="round1Rect">
              <a:avLst>
                <a:gd name="adj" fmla="val 6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Round Single Corner Rectangle 9"/>
            <p:cNvSpPr/>
            <p:nvPr/>
          </p:nvSpPr>
          <p:spPr>
            <a:xfrm flipV="1">
              <a:off x="0" y="3699159"/>
              <a:ext cx="3840480" cy="1005840"/>
            </a:xfrm>
            <a:prstGeom prst="round1Rect">
              <a:avLst>
                <a:gd name="adj" fmla="val 12005"/>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p:ph type="ctrTitle"/>
          </p:nvPr>
        </p:nvSpPr>
        <p:spPr>
          <a:xfrm>
            <a:off x="228588" y="1890932"/>
            <a:ext cx="3474720" cy="1737360"/>
          </a:xfrm>
        </p:spPr>
        <p:txBody>
          <a:bodyPr anchor="t">
            <a:noAutofit/>
          </a:bodyPr>
          <a:lstStyle>
            <a:lvl1pPr algn="l">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8588" y="3831770"/>
            <a:ext cx="3474720" cy="82296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3" name="Rectangle 12"/>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428944832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9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1"/>
            <a:ext cx="9143999" cy="6858000"/>
          </a:xfrm>
          <a:prstGeom prst="rect">
            <a:avLst/>
          </a:prstGeom>
        </p:spPr>
      </p:pic>
      <p:grpSp>
        <p:nvGrpSpPr>
          <p:cNvPr id="5" name="Group 4"/>
          <p:cNvGrpSpPr/>
          <p:nvPr userDrawn="1"/>
        </p:nvGrpSpPr>
        <p:grpSpPr>
          <a:xfrm flipH="1">
            <a:off x="4023360" y="1604866"/>
            <a:ext cx="5120640" cy="2623184"/>
            <a:chOff x="662731" y="1604866"/>
            <a:chExt cx="3840480" cy="2623184"/>
          </a:xfrm>
        </p:grpSpPr>
        <p:sp>
          <p:nvSpPr>
            <p:cNvPr id="9" name="Round Single Corner Rectangle 8"/>
            <p:cNvSpPr/>
            <p:nvPr/>
          </p:nvSpPr>
          <p:spPr>
            <a:xfrm>
              <a:off x="662731" y="1604866"/>
              <a:ext cx="3840480" cy="1645920"/>
            </a:xfrm>
            <a:prstGeom prst="round1Rect">
              <a:avLst>
                <a:gd name="adj" fmla="val 53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Round Single Corner Rectangle 9"/>
            <p:cNvSpPr/>
            <p:nvPr/>
          </p:nvSpPr>
          <p:spPr>
            <a:xfrm flipV="1">
              <a:off x="662731" y="3241889"/>
              <a:ext cx="3840480" cy="986161"/>
            </a:xfrm>
            <a:prstGeom prst="round1Rect">
              <a:avLst>
                <a:gd name="adj" fmla="val 9475"/>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userDrawn="1">
            <p:ph type="ctrTitle"/>
          </p:nvPr>
        </p:nvSpPr>
        <p:spPr>
          <a:xfrm>
            <a:off x="4238526" y="2008378"/>
            <a:ext cx="4572000" cy="1097280"/>
          </a:xfrm>
        </p:spPr>
        <p:txBody>
          <a:bodyPr anchor="t">
            <a:noAutofit/>
          </a:bodyPr>
          <a:lstStyle>
            <a:lvl1pPr algn="l">
              <a:defRPr sz="2800">
                <a:solidFill>
                  <a:schemeClr val="bg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238526" y="3471043"/>
            <a:ext cx="4572000" cy="82296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3" name="Rectangle 12"/>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2656496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3ED3F-9BAD-41B5-9391-7472E000FA0F}" type="datetime1">
              <a:rPr lang="en-US" smtClean="0"/>
              <a:pPr/>
              <a:t>11/7/2017</a:t>
            </a:fld>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Xerox Confidential</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6C656927-0CCE-4A04-9B49-75BE7AFF5560}" type="slidenum">
              <a:rPr lang="en-US" smtClean="0"/>
              <a:pPr/>
              <a:t>‹#›</a:t>
            </a:fld>
            <a:endParaRPr lang="en-US" dirty="0"/>
          </a:p>
        </p:txBody>
      </p:sp>
    </p:spTree>
    <p:extLst>
      <p:ext uri="{BB962C8B-B14F-4D97-AF65-F5344CB8AC3E}">
        <p14:creationId xmlns:p14="http://schemas.microsoft.com/office/powerpoint/2010/main" val="161770162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14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978092"/>
          </a:xfrm>
          <a:prstGeom prst="rect">
            <a:avLst/>
          </a:prstGeom>
        </p:spPr>
      </p:pic>
      <p:grpSp>
        <p:nvGrpSpPr>
          <p:cNvPr id="10" name="Group 9"/>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9" name="Rectangle 8"/>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854895"/>
            <a:ext cx="9143999" cy="3988075"/>
          </a:xfrm>
          <a:prstGeom prst="rect">
            <a:avLst/>
          </a:prstGeom>
        </p:spPr>
      </p:pic>
    </p:spTree>
    <p:extLst>
      <p:ext uri="{BB962C8B-B14F-4D97-AF65-F5344CB8AC3E}">
        <p14:creationId xmlns:p14="http://schemas.microsoft.com/office/powerpoint/2010/main" val="279755505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13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2978092"/>
          </a:xfrm>
          <a:prstGeom prst="rect">
            <a:avLst/>
          </a:prstGeom>
        </p:spPr>
      </p:pic>
      <p:grpSp>
        <p:nvGrpSpPr>
          <p:cNvPr id="16" name="Group 15"/>
          <p:cNvGrpSpPr/>
          <p:nvPr userDrawn="1"/>
        </p:nvGrpSpPr>
        <p:grpSpPr>
          <a:xfrm>
            <a:off x="-1" y="2563756"/>
            <a:ext cx="9142414" cy="2323750"/>
            <a:chOff x="-1" y="2563756"/>
            <a:chExt cx="9142414" cy="2323750"/>
          </a:xfrm>
        </p:grpSpPr>
        <p:sp>
          <p:nvSpPr>
            <p:cNvPr id="17" name="Freeform 16"/>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Rectangle 17"/>
            <p:cNvSpPr/>
            <p:nvPr userDrawn="1"/>
          </p:nvSpPr>
          <p:spPr bwMode="auto">
            <a:xfrm>
              <a:off x="8706035" y="2663301"/>
              <a:ext cx="436378" cy="479394"/>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grpSp>
        <p:nvGrpSpPr>
          <p:cNvPr id="10" name="Group 9"/>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Rectangle 12"/>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9" name="Rectangle 8"/>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854895"/>
            <a:ext cx="9143999" cy="3988075"/>
          </a:xfrm>
          <a:prstGeom prst="rect">
            <a:avLst/>
          </a:prstGeom>
        </p:spPr>
      </p:pic>
    </p:spTree>
    <p:extLst>
      <p:ext uri="{BB962C8B-B14F-4D97-AF65-F5344CB8AC3E}">
        <p14:creationId xmlns:p14="http://schemas.microsoft.com/office/powerpoint/2010/main" val="241798330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15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2" cy="3296093"/>
          </a:xfrm>
          <a:prstGeom prst="rect">
            <a:avLst/>
          </a:prstGeom>
        </p:spPr>
      </p:pic>
      <p:grpSp>
        <p:nvGrpSpPr>
          <p:cNvPr id="9" name="Group 8"/>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0" name="Rectangle 9"/>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854895"/>
            <a:ext cx="9143999" cy="3988075"/>
          </a:xfrm>
          <a:prstGeom prst="rect">
            <a:avLst/>
          </a:prstGeom>
        </p:spPr>
      </p:pic>
    </p:spTree>
    <p:extLst>
      <p:ext uri="{BB962C8B-B14F-4D97-AF65-F5344CB8AC3E}">
        <p14:creationId xmlns:p14="http://schemas.microsoft.com/office/powerpoint/2010/main" val="414356830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1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3019426"/>
          </a:xfrm>
          <a:prstGeom prst="rect">
            <a:avLst/>
          </a:prstGeom>
        </p:spPr>
      </p:pic>
      <p:sp>
        <p:nvSpPr>
          <p:cNvPr id="10" name="Rectangle 9"/>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grpSp>
        <p:nvGrpSpPr>
          <p:cNvPr id="33" name="Group 32"/>
          <p:cNvGrpSpPr/>
          <p:nvPr userDrawn="1"/>
        </p:nvGrpSpPr>
        <p:grpSpPr>
          <a:xfrm>
            <a:off x="-1" y="2595577"/>
            <a:ext cx="9142414" cy="2433913"/>
            <a:chOff x="-1" y="2563756"/>
            <a:chExt cx="9142414" cy="2433913"/>
          </a:xfrm>
        </p:grpSpPr>
        <p:sp>
          <p:nvSpPr>
            <p:cNvPr id="34" name="Freeform 33"/>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ectangle 3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pic>
        <p:nvPicPr>
          <p:cNvPr id="37" name="Picture 3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854895"/>
            <a:ext cx="9143999" cy="3988075"/>
          </a:xfrm>
          <a:prstGeom prst="rect">
            <a:avLst/>
          </a:prstGeom>
        </p:spPr>
      </p:pic>
    </p:spTree>
    <p:extLst>
      <p:ext uri="{BB962C8B-B14F-4D97-AF65-F5344CB8AC3E}">
        <p14:creationId xmlns:p14="http://schemas.microsoft.com/office/powerpoint/2010/main" val="206801552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967497"/>
          </a:xfrm>
          <a:prstGeom prst="rect">
            <a:avLst/>
          </a:prstGeom>
        </p:spPr>
      </p:pic>
      <p:sp>
        <p:nvSpPr>
          <p:cNvPr id="11" name="Rectangle 10"/>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grpSp>
        <p:nvGrpSpPr>
          <p:cNvPr id="9" name="Group 8"/>
          <p:cNvGrpSpPr/>
          <p:nvPr userDrawn="1"/>
        </p:nvGrpSpPr>
        <p:grpSpPr>
          <a:xfrm>
            <a:off x="-1" y="3890977"/>
            <a:ext cx="9142414" cy="2433913"/>
            <a:chOff x="-1" y="2563756"/>
            <a:chExt cx="9142414" cy="2433913"/>
          </a:xfrm>
        </p:grpSpPr>
        <p:sp>
          <p:nvSpPr>
            <p:cNvPr id="15" name="Freeform 14"/>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ectangle 15"/>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6542"/>
          <a:stretch/>
        </p:blipFill>
        <p:spPr>
          <a:xfrm>
            <a:off x="1" y="2129771"/>
            <a:ext cx="9143999" cy="3988075"/>
          </a:xfrm>
          <a:prstGeom prst="rect">
            <a:avLst/>
          </a:prstGeom>
        </p:spPr>
      </p:pic>
    </p:spTree>
    <p:extLst>
      <p:ext uri="{BB962C8B-B14F-4D97-AF65-F5344CB8AC3E}">
        <p14:creationId xmlns:p14="http://schemas.microsoft.com/office/powerpoint/2010/main" val="58612042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16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2165" t="10487" r="6599" b="13686"/>
          <a:stretch/>
        </p:blipFill>
        <p:spPr>
          <a:xfrm>
            <a:off x="0" y="474663"/>
            <a:ext cx="9144000" cy="3432175"/>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l="2166" t="10487" r="6600" b="13686"/>
          <a:stretch/>
        </p:blipFill>
        <p:spPr>
          <a:xfrm>
            <a:off x="0" y="474663"/>
            <a:ext cx="9144000" cy="3432175"/>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l="2166" t="10487" r="6600" b="13686"/>
          <a:stretch/>
        </p:blipFill>
        <p:spPr>
          <a:xfrm>
            <a:off x="0" y="474663"/>
            <a:ext cx="9144000" cy="3432175"/>
          </a:xfrm>
          <a:prstGeom prst="rect">
            <a:avLst/>
          </a:prstGeom>
        </p:spPr>
      </p:pic>
      <p:pic>
        <p:nvPicPr>
          <p:cNvPr id="8" name="Picture 7"/>
          <p:cNvPicPr>
            <a:picLocks noChangeAspect="1"/>
          </p:cNvPicPr>
          <p:nvPr userDrawn="1"/>
        </p:nvPicPr>
        <p:blipFill rotWithShape="1">
          <a:blip r:embed="rId6" cstate="screen">
            <a:extLst>
              <a:ext uri="{28A0092B-C50C-407E-A947-70E740481C1C}">
                <a14:useLocalDpi xmlns:a14="http://schemas.microsoft.com/office/drawing/2010/main"/>
              </a:ext>
            </a:extLst>
          </a:blip>
          <a:srcRect l="2166" t="10487" r="6600" b="13686"/>
          <a:stretch/>
        </p:blipFill>
        <p:spPr>
          <a:xfrm>
            <a:off x="0" y="474663"/>
            <a:ext cx="9144000" cy="3432175"/>
          </a:xfrm>
          <a:prstGeom prst="rect">
            <a:avLst/>
          </a:prstGeom>
        </p:spPr>
      </p:pic>
      <p:pic>
        <p:nvPicPr>
          <p:cNvPr id="14" name="Picture 13"/>
          <p:cNvPicPr>
            <a:picLocks noChangeAspect="1"/>
          </p:cNvPicPr>
          <p:nvPr userDrawn="1"/>
        </p:nvPicPr>
        <p:blipFill rotWithShape="1">
          <a:blip r:embed="rId7" cstate="screen">
            <a:extLst>
              <a:ext uri="{28A0092B-C50C-407E-A947-70E740481C1C}">
                <a14:useLocalDpi xmlns:a14="http://schemas.microsoft.com/office/drawing/2010/main"/>
              </a:ext>
            </a:extLst>
          </a:blip>
          <a:srcRect l="2166" t="10487" r="6600" b="13686"/>
          <a:stretch/>
        </p:blipFill>
        <p:spPr>
          <a:xfrm>
            <a:off x="0" y="474663"/>
            <a:ext cx="9144000" cy="3432175"/>
          </a:xfrm>
          <a:prstGeom prst="rect">
            <a:avLst/>
          </a:prstGeom>
        </p:spPr>
      </p:pic>
      <p:sp>
        <p:nvSpPr>
          <p:cNvPr id="11" name="Rectangle 10"/>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17437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par>
                                <p:cTn id="11" presetID="22" presetClass="entr" presetSubtype="8" fill="hold" nodeType="withEffect">
                                  <p:stCondLst>
                                    <p:cond delay="8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par>
                                <p:cTn id="14" presetID="22" presetClass="entr" presetSubtype="8" fill="hold" nodeType="withEffect">
                                  <p:stCondLst>
                                    <p:cond delay="1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par>
                                <p:cTn id="17" presetID="22" presetClass="entr" presetSubtype="8" fill="hold" nodeType="withEffect">
                                  <p:stCondLst>
                                    <p:cond delay="16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17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l="12205" t="14241" r="5828" b="22304"/>
          <a:stretch/>
        </p:blipFill>
        <p:spPr>
          <a:xfrm>
            <a:off x="0" y="3097213"/>
            <a:ext cx="9144000" cy="2892425"/>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l="12205" t="14241" r="5828" b="22304"/>
          <a:stretch/>
        </p:blipFill>
        <p:spPr>
          <a:xfrm>
            <a:off x="0" y="3097213"/>
            <a:ext cx="9144000" cy="2892425"/>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l="12205" t="14241" r="5828" b="22304"/>
          <a:stretch/>
        </p:blipFill>
        <p:spPr>
          <a:xfrm>
            <a:off x="0" y="3097213"/>
            <a:ext cx="9144000" cy="2892425"/>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l="12205" t="14241" r="5828" b="22304"/>
          <a:stretch/>
        </p:blipFill>
        <p:spPr>
          <a:xfrm>
            <a:off x="0" y="3097213"/>
            <a:ext cx="9144000" cy="2892425"/>
          </a:xfrm>
          <a:prstGeom prst="rect">
            <a:avLst/>
          </a:prstGeom>
        </p:spPr>
      </p:pic>
      <p:pic>
        <p:nvPicPr>
          <p:cNvPr id="23" name="Picture 22"/>
          <p:cNvPicPr>
            <a:picLocks noChangeAspect="1"/>
          </p:cNvPicPr>
          <p:nvPr userDrawn="1"/>
        </p:nvPicPr>
        <p:blipFill rotWithShape="1">
          <a:blip r:embed="rId7" cstate="screen">
            <a:extLst>
              <a:ext uri="{28A0092B-C50C-407E-A947-70E740481C1C}">
                <a14:useLocalDpi xmlns:a14="http://schemas.microsoft.com/office/drawing/2010/main"/>
              </a:ext>
            </a:extLst>
          </a:blip>
          <a:srcRect l="12205" t="14241" r="5828" b="22304"/>
          <a:stretch/>
        </p:blipFill>
        <p:spPr>
          <a:xfrm>
            <a:off x="0" y="3097213"/>
            <a:ext cx="9144000" cy="2892425"/>
          </a:xfrm>
          <a:prstGeom prst="rect">
            <a:avLst/>
          </a:prstGeom>
        </p:spPr>
      </p:pic>
      <p:sp>
        <p:nvSpPr>
          <p:cNvPr id="11" name="Rectangle 10"/>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867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22" presetClass="entr" presetSubtype="8" fill="hold" nodeType="withEffect">
                                  <p:stCondLst>
                                    <p:cond delay="4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2000"/>
                                        <p:tgtEl>
                                          <p:spTgt spid="20"/>
                                        </p:tgtEl>
                                      </p:cBhvr>
                                    </p:animEffect>
                                  </p:childTnLst>
                                </p:cTn>
                              </p:par>
                              <p:par>
                                <p:cTn id="11" presetID="22" presetClass="entr" presetSubtype="8"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0"/>
                                        <p:tgtEl>
                                          <p:spTgt spid="21"/>
                                        </p:tgtEl>
                                      </p:cBhvr>
                                    </p:animEffect>
                                  </p:childTnLst>
                                </p:cTn>
                              </p:par>
                              <p:par>
                                <p:cTn id="14" presetID="22" presetClass="entr" presetSubtype="8" fill="hold" nodeType="withEffect">
                                  <p:stCondLst>
                                    <p:cond delay="12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000"/>
                                        <p:tgtEl>
                                          <p:spTgt spid="22"/>
                                        </p:tgtEl>
                                      </p:cBhvr>
                                    </p:animEffect>
                                  </p:childTnLst>
                                </p:cTn>
                              </p:par>
                              <p:par>
                                <p:cTn id="17" presetID="22" presetClass="entr" presetSubtype="8" fill="hold" nodeType="withEffect">
                                  <p:stCondLst>
                                    <p:cond delay="16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18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1" name="Rectangle 10"/>
          <p:cNvSpPr/>
          <p:nvPr userDrawn="1"/>
        </p:nvSpPr>
        <p:spPr>
          <a:xfrm>
            <a:off x="77586" y="6500545"/>
            <a:ext cx="5432898" cy="184666"/>
          </a:xfrm>
          <a:prstGeom prst="rect">
            <a:avLst/>
          </a:prstGeom>
        </p:spPr>
        <p:txBody>
          <a:bodyPr wrap="none">
            <a:spAutoFit/>
          </a:bodyPr>
          <a:lstStyle/>
          <a:p>
            <a:pPr defTabSz="457200">
              <a:defRPr/>
            </a:pPr>
            <a:r>
              <a:rPr lang="en-US" sz="600" dirty="0" smtClean="0">
                <a:solidFill>
                  <a:srgbClr val="000000"/>
                </a:solidFill>
                <a:cs typeface="Arial"/>
              </a:rPr>
              <a:t>©2013 Xerox Corporation. All rights reserved. Xerox® and Xerox Design® are trademarks of Xerox Corporation in the United States and/or other countries.</a:t>
            </a: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l="8233" t="39105" r="19304" b="18716"/>
          <a:stretch/>
        </p:blipFill>
        <p:spPr>
          <a:xfrm>
            <a:off x="0" y="0"/>
            <a:ext cx="9144000" cy="3860800"/>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l="8233" t="39105" r="19304" b="18716"/>
          <a:stretch/>
        </p:blipFill>
        <p:spPr>
          <a:xfrm>
            <a:off x="0" y="0"/>
            <a:ext cx="9144000" cy="3860800"/>
          </a:xfrm>
          <a:prstGeom prst="rect">
            <a:avLst/>
          </a:prstGeom>
        </p:spPr>
      </p:pic>
      <p:pic>
        <p:nvPicPr>
          <p:cNvPr id="16" name="Picture 15"/>
          <p:cNvPicPr>
            <a:picLocks noChangeAspect="1"/>
          </p:cNvPicPr>
          <p:nvPr userDrawn="1"/>
        </p:nvPicPr>
        <p:blipFill rotWithShape="1">
          <a:blip r:embed="rId5" cstate="screen">
            <a:extLst>
              <a:ext uri="{28A0092B-C50C-407E-A947-70E740481C1C}">
                <a14:useLocalDpi xmlns:a14="http://schemas.microsoft.com/office/drawing/2010/main"/>
              </a:ext>
            </a:extLst>
          </a:blip>
          <a:srcRect l="8233" t="39105" r="19304" b="18716"/>
          <a:stretch/>
        </p:blipFill>
        <p:spPr>
          <a:xfrm>
            <a:off x="0" y="0"/>
            <a:ext cx="9144000" cy="3860800"/>
          </a:xfrm>
          <a:prstGeom prst="rect">
            <a:avLst/>
          </a:prstGeom>
        </p:spPr>
      </p:pic>
      <p:pic>
        <p:nvPicPr>
          <p:cNvPr id="17" name="Picture 16"/>
          <p:cNvPicPr>
            <a:picLocks noChangeAspect="1"/>
          </p:cNvPicPr>
          <p:nvPr userDrawn="1"/>
        </p:nvPicPr>
        <p:blipFill rotWithShape="1">
          <a:blip r:embed="rId6" cstate="screen">
            <a:extLst>
              <a:ext uri="{28A0092B-C50C-407E-A947-70E740481C1C}">
                <a14:useLocalDpi xmlns:a14="http://schemas.microsoft.com/office/drawing/2010/main"/>
              </a:ext>
            </a:extLst>
          </a:blip>
          <a:srcRect l="8233" t="39105" r="19304" b="18716"/>
          <a:stretch/>
        </p:blipFill>
        <p:spPr>
          <a:xfrm>
            <a:off x="0" y="0"/>
            <a:ext cx="9144000" cy="3860800"/>
          </a:xfrm>
          <a:prstGeom prst="rect">
            <a:avLst/>
          </a:prstGeom>
        </p:spPr>
      </p:pic>
      <p:pic>
        <p:nvPicPr>
          <p:cNvPr id="22" name="Picture 21"/>
          <p:cNvPicPr>
            <a:picLocks noChangeAspect="1"/>
          </p:cNvPicPr>
          <p:nvPr userDrawn="1"/>
        </p:nvPicPr>
        <p:blipFill rotWithShape="1">
          <a:blip r:embed="rId7" cstate="screen">
            <a:extLst>
              <a:ext uri="{28A0092B-C50C-407E-A947-70E740481C1C}">
                <a14:useLocalDpi xmlns:a14="http://schemas.microsoft.com/office/drawing/2010/main"/>
              </a:ext>
            </a:extLst>
          </a:blip>
          <a:srcRect l="8233" t="39105" r="19304" b="18716"/>
          <a:stretch/>
        </p:blipFill>
        <p:spPr>
          <a:xfrm>
            <a:off x="0" y="0"/>
            <a:ext cx="9144000" cy="3860800"/>
          </a:xfrm>
          <a:prstGeom prst="rect">
            <a:avLst/>
          </a:prstGeom>
        </p:spPr>
      </p:pic>
    </p:spTree>
    <p:extLst>
      <p:ext uri="{BB962C8B-B14F-4D97-AF65-F5344CB8AC3E}">
        <p14:creationId xmlns:p14="http://schemas.microsoft.com/office/powerpoint/2010/main" val="5136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22" presetClass="entr" presetSubtype="8" fill="hold"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0"/>
                                        <p:tgtEl>
                                          <p:spTgt spid="15"/>
                                        </p:tgtEl>
                                      </p:cBhvr>
                                    </p:animEffect>
                                  </p:childTnLst>
                                </p:cTn>
                              </p:par>
                              <p:par>
                                <p:cTn id="11" presetID="22" presetClass="entr" presetSubtype="8"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par>
                                <p:cTn id="14" presetID="22" presetClass="entr" presetSubtype="8" fill="hold"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16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1 Last Slide">
    <p:spTree>
      <p:nvGrpSpPr>
        <p:cNvPr id="1" name=""/>
        <p:cNvGrpSpPr/>
        <p:nvPr/>
      </p:nvGrpSpPr>
      <p:grpSpPr>
        <a:xfrm>
          <a:off x="0" y="0"/>
          <a:ext cx="0" cy="0"/>
          <a:chOff x="0" y="0"/>
          <a:chExt cx="0" cy="0"/>
        </a:xfrm>
      </p:grpSpPr>
      <p:pic>
        <p:nvPicPr>
          <p:cNvPr id="8" name="Picture 9" descr="xer_3ln_tag_tm_alt_4cp_grd_pos"/>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349736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 Last Slide">
    <p:spTree>
      <p:nvGrpSpPr>
        <p:cNvPr id="1" name=""/>
        <p:cNvGrpSpPr/>
        <p:nvPr/>
      </p:nvGrpSpPr>
      <p:grpSpPr>
        <a:xfrm>
          <a:off x="0" y="0"/>
          <a:ext cx="0" cy="0"/>
          <a:chOff x="0" y="0"/>
          <a:chExt cx="0" cy="0"/>
        </a:xfrm>
      </p:grpSpPr>
      <p:pic>
        <p:nvPicPr>
          <p:cNvPr id="3" name="Picture 9" descr="xer_3ln_tag_tm_alt_4cp_grd_pos"/>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757115"/>
            <a:ext cx="9144000" cy="1343770"/>
          </a:xfrm>
          <a:prstGeom prst="rect">
            <a:avLst/>
          </a:prstGeom>
          <a:noFill/>
        </p:spPr>
      </p:pic>
    </p:spTree>
    <p:extLst>
      <p:ext uri="{BB962C8B-B14F-4D97-AF65-F5344CB8AC3E}">
        <p14:creationId xmlns:p14="http://schemas.microsoft.com/office/powerpoint/2010/main" val="15740340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1" descr="xer_3ln_r_rgb.png"/>
          <p:cNvPicPr>
            <a:picLocks noChangeAspect="1"/>
          </p:cNvPicPr>
          <p:nvPr userDrawn="1"/>
        </p:nvPicPr>
        <p:blipFill>
          <a:blip r:embed="rId2" cstate="print"/>
          <a:srcRect b="7101"/>
          <a:stretch>
            <a:fillRect/>
          </a:stretch>
        </p:blipFill>
        <p:spPr bwMode="auto">
          <a:xfrm>
            <a:off x="7129463" y="6062663"/>
            <a:ext cx="1828800" cy="747712"/>
          </a:xfrm>
          <a:prstGeom prst="rect">
            <a:avLst/>
          </a:prstGeom>
          <a:noFill/>
          <a:ln w="9525">
            <a:noFill/>
            <a:miter lim="800000"/>
            <a:headEnd/>
            <a:tailEnd/>
          </a:ln>
        </p:spPr>
      </p:pic>
    </p:spTree>
    <p:extLst>
      <p:ext uri="{BB962C8B-B14F-4D97-AF65-F5344CB8AC3E}">
        <p14:creationId xmlns:p14="http://schemas.microsoft.com/office/powerpoint/2010/main" val="148174028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p:cNvSpPr/>
          <p:nvPr userDrawn="1"/>
        </p:nvSpPr>
        <p:spPr bwMode="auto">
          <a:xfrm>
            <a:off x="6858000" y="5941673"/>
            <a:ext cx="1219200" cy="7639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000" dirty="0" smtClean="0">
              <a:solidFill>
                <a:srgbClr val="FFFFFF"/>
              </a:solidFill>
            </a:endParaRPr>
          </a:p>
        </p:txBody>
      </p:sp>
    </p:spTree>
    <p:extLst>
      <p:ext uri="{BB962C8B-B14F-4D97-AF65-F5344CB8AC3E}">
        <p14:creationId xmlns:p14="http://schemas.microsoft.com/office/powerpoint/2010/main" val="9671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32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974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60034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title_option2blue_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152400" y="152400"/>
            <a:ext cx="8839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defRPr>
            </a:lvl1pPr>
          </a:lstStyle>
          <a:p>
            <a:r>
              <a:rPr lang="en-US"/>
              <a:t>Click to edit Master title style</a:t>
            </a:r>
          </a:p>
        </p:txBody>
      </p:sp>
      <p:sp>
        <p:nvSpPr>
          <p:cNvPr id="34819" name="Rectangle 3"/>
          <p:cNvSpPr>
            <a:spLocks noGrp="1" noChangeArrowheads="1"/>
          </p:cNvSpPr>
          <p:nvPr>
            <p:ph type="subTitle" idx="1"/>
          </p:nvPr>
        </p:nvSpPr>
        <p:spPr>
          <a:xfrm>
            <a:off x="300038" y="1598613"/>
            <a:ext cx="8539162" cy="2355850"/>
          </a:xfrm>
        </p:spPr>
        <p:txBody>
          <a:bodyPr/>
          <a:lstStyle>
            <a:lvl1pPr>
              <a:defRPr sz="3200">
                <a:solidFill>
                  <a:schemeClr val="bg1"/>
                </a:solidFill>
              </a:defRPr>
            </a:lvl1pPr>
          </a:lstStyle>
          <a:p>
            <a:r>
              <a:rPr lang="en-US"/>
              <a:t>Click to edit Master subtitle style</a:t>
            </a:r>
          </a:p>
        </p:txBody>
      </p:sp>
    </p:spTree>
    <p:extLst>
      <p:ext uri="{BB962C8B-B14F-4D97-AF65-F5344CB8AC3E}">
        <p14:creationId xmlns:p14="http://schemas.microsoft.com/office/powerpoint/2010/main" val="21921775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229600" cy="609600"/>
          </a:xfrm>
        </p:spPr>
        <p:txBody>
          <a:bodyPr/>
          <a:lstStyle>
            <a:lvl1pPr>
              <a:defRPr sz="24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2100" y="1127125"/>
            <a:ext cx="8229600"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95053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r>
              <a:rPr lang="en-US">
                <a:solidFill>
                  <a:srgbClr val="000000"/>
                </a:solidFill>
              </a:rPr>
              <a:t>Page </a:t>
            </a:r>
            <a:fld id="{CB367908-AFD6-4060-BF30-A24E014DA7E5}" type="slidenum">
              <a:rPr lang="en-US">
                <a:solidFill>
                  <a:srgbClr val="000000"/>
                </a:solidFill>
              </a:rPr>
              <a:pPr>
                <a:defRPr/>
              </a:pPr>
              <a:t>‹#›</a:t>
            </a:fld>
            <a:r>
              <a:rPr lang="en-US" dirty="0">
                <a:solidFill>
                  <a:srgbClr val="000000"/>
                </a:solidFill>
              </a:rPr>
              <a:t>	  Project Kickoff / Workshop</a:t>
            </a:r>
          </a:p>
        </p:txBody>
      </p:sp>
    </p:spTree>
    <p:extLst>
      <p:ext uri="{BB962C8B-B14F-4D97-AF65-F5344CB8AC3E}">
        <p14:creationId xmlns:p14="http://schemas.microsoft.com/office/powerpoint/2010/main" val="29584371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6683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Athletics Logo 4"/>
          <p:cNvPicPr>
            <a:picLocks noChangeAspect="1" noChangeArrowheads="1"/>
          </p:cNvPicPr>
          <p:nvPr userDrawn="1"/>
        </p:nvPicPr>
        <p:blipFill>
          <a:blip r:embed="rId3" cstate="print"/>
          <a:srcRect/>
          <a:stretch>
            <a:fillRect/>
          </a:stretch>
        </p:blipFill>
        <p:spPr bwMode="auto">
          <a:xfrm>
            <a:off x="7410450" y="5929313"/>
            <a:ext cx="1581150" cy="8366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1125929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3" name="Date Placeholder 3"/>
          <p:cNvSpPr>
            <a:spLocks noGrp="1"/>
          </p:cNvSpPr>
          <p:nvPr>
            <p:ph type="dt" sz="half" idx="11"/>
          </p:nvPr>
        </p:nvSpPr>
        <p:spPr/>
        <p:txBody>
          <a:bodyPr/>
          <a:lstStyle>
            <a:lvl1pPr>
              <a:defRPr/>
            </a:lvl1pPr>
          </a:lstStyle>
          <a:p>
            <a:pPr>
              <a:defRPr/>
            </a:pPr>
            <a:fld id="{B22D3D6E-49E5-45D2-A844-4681BD58FF66}" type="datetime4">
              <a:rPr lang="en-US"/>
              <a:pPr>
                <a:defRPr/>
              </a:pPr>
              <a:t>November 7, 2017</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dirty="0"/>
              <a:t>txt</a:t>
            </a:r>
          </a:p>
        </p:txBody>
      </p:sp>
    </p:spTree>
    <p:extLst>
      <p:ext uri="{BB962C8B-B14F-4D97-AF65-F5344CB8AC3E}">
        <p14:creationId xmlns:p14="http://schemas.microsoft.com/office/powerpoint/2010/main" val="38461680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3" name="Date Placeholder 3"/>
          <p:cNvSpPr>
            <a:spLocks noGrp="1"/>
          </p:cNvSpPr>
          <p:nvPr>
            <p:ph type="dt" sz="half" idx="11"/>
          </p:nvPr>
        </p:nvSpPr>
        <p:spPr/>
        <p:txBody>
          <a:bodyPr/>
          <a:lstStyle>
            <a:lvl1pPr>
              <a:defRPr/>
            </a:lvl1pPr>
          </a:lstStyle>
          <a:p>
            <a:pPr>
              <a:defRPr/>
            </a:pPr>
            <a:fld id="{B22D3D6E-49E5-45D2-A844-4681BD58FF66}" type="datetime4">
              <a:rPr lang="en-US"/>
              <a:pPr>
                <a:defRPr/>
              </a:pPr>
              <a:t>November 7, 2017</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dirty="0"/>
              <a:t>txt</a:t>
            </a:r>
          </a:p>
        </p:txBody>
      </p:sp>
    </p:spTree>
    <p:extLst>
      <p:ext uri="{BB962C8B-B14F-4D97-AF65-F5344CB8AC3E}">
        <p14:creationId xmlns:p14="http://schemas.microsoft.com/office/powerpoint/2010/main" val="27263647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5" name="Date Placeholder 3"/>
          <p:cNvSpPr>
            <a:spLocks noGrp="1"/>
          </p:cNvSpPr>
          <p:nvPr>
            <p:ph type="dt" sz="half" idx="11"/>
          </p:nvPr>
        </p:nvSpPr>
        <p:spPr/>
        <p:txBody>
          <a:bodyPr/>
          <a:lstStyle>
            <a:lvl1pPr>
              <a:defRPr/>
            </a:lvl1pPr>
          </a:lstStyle>
          <a:p>
            <a:pPr>
              <a:defRPr/>
            </a:pPr>
            <a:fld id="{DC5F24FC-0DD5-44FC-A95C-D1F218D3CED4}" type="datetime4">
              <a:rPr lang="en-US"/>
              <a:pPr>
                <a:defRPr/>
              </a:pPr>
              <a:t>November 7, 2017</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BEA081-8A05-4180-B492-7C64B84FE8EC}" type="slidenum">
              <a:rPr lang="en-US"/>
              <a:pPr>
                <a:defRPr/>
              </a:pPr>
              <a:t>‹#›</a:t>
            </a:fld>
            <a:endParaRPr lang="en-US" dirty="0"/>
          </a:p>
        </p:txBody>
      </p:sp>
    </p:spTree>
    <p:extLst>
      <p:ext uri="{BB962C8B-B14F-4D97-AF65-F5344CB8AC3E}">
        <p14:creationId xmlns:p14="http://schemas.microsoft.com/office/powerpoint/2010/main" val="294063950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6" name="Date Placeholder 3"/>
          <p:cNvSpPr>
            <a:spLocks noGrp="1"/>
          </p:cNvSpPr>
          <p:nvPr>
            <p:ph type="dt" sz="half" idx="11"/>
          </p:nvPr>
        </p:nvSpPr>
        <p:spPr/>
        <p:txBody>
          <a:bodyPr/>
          <a:lstStyle>
            <a:lvl1pPr>
              <a:defRPr/>
            </a:lvl1pPr>
          </a:lstStyle>
          <a:p>
            <a:pPr>
              <a:defRPr/>
            </a:pPr>
            <a:fld id="{4735BDC8-33B4-4E2A-BE24-3CC52163FA03}" type="datetime4">
              <a:rPr lang="en-US"/>
              <a:pPr>
                <a:defRPr/>
              </a:pPr>
              <a:t>November 7, 2017</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F3732A-80B2-437A-9A6E-641975ED8EF5}" type="slidenum">
              <a:rPr lang="en-US"/>
              <a:pPr>
                <a:defRPr/>
              </a:pPr>
              <a:t>‹#›</a:t>
            </a:fld>
            <a:endParaRPr lang="en-US" dirty="0"/>
          </a:p>
        </p:txBody>
      </p:sp>
    </p:spTree>
    <p:extLst>
      <p:ext uri="{BB962C8B-B14F-4D97-AF65-F5344CB8AC3E}">
        <p14:creationId xmlns:p14="http://schemas.microsoft.com/office/powerpoint/2010/main" val="37910493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3ED3F-9BAD-41B5-9391-7472E000FA0F}" type="datetime1">
              <a:rPr lang="en-US" smtClean="0"/>
              <a:pPr/>
              <a:t>11/7/2017</a:t>
            </a:fld>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Xerox Confidential</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6C656927-0CCE-4A04-9B49-75BE7AFF5560}" type="slidenum">
              <a:rPr lang="en-US" smtClean="0"/>
              <a:pPr/>
              <a:t>‹#›</a:t>
            </a:fld>
            <a:endParaRPr lang="en-US" dirty="0"/>
          </a:p>
        </p:txBody>
      </p:sp>
    </p:spTree>
    <p:extLst>
      <p:ext uri="{BB962C8B-B14F-4D97-AF65-F5344CB8AC3E}">
        <p14:creationId xmlns:p14="http://schemas.microsoft.com/office/powerpoint/2010/main" val="14071751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1" descr="xer_3ln_r_rgb.png"/>
          <p:cNvPicPr>
            <a:picLocks noChangeAspect="1"/>
          </p:cNvPicPr>
          <p:nvPr userDrawn="1"/>
        </p:nvPicPr>
        <p:blipFill>
          <a:blip r:embed="rId2" cstate="print"/>
          <a:srcRect b="7101"/>
          <a:stretch>
            <a:fillRect/>
          </a:stretch>
        </p:blipFill>
        <p:spPr bwMode="auto">
          <a:xfrm>
            <a:off x="7129463" y="6062663"/>
            <a:ext cx="1828800" cy="747712"/>
          </a:xfrm>
          <a:prstGeom prst="rect">
            <a:avLst/>
          </a:prstGeom>
          <a:noFill/>
          <a:ln w="9525">
            <a:noFill/>
            <a:miter lim="800000"/>
            <a:headEnd/>
            <a:tailEnd/>
          </a:ln>
        </p:spPr>
      </p:pic>
    </p:spTree>
    <p:extLst>
      <p:ext uri="{BB962C8B-B14F-4D97-AF65-F5344CB8AC3E}">
        <p14:creationId xmlns:p14="http://schemas.microsoft.com/office/powerpoint/2010/main" val="3394346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3178401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155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847376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16058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885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5" name="Date Placeholder 3"/>
          <p:cNvSpPr>
            <a:spLocks noGrp="1"/>
          </p:cNvSpPr>
          <p:nvPr>
            <p:ph type="dt" sz="half" idx="11"/>
          </p:nvPr>
        </p:nvSpPr>
        <p:spPr/>
        <p:txBody>
          <a:bodyPr/>
          <a:lstStyle>
            <a:lvl1pPr>
              <a:defRPr/>
            </a:lvl1pPr>
          </a:lstStyle>
          <a:p>
            <a:pPr>
              <a:defRPr/>
            </a:pPr>
            <a:fld id="{DC5F24FC-0DD5-44FC-A95C-D1F218D3CED4}" type="datetime4">
              <a:rPr lang="en-US"/>
              <a:pPr>
                <a:defRPr/>
              </a:pPr>
              <a:t>November 7, 2017</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BEA081-8A05-4180-B492-7C64B84FE8EC}" type="slidenum">
              <a:rPr lang="en-US"/>
              <a:pPr>
                <a:defRPr/>
              </a:pPr>
              <a:t>‹#›</a:t>
            </a:fld>
            <a:endParaRPr lang="en-US" dirty="0"/>
          </a:p>
        </p:txBody>
      </p:sp>
    </p:spTree>
    <p:extLst>
      <p:ext uri="{BB962C8B-B14F-4D97-AF65-F5344CB8AC3E}">
        <p14:creationId xmlns:p14="http://schemas.microsoft.com/office/powerpoint/2010/main" val="361200502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0091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9883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005840"/>
          </a:xfrm>
        </p:spPr>
        <p:txBody>
          <a:bodyPr>
            <a:normAutofit/>
          </a:bodyPr>
          <a:lstStyle>
            <a:lvl1pPr>
              <a:defRPr sz="2800"/>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a:xfrm>
            <a:off x="377825" y="1654726"/>
            <a:ext cx="8412480" cy="4389120"/>
          </a:xfrm>
        </p:spPr>
        <p:txBody>
          <a:bodyPr/>
          <a:lstStyle>
            <a:lvl1pPr>
              <a:defRPr sz="20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91781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60203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 Box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3595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22"/>
          </p:nvPr>
        </p:nvSpPr>
        <p:spPr>
          <a:xfrm>
            <a:off x="3298032"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7" name="Content Placeholder 4"/>
          <p:cNvSpPr>
            <a:spLocks noGrp="1"/>
          </p:cNvSpPr>
          <p:nvPr>
            <p:ph sz="quarter" idx="23"/>
          </p:nvPr>
        </p:nvSpPr>
        <p:spPr>
          <a:xfrm>
            <a:off x="617220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Content Placeholder 4"/>
          <p:cNvSpPr>
            <a:spLocks noGrp="1"/>
          </p:cNvSpPr>
          <p:nvPr>
            <p:ph sz="quarter" idx="24"/>
          </p:nvPr>
        </p:nvSpPr>
        <p:spPr>
          <a:xfrm>
            <a:off x="43595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9" name="Content Placeholder 4"/>
          <p:cNvSpPr>
            <a:spLocks noGrp="1"/>
          </p:cNvSpPr>
          <p:nvPr>
            <p:ph sz="quarter" idx="25"/>
          </p:nvPr>
        </p:nvSpPr>
        <p:spPr>
          <a:xfrm>
            <a:off x="3298032"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0" name="Content Placeholder 4"/>
          <p:cNvSpPr>
            <a:spLocks noGrp="1"/>
          </p:cNvSpPr>
          <p:nvPr>
            <p:ph sz="quarter" idx="26"/>
          </p:nvPr>
        </p:nvSpPr>
        <p:spPr>
          <a:xfrm>
            <a:off x="617220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Content Placeholder 4"/>
          <p:cNvSpPr>
            <a:spLocks noGrp="1"/>
          </p:cNvSpPr>
          <p:nvPr>
            <p:ph sz="quarter" idx="27"/>
          </p:nvPr>
        </p:nvSpPr>
        <p:spPr>
          <a:xfrm>
            <a:off x="43595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2" name="Content Placeholder 4"/>
          <p:cNvSpPr>
            <a:spLocks noGrp="1"/>
          </p:cNvSpPr>
          <p:nvPr>
            <p:ph sz="quarter" idx="28"/>
          </p:nvPr>
        </p:nvSpPr>
        <p:spPr>
          <a:xfrm>
            <a:off x="3298032"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Content Placeholder 4"/>
          <p:cNvSpPr>
            <a:spLocks noGrp="1"/>
          </p:cNvSpPr>
          <p:nvPr>
            <p:ph sz="quarter" idx="29"/>
          </p:nvPr>
        </p:nvSpPr>
        <p:spPr>
          <a:xfrm>
            <a:off x="617220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205786"/>
            <a:ext cx="8412480" cy="548640"/>
          </a:xfrm>
        </p:spPr>
        <p:txBody>
          <a:bodyPr lIns="27432">
            <a:normAutofit/>
          </a:bodyPr>
          <a:lstStyle>
            <a:lvl1pPr>
              <a:defRPr sz="1400"/>
            </a:lvl1pPr>
          </a:lstStyle>
          <a:p>
            <a:pPr lvl="0"/>
            <a:r>
              <a:rPr lang="en-US" smtClean="0"/>
              <a:t>Click to edit Master text styles</a:t>
            </a:r>
          </a:p>
        </p:txBody>
      </p:sp>
      <p:sp>
        <p:nvSpPr>
          <p:cNvPr id="1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1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1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78764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6"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pPr fontAlgn="base">
              <a:spcBef>
                <a:spcPct val="0"/>
              </a:spcBef>
              <a:spcAft>
                <a:spcPct val="0"/>
              </a:spcAft>
            </a:pPr>
            <a:endParaRPr/>
          </a:p>
        </p:txBody>
      </p:sp>
      <p:sp>
        <p:nvSpPr>
          <p:cNvPr id="7"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19155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442" t="21176" r="7064" b="9643"/>
          <a:stretch/>
        </p:blipFill>
        <p:spPr>
          <a:xfrm>
            <a:off x="0" y="2833688"/>
            <a:ext cx="9144000" cy="3282950"/>
          </a:xfrm>
          <a:prstGeom prst="rect">
            <a:avLst/>
          </a:prstGeom>
        </p:spPr>
      </p:pic>
      <p:sp>
        <p:nvSpPr>
          <p:cNvPr id="2" name="Title 1"/>
          <p:cNvSpPr>
            <a:spLocks noGrp="1"/>
          </p:cNvSpPr>
          <p:nvPr>
            <p:ph type="ctrTitle"/>
          </p:nvPr>
        </p:nvSpPr>
        <p:spPr>
          <a:xfrm>
            <a:off x="337645" y="845103"/>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8" name="Rectangle 7"/>
          <p:cNvSpPr/>
          <p:nvPr userDrawn="1"/>
        </p:nvSpPr>
        <p:spPr>
          <a:xfrm>
            <a:off x="0" y="5472752"/>
            <a:ext cx="9144000" cy="1385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30993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9 Divider Slide">
    <p:spTree>
      <p:nvGrpSpPr>
        <p:cNvPr id="1" name=""/>
        <p:cNvGrpSpPr/>
        <p:nvPr/>
      </p:nvGrpSpPr>
      <p:grpSpPr>
        <a:xfrm>
          <a:off x="0" y="0"/>
          <a:ext cx="0" cy="0"/>
          <a:chOff x="0" y="0"/>
          <a:chExt cx="0" cy="0"/>
        </a:xfrm>
      </p:grpSpPr>
      <p:sp>
        <p:nvSpPr>
          <p:cNvPr id="4" name="Rectangle 3"/>
          <p:cNvSpPr/>
          <p:nvPr userDrawn="1"/>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defTabSz="457200"/>
            <a:endParaRPr lang="en-US" dirty="0">
              <a:solidFill>
                <a:srgbClr val="000000"/>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447" t="25198" r="7037" b="20425"/>
          <a:stretch/>
        </p:blipFill>
        <p:spPr>
          <a:xfrm>
            <a:off x="0" y="1195388"/>
            <a:ext cx="9144001" cy="2579687"/>
          </a:xfrm>
          <a:prstGeom prst="rect">
            <a:avLst/>
          </a:prstGeom>
        </p:spPr>
      </p:pic>
      <p:sp>
        <p:nvSpPr>
          <p:cNvPr id="10" name="Rectangle 9"/>
          <p:cNvSpPr/>
          <p:nvPr userDrawn="1"/>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3830347"/>
            <a:ext cx="6766560" cy="1554480"/>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5301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28" t="9845" r="6980" b="18650"/>
          <a:stretch/>
        </p:blipFill>
        <p:spPr>
          <a:xfrm>
            <a:off x="-1" y="3775075"/>
            <a:ext cx="9144002" cy="3082925"/>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28" t="9845" r="6980" b="18650"/>
          <a:stretch/>
        </p:blipFill>
        <p:spPr>
          <a:xfrm>
            <a:off x="-1" y="3775075"/>
            <a:ext cx="9144002" cy="3082925"/>
          </a:xfrm>
          <a:prstGeom prst="rect">
            <a:avLst/>
          </a:prstGeom>
        </p:spPr>
      </p:pic>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28" t="9845" r="6980" b="18650"/>
          <a:stretch/>
        </p:blipFill>
        <p:spPr>
          <a:xfrm>
            <a:off x="-1" y="3775075"/>
            <a:ext cx="9144002" cy="3082925"/>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28" t="9845" r="6980" b="18650"/>
          <a:stretch/>
        </p:blipFill>
        <p:spPr>
          <a:xfrm>
            <a:off x="-1" y="3775075"/>
            <a:ext cx="9144002" cy="3082925"/>
          </a:xfrm>
          <a:prstGeom prst="rect">
            <a:avLst/>
          </a:prstGeom>
        </p:spPr>
      </p:pic>
      <p:pic>
        <p:nvPicPr>
          <p:cNvPr id="24" name="Picture 23"/>
          <p:cNvPicPr>
            <a:picLocks noChangeAspect="1"/>
          </p:cNvPicPr>
          <p:nvPr userDrawn="1"/>
        </p:nvPicPr>
        <p:blipFill rotWithShape="1">
          <a:blip r:embed="rId6" cstate="print">
            <a:extLst>
              <a:ext uri="{28A0092B-C50C-407E-A947-70E740481C1C}">
                <a14:useLocalDpi xmlns:a14="http://schemas.microsoft.com/office/drawing/2010/main" val="0"/>
              </a:ext>
            </a:extLst>
          </a:blip>
          <a:srcRect l="11028" t="9845" r="6980" b="18650"/>
          <a:stretch/>
        </p:blipFill>
        <p:spPr>
          <a:xfrm>
            <a:off x="-1" y="3775075"/>
            <a:ext cx="9144001" cy="3082925"/>
          </a:xfrm>
          <a:prstGeom prst="rect">
            <a:avLst/>
          </a:prstGeom>
        </p:spPr>
      </p:pic>
    </p:spTree>
    <p:extLst>
      <p:ext uri="{BB962C8B-B14F-4D97-AF65-F5344CB8AC3E}">
        <p14:creationId xmlns:p14="http://schemas.microsoft.com/office/powerpoint/2010/main" val="233477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par>
                                <p:cTn id="8" presetID="22" presetClass="entr" presetSubtype="8" fill="hold" nodeType="withEffect">
                                  <p:stCondLst>
                                    <p:cond delay="4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000"/>
                                        <p:tgtEl>
                                          <p:spTgt spid="21"/>
                                        </p:tgtEl>
                                      </p:cBhvr>
                                    </p:animEffect>
                                  </p:childTnLst>
                                </p:cTn>
                              </p:par>
                              <p:par>
                                <p:cTn id="11" presetID="22" presetClass="entr" presetSubtype="8" fill="hold"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2000"/>
                                        <p:tgtEl>
                                          <p:spTgt spid="22"/>
                                        </p:tgtEl>
                                      </p:cBhvr>
                                    </p:animEffect>
                                  </p:childTnLst>
                                </p:cTn>
                              </p:par>
                              <p:par>
                                <p:cTn id="14" presetID="22" presetClass="entr" presetSubtype="8" fill="hold" nodeType="withEffect">
                                  <p:stCondLst>
                                    <p:cond delay="12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2000"/>
                                        <p:tgtEl>
                                          <p:spTgt spid="23"/>
                                        </p:tgtEl>
                                      </p:cBhvr>
                                    </p:animEffect>
                                  </p:childTnLst>
                                </p:cTn>
                              </p:par>
                              <p:par>
                                <p:cTn id="17" presetID="22" presetClass="entr" presetSubtype="8" fill="hold" nodeType="withEffect">
                                  <p:stCondLst>
                                    <p:cond delay="160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4 Title Slide">
    <p:spTree>
      <p:nvGrpSpPr>
        <p:cNvPr id="1" name=""/>
        <p:cNvGrpSpPr/>
        <p:nvPr/>
      </p:nvGrpSpPr>
      <p:grpSpPr>
        <a:xfrm>
          <a:off x="0" y="0"/>
          <a:ext cx="0" cy="0"/>
          <a:chOff x="0" y="0"/>
          <a:chExt cx="0" cy="0"/>
        </a:xfrm>
      </p:grpSpPr>
      <p:pic>
        <p:nvPicPr>
          <p:cNvPr id="11268" name="Picture 4" descr="http://connorlenahan.files.wordpress.com/2013/08/bu-cas1.jpg">
            <a:hlinkClick r:id="rId2"/>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0" y="0"/>
            <a:ext cx="9150332" cy="382343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0" y="2718409"/>
            <a:ext cx="9150332"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dirty="0">
                <a:solidFill>
                  <a:srgbClr val="000000"/>
                </a:solidFill>
              </a:endParaRPr>
            </a:p>
          </p:txBody>
        </p:sp>
      </p:grpSp>
      <p:sp>
        <p:nvSpPr>
          <p:cNvPr id="2" name="Title 1"/>
          <p:cNvSpPr>
            <a:spLocks noGrp="1"/>
          </p:cNvSpPr>
          <p:nvPr>
            <p:ph type="ctrTitle"/>
          </p:nvPr>
        </p:nvSpPr>
        <p:spPr>
          <a:xfrm>
            <a:off x="337645" y="4162131"/>
            <a:ext cx="7315200" cy="999276"/>
          </a:xfrm>
        </p:spPr>
        <p:txBody>
          <a:bodyPr anchor="t">
            <a:noAutofit/>
          </a:bodyPr>
          <a:lstStyle>
            <a:lvl1pPr algn="l">
              <a:defRPr sz="48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7645" y="5561119"/>
            <a:ext cx="5486400" cy="831273"/>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6155"/>
          <a:stretch/>
        </p:blipFill>
        <p:spPr>
          <a:xfrm>
            <a:off x="0" y="950070"/>
            <a:ext cx="9163980" cy="3970941"/>
          </a:xfrm>
          <a:prstGeom prst="rect">
            <a:avLst/>
          </a:prstGeom>
        </p:spPr>
      </p:pic>
    </p:spTree>
    <p:extLst>
      <p:ext uri="{BB962C8B-B14F-4D97-AF65-F5344CB8AC3E}">
        <p14:creationId xmlns:p14="http://schemas.microsoft.com/office/powerpoint/2010/main" val="243812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6" name="Date Placeholder 3"/>
          <p:cNvSpPr>
            <a:spLocks noGrp="1"/>
          </p:cNvSpPr>
          <p:nvPr>
            <p:ph type="dt" sz="half" idx="11"/>
          </p:nvPr>
        </p:nvSpPr>
        <p:spPr/>
        <p:txBody>
          <a:bodyPr/>
          <a:lstStyle>
            <a:lvl1pPr>
              <a:defRPr/>
            </a:lvl1pPr>
          </a:lstStyle>
          <a:p>
            <a:pPr>
              <a:defRPr/>
            </a:pPr>
            <a:fld id="{4735BDC8-33B4-4E2A-BE24-3CC52163FA03}" type="datetime4">
              <a:rPr lang="en-US"/>
              <a:pPr>
                <a:defRPr/>
              </a:pPr>
              <a:t>November 7, 2017</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F3732A-80B2-437A-9A6E-641975ED8EF5}" type="slidenum">
              <a:rPr lang="en-US"/>
              <a:pPr>
                <a:defRPr/>
              </a:pPr>
              <a:t>‹#›</a:t>
            </a:fld>
            <a:endParaRPr lang="en-US" dirty="0"/>
          </a:p>
        </p:txBody>
      </p:sp>
    </p:spTree>
    <p:extLst>
      <p:ext uri="{BB962C8B-B14F-4D97-AF65-F5344CB8AC3E}">
        <p14:creationId xmlns:p14="http://schemas.microsoft.com/office/powerpoint/2010/main" val="198293185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13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2914650"/>
          </a:xfrm>
          <a:prstGeom prst="rect">
            <a:avLst/>
          </a:prstGeom>
        </p:spPr>
      </p:pic>
      <p:grpSp>
        <p:nvGrpSpPr>
          <p:cNvPr id="10" name="Group 9"/>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3" name="Rectangle 12"/>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dirty="0">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6155"/>
          <a:stretch/>
        </p:blipFill>
        <p:spPr>
          <a:xfrm>
            <a:off x="0" y="854895"/>
            <a:ext cx="9142413" cy="3970941"/>
          </a:xfrm>
          <a:prstGeom prst="rect">
            <a:avLst/>
          </a:prstGeom>
        </p:spPr>
      </p:pic>
    </p:spTree>
    <p:extLst>
      <p:ext uri="{BB962C8B-B14F-4D97-AF65-F5344CB8AC3E}">
        <p14:creationId xmlns:p14="http://schemas.microsoft.com/office/powerpoint/2010/main" val="283485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Las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4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3 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64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6256563"/>
            <a:ext cx="1545336" cy="431368"/>
          </a:xfrm>
          <a:prstGeom prst="rect">
            <a:avLst/>
          </a:prstGeom>
        </p:spPr>
      </p:pic>
      <p:sp>
        <p:nvSpPr>
          <p:cNvPr id="5" name="Rectangle 4"/>
          <p:cNvSpPr/>
          <p:nvPr userDrawn="1"/>
        </p:nvSpPr>
        <p:spPr>
          <a:xfrm>
            <a:off x="0" y="914399"/>
            <a:ext cx="9144000" cy="182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userDrawn="1">
            <p:ph type="ctrTitle"/>
          </p:nvPr>
        </p:nvSpPr>
        <p:spPr>
          <a:xfrm>
            <a:off x="286081" y="1189173"/>
            <a:ext cx="8229600" cy="1554480"/>
          </a:xfrm>
        </p:spPr>
        <p:txBody>
          <a:bodyPr vert="horz" lIns="0" tIns="0" rIns="0" bIns="0" rtlCol="0" anchor="t">
            <a:noAutofit/>
          </a:bodyPr>
          <a:lstStyle>
            <a:lvl1pPr>
              <a:defRPr lang="en-US" sz="4800" dirty="0">
                <a:solidFill>
                  <a:schemeClr val="bg1"/>
                </a:solidFill>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54500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038600" cy="451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83100" y="1431925"/>
            <a:ext cx="4038600" cy="2179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83100" y="3763963"/>
            <a:ext cx="4038600" cy="217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40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1942B3-4222-49F7-B392-5093B598F399}" type="datetime4">
              <a:rPr lang="en-US"/>
              <a:pPr>
                <a:defRPr/>
              </a:pPr>
              <a:t>November 7, 2017</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Xerox Internal Use Only</a:t>
            </a:r>
          </a:p>
        </p:txBody>
      </p:sp>
      <p:sp>
        <p:nvSpPr>
          <p:cNvPr id="6" name="Slide Number Placeholder 9"/>
          <p:cNvSpPr>
            <a:spLocks noGrp="1"/>
          </p:cNvSpPr>
          <p:nvPr>
            <p:ph type="sldNum" sz="quarter" idx="12"/>
          </p:nvPr>
        </p:nvSpPr>
        <p:spPr/>
        <p:txBody>
          <a:bodyPr/>
          <a:lstStyle>
            <a:lvl1pPr>
              <a:defRPr/>
            </a:lvl1pPr>
          </a:lstStyle>
          <a:p>
            <a:pPr>
              <a:defRPr/>
            </a:pPr>
            <a:fld id="{8E580CFA-3CAD-4BCB-918E-FDAE96A10316}" type="slidenum">
              <a:rPr lang="en-US"/>
              <a:pPr>
                <a:defRPr/>
              </a:pPr>
              <a:t>‹#›</a:t>
            </a:fld>
            <a:endParaRPr lang="en-US"/>
          </a:p>
        </p:txBody>
      </p:sp>
    </p:spTree>
    <p:extLst>
      <p:ext uri="{BB962C8B-B14F-4D97-AF65-F5344CB8AC3E}">
        <p14:creationId xmlns:p14="http://schemas.microsoft.com/office/powerpoint/2010/main" val="120104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0"/>
          </p:nvPr>
        </p:nvSpPr>
        <p:spPr/>
        <p:txBody>
          <a:bodyPr/>
          <a:lstStyle>
            <a:lvl1pPr>
              <a:defRPr/>
            </a:lvl1pPr>
          </a:lstStyle>
          <a:p>
            <a:pPr>
              <a:defRPr/>
            </a:pPr>
            <a:fld id="{0DD2FB57-C619-4283-9A2F-CE95D443FB9F}" type="datetime4">
              <a:rPr lang="en-US"/>
              <a:pPr>
                <a:defRPr/>
              </a:pPr>
              <a:t>November 7, 2017</a:t>
            </a:fld>
            <a:endParaRPr lang="en-US"/>
          </a:p>
        </p:txBody>
      </p:sp>
      <p:sp>
        <p:nvSpPr>
          <p:cNvPr id="7" name="Footer Placeholder 5"/>
          <p:cNvSpPr>
            <a:spLocks noGrp="1"/>
          </p:cNvSpPr>
          <p:nvPr>
            <p:ph type="ftr" sz="quarter" idx="21"/>
          </p:nvPr>
        </p:nvSpPr>
        <p:spPr/>
        <p:txBody>
          <a:bodyPr/>
          <a:lstStyle>
            <a:lvl1pPr>
              <a:defRPr/>
            </a:lvl1pPr>
          </a:lstStyle>
          <a:p>
            <a:pPr>
              <a:defRPr/>
            </a:pPr>
            <a:r>
              <a:rPr lang="en-US"/>
              <a:t>Xerox Internal Use Only</a:t>
            </a:r>
          </a:p>
        </p:txBody>
      </p:sp>
      <p:sp>
        <p:nvSpPr>
          <p:cNvPr id="8" name="Slide Number Placeholder 9"/>
          <p:cNvSpPr>
            <a:spLocks noGrp="1"/>
          </p:cNvSpPr>
          <p:nvPr>
            <p:ph type="sldNum" sz="quarter" idx="22"/>
          </p:nvPr>
        </p:nvSpPr>
        <p:spPr/>
        <p:txBody>
          <a:bodyPr/>
          <a:lstStyle>
            <a:lvl1pPr>
              <a:defRPr/>
            </a:lvl1pPr>
          </a:lstStyle>
          <a:p>
            <a:pPr>
              <a:defRPr/>
            </a:pPr>
            <a:fld id="{34871E67-423D-4B4D-9D72-DA577B5DBF48}" type="slidenum">
              <a:rPr lang="en-US"/>
              <a:pPr>
                <a:defRPr/>
              </a:pPr>
              <a:t>‹#›</a:t>
            </a:fld>
            <a:endParaRPr lang="en-US"/>
          </a:p>
        </p:txBody>
      </p:sp>
    </p:spTree>
    <p:extLst>
      <p:ext uri="{BB962C8B-B14F-4D97-AF65-F5344CB8AC3E}">
        <p14:creationId xmlns:p14="http://schemas.microsoft.com/office/powerpoint/2010/main" val="4122031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77825" y="1654726"/>
            <a:ext cx="8412480" cy="4389120"/>
          </a:xfrm>
        </p:spPr>
        <p:txBody>
          <a:bodyPr/>
          <a:lstStyle>
            <a:lvl1pPr>
              <a:defRPr sz="20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39D56C-C3A1-4C3D-B87F-879FE450599A}" type="datetime4">
              <a:rPr lang="en-US"/>
              <a:pPr>
                <a:defRPr/>
              </a:pPr>
              <a:t>November 7, 2017</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Xerox Internal Use Only</a:t>
            </a:r>
          </a:p>
        </p:txBody>
      </p:sp>
      <p:sp>
        <p:nvSpPr>
          <p:cNvPr id="6" name="Slide Number Placeholder 9"/>
          <p:cNvSpPr>
            <a:spLocks noGrp="1"/>
          </p:cNvSpPr>
          <p:nvPr>
            <p:ph type="sldNum" sz="quarter" idx="12"/>
          </p:nvPr>
        </p:nvSpPr>
        <p:spPr/>
        <p:txBody>
          <a:bodyPr/>
          <a:lstStyle>
            <a:lvl1pPr>
              <a:defRPr/>
            </a:lvl1pPr>
          </a:lstStyle>
          <a:p>
            <a:pPr>
              <a:defRPr/>
            </a:pPr>
            <a:fld id="{9CCC835E-F3DC-44A8-A510-EAE8E856413F}" type="slidenum">
              <a:rPr lang="en-US"/>
              <a:pPr>
                <a:defRPr/>
              </a:pPr>
              <a:t>‹#›</a:t>
            </a:fld>
            <a:endParaRPr lang="en-US"/>
          </a:p>
        </p:txBody>
      </p:sp>
    </p:spTree>
    <p:extLst>
      <p:ext uri="{BB962C8B-B14F-4D97-AF65-F5344CB8AC3E}">
        <p14:creationId xmlns:p14="http://schemas.microsoft.com/office/powerpoint/2010/main" val="2370688679"/>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Line Title and Mutli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64592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7782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2"/>
          <p:cNvSpPr>
            <a:spLocks noGrp="1"/>
          </p:cNvSpPr>
          <p:nvPr>
            <p:ph idx="10"/>
          </p:nvPr>
        </p:nvSpPr>
        <p:spPr>
          <a:xfrm>
            <a:off x="325818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idx="14"/>
          </p:nvPr>
        </p:nvSpPr>
        <p:spPr>
          <a:xfrm>
            <a:off x="6138545" y="2242860"/>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Text Placeholder 9"/>
          <p:cNvSpPr>
            <a:spLocks noGrp="1"/>
          </p:cNvSpPr>
          <p:nvPr>
            <p:ph type="body" sz="quarter" idx="16"/>
          </p:nvPr>
        </p:nvSpPr>
        <p:spPr>
          <a:xfrm>
            <a:off x="377825" y="1654488"/>
            <a:ext cx="8412480" cy="457200"/>
          </a:xfrm>
        </p:spPr>
        <p:txBody>
          <a:bodyPr/>
          <a:lstStyle/>
          <a:p>
            <a:pPr lvl="0"/>
            <a:r>
              <a:rPr lang="en-US" smtClean="0"/>
              <a:t>Click to edit Master text styles</a:t>
            </a:r>
          </a:p>
        </p:txBody>
      </p:sp>
      <p:sp>
        <p:nvSpPr>
          <p:cNvPr id="7" name="Date Placeholder 3"/>
          <p:cNvSpPr>
            <a:spLocks noGrp="1"/>
          </p:cNvSpPr>
          <p:nvPr>
            <p:ph type="dt" sz="half" idx="17"/>
          </p:nvPr>
        </p:nvSpPr>
        <p:spPr/>
        <p:txBody>
          <a:bodyPr/>
          <a:lstStyle>
            <a:lvl1pPr>
              <a:defRPr/>
            </a:lvl1pPr>
          </a:lstStyle>
          <a:p>
            <a:pPr>
              <a:defRPr/>
            </a:pPr>
            <a:fld id="{5337088F-18D0-4BD3-A6F4-4D28DEF5CD8F}" type="datetime4">
              <a:rPr lang="en-US"/>
              <a:pPr>
                <a:defRPr/>
              </a:pPr>
              <a:t>November 7, 2017</a:t>
            </a:fld>
            <a:endParaRPr lang="en-US"/>
          </a:p>
        </p:txBody>
      </p:sp>
      <p:sp>
        <p:nvSpPr>
          <p:cNvPr id="8" name="Footer Placeholder 5"/>
          <p:cNvSpPr>
            <a:spLocks noGrp="1"/>
          </p:cNvSpPr>
          <p:nvPr>
            <p:ph type="ftr" sz="quarter" idx="18"/>
          </p:nvPr>
        </p:nvSpPr>
        <p:spPr/>
        <p:txBody>
          <a:bodyPr/>
          <a:lstStyle>
            <a:lvl1pPr>
              <a:defRPr/>
            </a:lvl1pPr>
          </a:lstStyle>
          <a:p>
            <a:pPr>
              <a:defRPr/>
            </a:pPr>
            <a:r>
              <a:rPr lang="en-US"/>
              <a:t>Xerox Internal Use Only</a:t>
            </a:r>
          </a:p>
        </p:txBody>
      </p:sp>
      <p:sp>
        <p:nvSpPr>
          <p:cNvPr id="9" name="Slide Number Placeholder 9"/>
          <p:cNvSpPr>
            <a:spLocks noGrp="1"/>
          </p:cNvSpPr>
          <p:nvPr>
            <p:ph type="sldNum" sz="quarter" idx="19"/>
          </p:nvPr>
        </p:nvSpPr>
        <p:spPr/>
        <p:txBody>
          <a:bodyPr/>
          <a:lstStyle>
            <a:lvl1pPr>
              <a:defRPr/>
            </a:lvl1pPr>
          </a:lstStyle>
          <a:p>
            <a:pPr>
              <a:defRPr/>
            </a:pPr>
            <a:fld id="{7141235D-97EA-47C2-9AD7-9D232BCAE6A1}" type="slidenum">
              <a:rPr lang="en-US"/>
              <a:pPr>
                <a:defRPr/>
              </a:pPr>
              <a:t>‹#›</a:t>
            </a:fld>
            <a:endParaRPr lang="en-US"/>
          </a:p>
        </p:txBody>
      </p:sp>
    </p:spTree>
    <p:extLst>
      <p:ext uri="{BB962C8B-B14F-4D97-AF65-F5344CB8AC3E}">
        <p14:creationId xmlns:p14="http://schemas.microsoft.com/office/powerpoint/2010/main" val="19310707"/>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rot="16200000">
            <a:off x="6283088" y="1403450"/>
            <a:ext cx="2743200" cy="2971800"/>
          </a:xfrm>
          <a:prstGeom prst="round2SameRect">
            <a:avLst>
              <a:gd name="adj1" fmla="val 4727"/>
              <a:gd name="adj2" fmla="val 0"/>
            </a:avLst>
          </a:prstGeom>
        </p:spPr>
        <p:txBody>
          <a:bodyPr vert="vert" lIns="91440" tIns="91440" rIns="91440" bIns="365760">
            <a:normAutofit/>
          </a:bodyPr>
          <a:lstStyle>
            <a:lvl1pPr>
              <a:spcAft>
                <a:spcPts val="0"/>
              </a:spcAft>
              <a:defRPr sz="1400" b="1">
                <a:solidFill>
                  <a:schemeClr val="tx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solidFill>
            <a:schemeClr val="accent1"/>
          </a:solidFill>
        </p:spPr>
        <p:txBody>
          <a:bodyPr lIns="91440" tIns="91440" rIns="91440" bIns="91440"/>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1"/>
          </p:nvPr>
        </p:nvSpPr>
        <p:spPr/>
        <p:txBody>
          <a:bodyPr/>
          <a:lstStyle>
            <a:lvl1pPr>
              <a:defRPr/>
            </a:lvl1pPr>
          </a:lstStyle>
          <a:p>
            <a:pPr>
              <a:defRPr/>
            </a:pPr>
            <a:fld id="{6842794B-737A-4E63-BCCD-A8E7A8B36053}" type="datetime4">
              <a:rPr lang="en-US"/>
              <a:pPr>
                <a:defRPr/>
              </a:pPr>
              <a:t>November 7, 2017</a:t>
            </a:fld>
            <a:endParaRPr lang="en-US"/>
          </a:p>
        </p:txBody>
      </p:sp>
      <p:sp>
        <p:nvSpPr>
          <p:cNvPr id="7" name="Footer Placeholder 5"/>
          <p:cNvSpPr>
            <a:spLocks noGrp="1"/>
          </p:cNvSpPr>
          <p:nvPr>
            <p:ph type="ftr" sz="quarter" idx="12"/>
          </p:nvPr>
        </p:nvSpPr>
        <p:spPr/>
        <p:txBody>
          <a:bodyPr/>
          <a:lstStyle>
            <a:lvl1pPr>
              <a:defRPr/>
            </a:lvl1pPr>
          </a:lstStyle>
          <a:p>
            <a:pPr>
              <a:defRPr/>
            </a:pPr>
            <a:r>
              <a:rPr lang="en-US"/>
              <a:t>Xerox Internal Use Only</a:t>
            </a:r>
          </a:p>
        </p:txBody>
      </p:sp>
      <p:sp>
        <p:nvSpPr>
          <p:cNvPr id="8" name="Slide Number Placeholder 9"/>
          <p:cNvSpPr>
            <a:spLocks noGrp="1"/>
          </p:cNvSpPr>
          <p:nvPr>
            <p:ph type="sldNum" sz="quarter" idx="13"/>
          </p:nvPr>
        </p:nvSpPr>
        <p:spPr/>
        <p:txBody>
          <a:bodyPr/>
          <a:lstStyle>
            <a:lvl1pPr>
              <a:defRPr/>
            </a:lvl1pPr>
          </a:lstStyle>
          <a:p>
            <a:pPr>
              <a:defRPr/>
            </a:pPr>
            <a:fld id="{170105E8-7944-4ABD-8CC8-144816B53780}" type="slidenum">
              <a:rPr lang="en-US"/>
              <a:pPr>
                <a:defRPr/>
              </a:pPr>
              <a:t>‹#›</a:t>
            </a:fld>
            <a:endParaRPr lang="en-US"/>
          </a:p>
        </p:txBody>
      </p:sp>
    </p:spTree>
    <p:extLst>
      <p:ext uri="{BB962C8B-B14F-4D97-AF65-F5344CB8AC3E}">
        <p14:creationId xmlns:p14="http://schemas.microsoft.com/office/powerpoint/2010/main" val="188264389"/>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1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rot="16200000">
            <a:off x="6283088" y="1403450"/>
            <a:ext cx="2743200" cy="2971800"/>
          </a:xfrm>
          <a:prstGeom prst="round2SameRect">
            <a:avLst>
              <a:gd name="adj1" fmla="val 4727"/>
              <a:gd name="adj2" fmla="val 0"/>
            </a:avLst>
          </a:prstGeom>
        </p:spPr>
        <p:txBody>
          <a:bodyPr vert="vert" lIns="91440" tIns="91440" rIns="91440" bIns="365760">
            <a:normAutofit/>
          </a:bodyPr>
          <a:lstStyle>
            <a:lvl1pPr>
              <a:spcAft>
                <a:spcPts val="0"/>
              </a:spcAft>
              <a:defRPr sz="1400" b="1">
                <a:solidFill>
                  <a:schemeClr val="tx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solidFill>
            <a:schemeClr val="accent3"/>
          </a:solidFill>
        </p:spPr>
        <p:txBody>
          <a:bodyPr lIns="91440" tIns="91440" rIns="91440" bIns="91440"/>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1"/>
          </p:nvPr>
        </p:nvSpPr>
        <p:spPr/>
        <p:txBody>
          <a:bodyPr/>
          <a:lstStyle>
            <a:lvl1pPr>
              <a:defRPr/>
            </a:lvl1pPr>
          </a:lstStyle>
          <a:p>
            <a:pPr>
              <a:defRPr/>
            </a:pPr>
            <a:fld id="{9684C91D-78D3-4E43-B6FE-704FB20831DD}" type="datetime4">
              <a:rPr lang="en-US"/>
              <a:pPr>
                <a:defRPr/>
              </a:pPr>
              <a:t>November 7, 2017</a:t>
            </a:fld>
            <a:endParaRPr lang="en-US"/>
          </a:p>
        </p:txBody>
      </p:sp>
      <p:sp>
        <p:nvSpPr>
          <p:cNvPr id="7" name="Footer Placeholder 5"/>
          <p:cNvSpPr>
            <a:spLocks noGrp="1"/>
          </p:cNvSpPr>
          <p:nvPr>
            <p:ph type="ftr" sz="quarter" idx="12"/>
          </p:nvPr>
        </p:nvSpPr>
        <p:spPr/>
        <p:txBody>
          <a:bodyPr/>
          <a:lstStyle>
            <a:lvl1pPr>
              <a:defRPr/>
            </a:lvl1pPr>
          </a:lstStyle>
          <a:p>
            <a:pPr>
              <a:defRPr/>
            </a:pPr>
            <a:r>
              <a:rPr lang="en-US"/>
              <a:t>Xerox Internal Use Only</a:t>
            </a:r>
          </a:p>
        </p:txBody>
      </p:sp>
      <p:sp>
        <p:nvSpPr>
          <p:cNvPr id="8" name="Slide Number Placeholder 9"/>
          <p:cNvSpPr>
            <a:spLocks noGrp="1"/>
          </p:cNvSpPr>
          <p:nvPr>
            <p:ph type="sldNum" sz="quarter" idx="13"/>
          </p:nvPr>
        </p:nvSpPr>
        <p:spPr/>
        <p:txBody>
          <a:bodyPr/>
          <a:lstStyle>
            <a:lvl1pPr>
              <a:defRPr/>
            </a:lvl1pPr>
          </a:lstStyle>
          <a:p>
            <a:pPr>
              <a:defRPr/>
            </a:pPr>
            <a:fld id="{606C00A1-7F16-442F-A593-B1FB00E8DBC9}" type="slidenum">
              <a:rPr lang="en-US"/>
              <a:pPr>
                <a:defRPr/>
              </a:pPr>
              <a:t>‹#›</a:t>
            </a:fld>
            <a:endParaRPr lang="en-US"/>
          </a:p>
        </p:txBody>
      </p:sp>
    </p:spTree>
    <p:extLst>
      <p:ext uri="{BB962C8B-B14F-4D97-AF65-F5344CB8AC3E}">
        <p14:creationId xmlns:p14="http://schemas.microsoft.com/office/powerpoint/2010/main" val="14899569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3ED3F-9BAD-41B5-9391-7472E000FA0F}" type="datetime1">
              <a:rPr lang="en-US" smtClean="0"/>
              <a:pPr/>
              <a:t>11/7/2017</a:t>
            </a:fld>
            <a:endParaRPr lang="en-US" dirty="0"/>
          </a:p>
        </p:txBody>
      </p:sp>
      <p:sp>
        <p:nvSpPr>
          <p:cNvPr id="4" name="Footer Placeholder 3"/>
          <p:cNvSpPr>
            <a:spLocks noGrp="1"/>
          </p:cNvSpPr>
          <p:nvPr>
            <p:ph type="ftr" sz="quarter" idx="11"/>
          </p:nvPr>
        </p:nvSpPr>
        <p:spPr/>
        <p:txBody>
          <a:bodyPr/>
          <a:lstStyle/>
          <a:p>
            <a:r>
              <a:rPr lang="en-US" dirty="0" smtClean="0">
                <a:solidFill>
                  <a:srgbClr val="000000"/>
                </a:solidFill>
              </a:rPr>
              <a:t>Xerox Confidential</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6C656927-0CCE-4A04-9B49-75BE7AFF5560}" type="slidenum">
              <a:rPr lang="en-US" smtClean="0"/>
              <a:pPr/>
              <a:t>‹#›</a:t>
            </a:fld>
            <a:endParaRPr lang="en-US" dirty="0"/>
          </a:p>
        </p:txBody>
      </p:sp>
    </p:spTree>
    <p:extLst>
      <p:ext uri="{BB962C8B-B14F-4D97-AF65-F5344CB8AC3E}">
        <p14:creationId xmlns:p14="http://schemas.microsoft.com/office/powerpoint/2010/main" val="116182364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Call Out Slide">
    <p:spTree>
      <p:nvGrpSpPr>
        <p:cNvPr id="1" name=""/>
        <p:cNvGrpSpPr/>
        <p:nvPr/>
      </p:nvGrpSpPr>
      <p:grpSpPr>
        <a:xfrm>
          <a:off x="0" y="0"/>
          <a:ext cx="0" cy="0"/>
          <a:chOff x="0" y="0"/>
          <a:chExt cx="0" cy="0"/>
        </a:xfrm>
      </p:grpSpPr>
      <p:sp>
        <p:nvSpPr>
          <p:cNvPr id="5" name="Round Same Side Corner Rectangle 4"/>
          <p:cNvSpPr/>
          <p:nvPr/>
        </p:nvSpPr>
        <p:spPr>
          <a:xfrm rot="16200000">
            <a:off x="6283325" y="1411288"/>
            <a:ext cx="27432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1"/>
          </p:nvPr>
        </p:nvSpPr>
        <p:spPr/>
        <p:txBody>
          <a:bodyPr/>
          <a:lstStyle>
            <a:lvl1pPr>
              <a:defRPr/>
            </a:lvl1pPr>
          </a:lstStyle>
          <a:p>
            <a:pPr>
              <a:defRPr/>
            </a:pPr>
            <a:fld id="{19FF9E3C-69CE-484F-B3CA-EB17FA098BF7}" type="datetime4">
              <a:rPr lang="en-US"/>
              <a:pPr>
                <a:defRPr/>
              </a:pPr>
              <a:t>November 7, 2017</a:t>
            </a:fld>
            <a:endParaRPr lang="en-US"/>
          </a:p>
        </p:txBody>
      </p:sp>
      <p:sp>
        <p:nvSpPr>
          <p:cNvPr id="8" name="Footer Placeholder 5"/>
          <p:cNvSpPr>
            <a:spLocks noGrp="1"/>
          </p:cNvSpPr>
          <p:nvPr>
            <p:ph type="ftr" sz="quarter" idx="12"/>
          </p:nvPr>
        </p:nvSpPr>
        <p:spPr/>
        <p:txBody>
          <a:bodyPr/>
          <a:lstStyle>
            <a:lvl1pPr>
              <a:defRPr/>
            </a:lvl1pPr>
          </a:lstStyle>
          <a:p>
            <a:pPr>
              <a:defRPr/>
            </a:pPr>
            <a:r>
              <a:rPr lang="en-US"/>
              <a:t>Xerox Internal Use Only</a:t>
            </a:r>
          </a:p>
        </p:txBody>
      </p:sp>
      <p:sp>
        <p:nvSpPr>
          <p:cNvPr id="9" name="Slide Number Placeholder 9"/>
          <p:cNvSpPr>
            <a:spLocks noGrp="1"/>
          </p:cNvSpPr>
          <p:nvPr>
            <p:ph type="sldNum" sz="quarter" idx="13"/>
          </p:nvPr>
        </p:nvSpPr>
        <p:spPr/>
        <p:txBody>
          <a:bodyPr/>
          <a:lstStyle>
            <a:lvl1pPr>
              <a:defRPr/>
            </a:lvl1pPr>
          </a:lstStyle>
          <a:p>
            <a:pPr>
              <a:defRPr/>
            </a:pPr>
            <a:fld id="{197AF4B0-30B1-4BC6-8997-A033EEEFAFE9}" type="slidenum">
              <a:rPr lang="en-US"/>
              <a:pPr>
                <a:defRPr/>
              </a:pPr>
              <a:t>‹#›</a:t>
            </a:fld>
            <a:endParaRPr lang="en-US"/>
          </a:p>
        </p:txBody>
      </p:sp>
    </p:spTree>
    <p:extLst>
      <p:ext uri="{BB962C8B-B14F-4D97-AF65-F5344CB8AC3E}">
        <p14:creationId xmlns:p14="http://schemas.microsoft.com/office/powerpoint/2010/main" val="3256330645"/>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2 Call Out Slide">
    <p:spTree>
      <p:nvGrpSpPr>
        <p:cNvPr id="1" name=""/>
        <p:cNvGrpSpPr/>
        <p:nvPr/>
      </p:nvGrpSpPr>
      <p:grpSpPr>
        <a:xfrm>
          <a:off x="0" y="0"/>
          <a:ext cx="0" cy="0"/>
          <a:chOff x="0" y="0"/>
          <a:chExt cx="0" cy="0"/>
        </a:xfrm>
      </p:grpSpPr>
      <p:sp>
        <p:nvSpPr>
          <p:cNvPr id="5" name="Round Same Side Corner Rectangle 4"/>
          <p:cNvSpPr/>
          <p:nvPr/>
        </p:nvSpPr>
        <p:spPr>
          <a:xfrm rot="16200000">
            <a:off x="6283325" y="1411288"/>
            <a:ext cx="2743200" cy="2971800"/>
          </a:xfrm>
          <a:prstGeom prst="round2SameRect">
            <a:avLst>
              <a:gd name="adj1" fmla="val 5224"/>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2" name="Title 1"/>
          <p:cNvSpPr>
            <a:spLocks noGrp="1"/>
          </p:cNvSpPr>
          <p:nvPr>
            <p:ph type="title"/>
          </p:nvPr>
        </p:nvSpPr>
        <p:spPr>
          <a:xfrm>
            <a:off x="377823" y="291415"/>
            <a:ext cx="8412480" cy="1005840"/>
          </a:xfrm>
        </p:spPr>
        <p:txBody>
          <a:bodyPr/>
          <a:lstStyle>
            <a:lvl1pPr>
              <a:defRPr>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1"/>
          </p:nvPr>
        </p:nvSpPr>
        <p:spPr/>
        <p:txBody>
          <a:bodyPr/>
          <a:lstStyle>
            <a:lvl1pPr>
              <a:defRPr>
                <a:ea typeface="MS PGothic" pitchFamily="34" charset="-128"/>
              </a:defRPr>
            </a:lvl1pPr>
          </a:lstStyle>
          <a:p>
            <a:pPr>
              <a:defRPr/>
            </a:pPr>
            <a:fld id="{FF672289-A21E-434E-A3CB-F9AAE16F8DED}" type="slidenum">
              <a:rPr lang="en-US"/>
              <a:pPr>
                <a:defRPr/>
              </a:pPr>
              <a:t>‹#›</a:t>
            </a:fld>
            <a:endParaRPr lang="en-US"/>
          </a:p>
        </p:txBody>
      </p:sp>
    </p:spTree>
    <p:extLst>
      <p:ext uri="{BB962C8B-B14F-4D97-AF65-F5344CB8AC3E}">
        <p14:creationId xmlns:p14="http://schemas.microsoft.com/office/powerpoint/2010/main" val="3879807504"/>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2 Call Out Slide">
    <p:spTree>
      <p:nvGrpSpPr>
        <p:cNvPr id="1" name=""/>
        <p:cNvGrpSpPr/>
        <p:nvPr/>
      </p:nvGrpSpPr>
      <p:grpSpPr>
        <a:xfrm>
          <a:off x="0" y="0"/>
          <a:ext cx="0" cy="0"/>
          <a:chOff x="0" y="0"/>
          <a:chExt cx="0" cy="0"/>
        </a:xfrm>
      </p:grpSpPr>
      <p:sp>
        <p:nvSpPr>
          <p:cNvPr id="5" name="Round Same Side Corner Rectangle 4"/>
          <p:cNvSpPr/>
          <p:nvPr/>
        </p:nvSpPr>
        <p:spPr>
          <a:xfrm rot="16200000">
            <a:off x="6283325" y="1411288"/>
            <a:ext cx="2743200" cy="2971800"/>
          </a:xfrm>
          <a:prstGeom prst="round2SameRect">
            <a:avLst>
              <a:gd name="adj1" fmla="val 5224"/>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2" name="Title 1"/>
          <p:cNvSpPr>
            <a:spLocks noGrp="1"/>
          </p:cNvSpPr>
          <p:nvPr>
            <p:ph type="title"/>
          </p:nvPr>
        </p:nvSpPr>
        <p:spPr>
          <a:xfrm>
            <a:off x="377823" y="291415"/>
            <a:ext cx="8412480" cy="1005840"/>
          </a:xfrm>
        </p:spPr>
        <p:txBody>
          <a:bodyPr/>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1"/>
          </p:nvPr>
        </p:nvSpPr>
        <p:spPr/>
        <p:txBody>
          <a:bodyPr/>
          <a:lstStyle>
            <a:lvl1pPr>
              <a:defRPr>
                <a:ea typeface="MS PGothic" pitchFamily="34" charset="-128"/>
              </a:defRPr>
            </a:lvl1pPr>
          </a:lstStyle>
          <a:p>
            <a:pPr>
              <a:defRPr/>
            </a:pPr>
            <a:fld id="{CA86BA43-02C8-4D7D-B748-91B786C574BF}" type="slidenum">
              <a:rPr lang="en-US"/>
              <a:pPr>
                <a:defRPr/>
              </a:pPr>
              <a:t>‹#›</a:t>
            </a:fld>
            <a:endParaRPr lang="en-US"/>
          </a:p>
        </p:txBody>
      </p:sp>
    </p:spTree>
    <p:extLst>
      <p:ext uri="{BB962C8B-B14F-4D97-AF65-F5344CB8AC3E}">
        <p14:creationId xmlns:p14="http://schemas.microsoft.com/office/powerpoint/2010/main" val="3980222783"/>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2 Call Out Slide">
    <p:spTree>
      <p:nvGrpSpPr>
        <p:cNvPr id="1" name=""/>
        <p:cNvGrpSpPr/>
        <p:nvPr/>
      </p:nvGrpSpPr>
      <p:grpSpPr>
        <a:xfrm>
          <a:off x="0" y="0"/>
          <a:ext cx="0" cy="0"/>
          <a:chOff x="0" y="0"/>
          <a:chExt cx="0" cy="0"/>
        </a:xfrm>
      </p:grpSpPr>
      <p:sp>
        <p:nvSpPr>
          <p:cNvPr id="4" name="Round Same Side Corner Rectangle 3"/>
          <p:cNvSpPr/>
          <p:nvPr/>
        </p:nvSpPr>
        <p:spPr>
          <a:xfrm rot="16200000">
            <a:off x="5595144" y="2099469"/>
            <a:ext cx="4119562" cy="2971800"/>
          </a:xfrm>
          <a:prstGeom prst="round2SameRect">
            <a:avLst>
              <a:gd name="adj1" fmla="val 5224"/>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2" name="Title 1"/>
          <p:cNvSpPr>
            <a:spLocks noGrp="1"/>
          </p:cNvSpPr>
          <p:nvPr>
            <p:ph type="title"/>
          </p:nvPr>
        </p:nvSpPr>
        <p:spPr>
          <a:xfrm>
            <a:off x="377823" y="291415"/>
            <a:ext cx="8412480" cy="1005840"/>
          </a:xfrm>
        </p:spPr>
        <p:txBody>
          <a:bodyPr/>
          <a:lstStyle>
            <a:lvl1pPr>
              <a:defRPr>
                <a:solidFill>
                  <a:schemeClr val="accent3"/>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ea typeface="MS PGothic" pitchFamily="34" charset="-128"/>
              </a:defRPr>
            </a:lvl1pPr>
          </a:lstStyle>
          <a:p>
            <a:pPr>
              <a:defRPr/>
            </a:pPr>
            <a:fld id="{2F60F156-9F81-4C27-93FC-962FF61B5997}" type="slidenum">
              <a:rPr lang="en-US"/>
              <a:pPr>
                <a:defRPr/>
              </a:pPr>
              <a:t>‹#›</a:t>
            </a:fld>
            <a:endParaRPr lang="en-US"/>
          </a:p>
        </p:txBody>
      </p:sp>
    </p:spTree>
    <p:extLst>
      <p:ext uri="{BB962C8B-B14F-4D97-AF65-F5344CB8AC3E}">
        <p14:creationId xmlns:p14="http://schemas.microsoft.com/office/powerpoint/2010/main" val="486623235"/>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1"/>
          </p:nvPr>
        </p:nvSpPr>
        <p:spPr>
          <a:xfrm>
            <a:off x="6137891" y="1526138"/>
            <a:ext cx="3224473" cy="2737847"/>
          </a:xfrm>
          <a:prstGeom prst="roundRect">
            <a:avLst>
              <a:gd name="adj" fmla="val 6199"/>
            </a:avLst>
          </a:prstGeom>
        </p:spPr>
        <p:txBody>
          <a:bodyPr rtlCol="0">
            <a:normAutofit/>
          </a:bodyPr>
          <a:lstStyle/>
          <a:p>
            <a:pPr lvl="0"/>
            <a:r>
              <a:rPr lang="en-US" noProof="0" smtClean="0"/>
              <a:t>Click icon to add picture</a:t>
            </a:r>
            <a:endParaRPr lang="en-US" noProof="0" dirty="0"/>
          </a:p>
        </p:txBody>
      </p:sp>
      <p:sp>
        <p:nvSpPr>
          <p:cNvPr id="7" name="Date Placeholder 3"/>
          <p:cNvSpPr>
            <a:spLocks noGrp="1"/>
          </p:cNvSpPr>
          <p:nvPr>
            <p:ph type="dt" sz="half" idx="12"/>
          </p:nvPr>
        </p:nvSpPr>
        <p:spPr/>
        <p:txBody>
          <a:bodyPr/>
          <a:lstStyle>
            <a:lvl1pPr>
              <a:defRPr/>
            </a:lvl1pPr>
          </a:lstStyle>
          <a:p>
            <a:pPr>
              <a:defRPr/>
            </a:pPr>
            <a:fld id="{AE99C235-2776-4D25-A6F6-C512DE3976C6}" type="datetime4">
              <a:rPr lang="en-US"/>
              <a:pPr>
                <a:defRPr/>
              </a:pPr>
              <a:t>November 7, 2017</a:t>
            </a:fld>
            <a:endParaRPr lang="en-US"/>
          </a:p>
        </p:txBody>
      </p:sp>
      <p:sp>
        <p:nvSpPr>
          <p:cNvPr id="8" name="Footer Placeholder 5"/>
          <p:cNvSpPr>
            <a:spLocks noGrp="1"/>
          </p:cNvSpPr>
          <p:nvPr>
            <p:ph type="ftr" sz="quarter" idx="13"/>
          </p:nvPr>
        </p:nvSpPr>
        <p:spPr/>
        <p:txBody>
          <a:bodyPr/>
          <a:lstStyle>
            <a:lvl1pPr>
              <a:defRPr/>
            </a:lvl1pPr>
          </a:lstStyle>
          <a:p>
            <a:pPr>
              <a:defRPr/>
            </a:pPr>
            <a:r>
              <a:rPr lang="en-US"/>
              <a:t>Xerox Internal Use Only</a:t>
            </a:r>
          </a:p>
        </p:txBody>
      </p:sp>
      <p:sp>
        <p:nvSpPr>
          <p:cNvPr id="9" name="Slide Number Placeholder 9"/>
          <p:cNvSpPr>
            <a:spLocks noGrp="1"/>
          </p:cNvSpPr>
          <p:nvPr>
            <p:ph type="sldNum" sz="quarter" idx="14"/>
          </p:nvPr>
        </p:nvSpPr>
        <p:spPr/>
        <p:txBody>
          <a:bodyPr/>
          <a:lstStyle>
            <a:lvl1pPr>
              <a:defRPr/>
            </a:lvl1pPr>
          </a:lstStyle>
          <a:p>
            <a:pPr>
              <a:defRPr/>
            </a:pPr>
            <a:fld id="{97B3EBF5-40C0-4327-8117-6786428F324C}" type="slidenum">
              <a:rPr lang="en-US"/>
              <a:pPr>
                <a:defRPr/>
              </a:pPr>
              <a:t>‹#›</a:t>
            </a:fld>
            <a:endParaRPr lang="en-US"/>
          </a:p>
        </p:txBody>
      </p:sp>
    </p:spTree>
    <p:extLst>
      <p:ext uri="{BB962C8B-B14F-4D97-AF65-F5344CB8AC3E}">
        <p14:creationId xmlns:p14="http://schemas.microsoft.com/office/powerpoint/2010/main" val="287218416"/>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Call Out Slide">
    <p:spTree>
      <p:nvGrpSpPr>
        <p:cNvPr id="1" name=""/>
        <p:cNvGrpSpPr/>
        <p:nvPr/>
      </p:nvGrpSpPr>
      <p:grpSpPr>
        <a:xfrm>
          <a:off x="0" y="0"/>
          <a:ext cx="0" cy="0"/>
          <a:chOff x="0" y="0"/>
          <a:chExt cx="0" cy="0"/>
        </a:xfrm>
      </p:grpSpPr>
      <p:sp>
        <p:nvSpPr>
          <p:cNvPr id="5" name="Round Same Side Corner Rectangle 4"/>
          <p:cNvSpPr/>
          <p:nvPr/>
        </p:nvSpPr>
        <p:spPr>
          <a:xfrm rot="16200000">
            <a:off x="5597525" y="2097088"/>
            <a:ext cx="41148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10733" y="1559695"/>
            <a:ext cx="2743200" cy="4114800"/>
          </a:xfrm>
          <a:prstGeom prst="rect">
            <a:avLst/>
          </a:prstGeom>
          <a:noFill/>
        </p:spPr>
        <p:txBody>
          <a:bodyPr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1"/>
          </p:nvPr>
        </p:nvSpPr>
        <p:spPr/>
        <p:txBody>
          <a:bodyPr/>
          <a:lstStyle>
            <a:lvl1pPr>
              <a:defRPr/>
            </a:lvl1pPr>
          </a:lstStyle>
          <a:p>
            <a:pPr>
              <a:defRPr/>
            </a:pPr>
            <a:fld id="{E7EDAE7A-EBD7-4CE5-A846-B14D9AB89349}" type="datetime4">
              <a:rPr lang="en-US"/>
              <a:pPr>
                <a:defRPr/>
              </a:pPr>
              <a:t>November 7, 2017</a:t>
            </a:fld>
            <a:endParaRPr lang="en-US"/>
          </a:p>
        </p:txBody>
      </p:sp>
      <p:sp>
        <p:nvSpPr>
          <p:cNvPr id="8" name="Footer Placeholder 5"/>
          <p:cNvSpPr>
            <a:spLocks noGrp="1"/>
          </p:cNvSpPr>
          <p:nvPr>
            <p:ph type="ftr" sz="quarter" idx="12"/>
          </p:nvPr>
        </p:nvSpPr>
        <p:spPr/>
        <p:txBody>
          <a:bodyPr/>
          <a:lstStyle>
            <a:lvl1pPr>
              <a:defRPr/>
            </a:lvl1pPr>
          </a:lstStyle>
          <a:p>
            <a:pPr>
              <a:defRPr/>
            </a:pPr>
            <a:r>
              <a:rPr lang="en-US"/>
              <a:t>Xerox Internal Use Only</a:t>
            </a:r>
          </a:p>
        </p:txBody>
      </p:sp>
      <p:sp>
        <p:nvSpPr>
          <p:cNvPr id="9" name="Slide Number Placeholder 9"/>
          <p:cNvSpPr>
            <a:spLocks noGrp="1"/>
          </p:cNvSpPr>
          <p:nvPr>
            <p:ph type="sldNum" sz="quarter" idx="13"/>
          </p:nvPr>
        </p:nvSpPr>
        <p:spPr/>
        <p:txBody>
          <a:bodyPr/>
          <a:lstStyle>
            <a:lvl1pPr>
              <a:defRPr/>
            </a:lvl1pPr>
          </a:lstStyle>
          <a:p>
            <a:pPr>
              <a:defRPr/>
            </a:pPr>
            <a:fld id="{0D222E17-B550-47D6-A54B-4DF49C6BAB86}" type="slidenum">
              <a:rPr lang="en-US"/>
              <a:pPr>
                <a:defRPr/>
              </a:pPr>
              <a:t>‹#›</a:t>
            </a:fld>
            <a:endParaRPr lang="en-US"/>
          </a:p>
        </p:txBody>
      </p:sp>
    </p:spTree>
    <p:extLst>
      <p:ext uri="{BB962C8B-B14F-4D97-AF65-F5344CB8AC3E}">
        <p14:creationId xmlns:p14="http://schemas.microsoft.com/office/powerpoint/2010/main" val="2956415655"/>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383694"/>
            <a:ext cx="8412480" cy="82296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F9EF8CF-FA1C-4EE1-A8F6-48A72EC9F478}" type="datetime4">
              <a:rPr lang="en-US"/>
              <a:pPr>
                <a:defRPr/>
              </a:pPr>
              <a:t>November 7, 2017</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t>Xerox Internal Use Only</a:t>
            </a:r>
          </a:p>
        </p:txBody>
      </p:sp>
      <p:sp>
        <p:nvSpPr>
          <p:cNvPr id="6" name="Slide Number Placeholder 9"/>
          <p:cNvSpPr>
            <a:spLocks noGrp="1"/>
          </p:cNvSpPr>
          <p:nvPr>
            <p:ph type="sldNum" sz="quarter" idx="12"/>
          </p:nvPr>
        </p:nvSpPr>
        <p:spPr/>
        <p:txBody>
          <a:bodyPr/>
          <a:lstStyle>
            <a:lvl1pPr>
              <a:defRPr/>
            </a:lvl1pPr>
          </a:lstStyle>
          <a:p>
            <a:pPr>
              <a:defRPr/>
            </a:pPr>
            <a:fld id="{D615B9C6-726D-4598-91B1-9C6C02BECE5D}" type="slidenum">
              <a:rPr lang="en-US"/>
              <a:pPr>
                <a:defRPr/>
              </a:pPr>
              <a:t>‹#›</a:t>
            </a:fld>
            <a:endParaRPr lang="en-US"/>
          </a:p>
        </p:txBody>
      </p:sp>
    </p:spTree>
    <p:extLst>
      <p:ext uri="{BB962C8B-B14F-4D97-AF65-F5344CB8AC3E}">
        <p14:creationId xmlns:p14="http://schemas.microsoft.com/office/powerpoint/2010/main" val="261315066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Full Image, White Larg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77825" y="1159775"/>
            <a:ext cx="8412480" cy="4754880"/>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6768516"/>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Full Image, White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214" y="1168165"/>
            <a:ext cx="8412480" cy="4031771"/>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3587790"/>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AF78074-F990-44A8-9030-909E61DCEBBC}" type="datetime4">
              <a:rPr lang="en-US"/>
              <a:pPr>
                <a:defRPr/>
              </a:pPr>
              <a:t>November 7, 2017</a:t>
            </a:fld>
            <a:endParaRPr lang="en-US"/>
          </a:p>
        </p:txBody>
      </p:sp>
      <p:sp>
        <p:nvSpPr>
          <p:cNvPr id="4" name="Footer Placeholder 5"/>
          <p:cNvSpPr>
            <a:spLocks noGrp="1"/>
          </p:cNvSpPr>
          <p:nvPr>
            <p:ph type="ftr" sz="quarter" idx="11"/>
          </p:nvPr>
        </p:nvSpPr>
        <p:spPr/>
        <p:txBody>
          <a:bodyPr/>
          <a:lstStyle>
            <a:lvl1pPr>
              <a:defRPr/>
            </a:lvl1pPr>
          </a:lstStyle>
          <a:p>
            <a:pPr>
              <a:defRPr/>
            </a:pPr>
            <a:r>
              <a:rPr lang="en-US"/>
              <a:t>Xerox Internal Use Only</a:t>
            </a:r>
          </a:p>
        </p:txBody>
      </p:sp>
      <p:sp>
        <p:nvSpPr>
          <p:cNvPr id="5" name="Slide Number Placeholder 9"/>
          <p:cNvSpPr>
            <a:spLocks noGrp="1"/>
          </p:cNvSpPr>
          <p:nvPr>
            <p:ph type="sldNum" sz="quarter" idx="12"/>
          </p:nvPr>
        </p:nvSpPr>
        <p:spPr/>
        <p:txBody>
          <a:bodyPr/>
          <a:lstStyle>
            <a:lvl1pPr>
              <a:defRPr/>
            </a:lvl1pPr>
          </a:lstStyle>
          <a:p>
            <a:pPr>
              <a:defRPr/>
            </a:pPr>
            <a:fld id="{FF5A3D06-36C3-4A80-81F0-3381B4C3AC17}" type="slidenum">
              <a:rPr lang="en-US"/>
              <a:pPr>
                <a:defRPr/>
              </a:pPr>
              <a:t>‹#›</a:t>
            </a:fld>
            <a:endParaRPr lang="en-US"/>
          </a:p>
        </p:txBody>
      </p:sp>
    </p:spTree>
    <p:extLst>
      <p:ext uri="{BB962C8B-B14F-4D97-AF65-F5344CB8AC3E}">
        <p14:creationId xmlns:p14="http://schemas.microsoft.com/office/powerpoint/2010/main" val="316423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1" descr="xer_3ln_r_rgb.png"/>
          <p:cNvPicPr>
            <a:picLocks noChangeAspect="1"/>
          </p:cNvPicPr>
          <p:nvPr userDrawn="1"/>
        </p:nvPicPr>
        <p:blipFill>
          <a:blip r:embed="rId2" cstate="print"/>
          <a:srcRect b="7101"/>
          <a:stretch>
            <a:fillRect/>
          </a:stretch>
        </p:blipFill>
        <p:spPr bwMode="auto">
          <a:xfrm>
            <a:off x="7129463" y="6062663"/>
            <a:ext cx="1828800" cy="747712"/>
          </a:xfrm>
          <a:prstGeom prst="rect">
            <a:avLst/>
          </a:prstGeom>
          <a:noFill/>
          <a:ln w="9525">
            <a:noFill/>
            <a:miter lim="800000"/>
            <a:headEnd/>
            <a:tailEnd/>
          </a:ln>
        </p:spPr>
      </p:pic>
    </p:spTree>
    <p:extLst>
      <p:ext uri="{BB962C8B-B14F-4D97-AF65-F5344CB8AC3E}">
        <p14:creationId xmlns:p14="http://schemas.microsoft.com/office/powerpoint/2010/main" val="7811588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9 Box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3595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22"/>
          </p:nvPr>
        </p:nvSpPr>
        <p:spPr>
          <a:xfrm>
            <a:off x="3298032"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7" name="Content Placeholder 4"/>
          <p:cNvSpPr>
            <a:spLocks noGrp="1"/>
          </p:cNvSpPr>
          <p:nvPr>
            <p:ph sz="quarter" idx="23"/>
          </p:nvPr>
        </p:nvSpPr>
        <p:spPr>
          <a:xfrm>
            <a:off x="617220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Content Placeholder 4"/>
          <p:cNvSpPr>
            <a:spLocks noGrp="1"/>
          </p:cNvSpPr>
          <p:nvPr>
            <p:ph sz="quarter" idx="24"/>
          </p:nvPr>
        </p:nvSpPr>
        <p:spPr>
          <a:xfrm>
            <a:off x="43595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9" name="Content Placeholder 4"/>
          <p:cNvSpPr>
            <a:spLocks noGrp="1"/>
          </p:cNvSpPr>
          <p:nvPr>
            <p:ph sz="quarter" idx="25"/>
          </p:nvPr>
        </p:nvSpPr>
        <p:spPr>
          <a:xfrm>
            <a:off x="3298032"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0" name="Content Placeholder 4"/>
          <p:cNvSpPr>
            <a:spLocks noGrp="1"/>
          </p:cNvSpPr>
          <p:nvPr>
            <p:ph sz="quarter" idx="26"/>
          </p:nvPr>
        </p:nvSpPr>
        <p:spPr>
          <a:xfrm>
            <a:off x="617220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1" name="Content Placeholder 4"/>
          <p:cNvSpPr>
            <a:spLocks noGrp="1"/>
          </p:cNvSpPr>
          <p:nvPr>
            <p:ph sz="quarter" idx="27"/>
          </p:nvPr>
        </p:nvSpPr>
        <p:spPr>
          <a:xfrm>
            <a:off x="43595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2" name="Content Placeholder 4"/>
          <p:cNvSpPr>
            <a:spLocks noGrp="1"/>
          </p:cNvSpPr>
          <p:nvPr>
            <p:ph sz="quarter" idx="28"/>
          </p:nvPr>
        </p:nvSpPr>
        <p:spPr>
          <a:xfrm>
            <a:off x="3298032"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3" name="Content Placeholder 4"/>
          <p:cNvSpPr>
            <a:spLocks noGrp="1"/>
          </p:cNvSpPr>
          <p:nvPr>
            <p:ph sz="quarter" idx="29"/>
          </p:nvPr>
        </p:nvSpPr>
        <p:spPr>
          <a:xfrm>
            <a:off x="617220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205786"/>
            <a:ext cx="8412480" cy="548640"/>
          </a:xfrm>
        </p:spPr>
        <p:txBody>
          <a:bodyPr lIns="27432">
            <a:normAutofit/>
          </a:bodyPr>
          <a:lstStyle>
            <a:lvl1pPr>
              <a:defRPr sz="1400"/>
            </a:lvl1pPr>
          </a:lstStyle>
          <a:p>
            <a:pPr lvl="0"/>
            <a:r>
              <a:rPr lang="en-US" smtClean="0"/>
              <a:t>Click to edit Master text styles</a:t>
            </a:r>
          </a:p>
        </p:txBody>
      </p:sp>
      <p:sp>
        <p:nvSpPr>
          <p:cNvPr id="13" name="Date Placeholder 3"/>
          <p:cNvSpPr>
            <a:spLocks noGrp="1"/>
          </p:cNvSpPr>
          <p:nvPr>
            <p:ph type="dt" sz="half" idx="30"/>
          </p:nvPr>
        </p:nvSpPr>
        <p:spPr/>
        <p:txBody>
          <a:bodyPr/>
          <a:lstStyle>
            <a:lvl1pPr>
              <a:defRPr/>
            </a:lvl1pPr>
          </a:lstStyle>
          <a:p>
            <a:pPr>
              <a:defRPr/>
            </a:pPr>
            <a:fld id="{36D54968-2BB6-4FDC-B194-D95B857E3FE0}" type="datetime4">
              <a:rPr lang="en-US"/>
              <a:pPr>
                <a:defRPr/>
              </a:pPr>
              <a:t>November 7, 2017</a:t>
            </a:fld>
            <a:endParaRPr lang="en-US"/>
          </a:p>
        </p:txBody>
      </p:sp>
      <p:sp>
        <p:nvSpPr>
          <p:cNvPr id="14" name="Footer Placeholder 5"/>
          <p:cNvSpPr>
            <a:spLocks noGrp="1"/>
          </p:cNvSpPr>
          <p:nvPr>
            <p:ph type="ftr" sz="quarter" idx="31"/>
          </p:nvPr>
        </p:nvSpPr>
        <p:spPr/>
        <p:txBody>
          <a:bodyPr/>
          <a:lstStyle>
            <a:lvl1pPr>
              <a:defRPr/>
            </a:lvl1pPr>
          </a:lstStyle>
          <a:p>
            <a:pPr>
              <a:defRPr/>
            </a:pPr>
            <a:r>
              <a:rPr lang="en-US"/>
              <a:t>Xerox Internal Use Only</a:t>
            </a:r>
          </a:p>
        </p:txBody>
      </p:sp>
      <p:sp>
        <p:nvSpPr>
          <p:cNvPr id="15" name="Slide Number Placeholder 9"/>
          <p:cNvSpPr>
            <a:spLocks noGrp="1"/>
          </p:cNvSpPr>
          <p:nvPr>
            <p:ph type="sldNum" sz="quarter" idx="32"/>
          </p:nvPr>
        </p:nvSpPr>
        <p:spPr/>
        <p:txBody>
          <a:bodyPr/>
          <a:lstStyle>
            <a:lvl1pPr>
              <a:defRPr/>
            </a:lvl1pPr>
          </a:lstStyle>
          <a:p>
            <a:pPr>
              <a:defRPr/>
            </a:pPr>
            <a:fld id="{007F309C-6FCB-45EA-A81E-9679FD8DB8A7}" type="slidenum">
              <a:rPr lang="en-US"/>
              <a:pPr>
                <a:defRPr/>
              </a:pPr>
              <a:t>‹#›</a:t>
            </a:fld>
            <a:endParaRPr lang="en-US"/>
          </a:p>
        </p:txBody>
      </p:sp>
    </p:spTree>
    <p:extLst>
      <p:ext uri="{BB962C8B-B14F-4D97-AF65-F5344CB8AC3E}">
        <p14:creationId xmlns:p14="http://schemas.microsoft.com/office/powerpoint/2010/main" val="837866160"/>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hoto Boxes">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863"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9" name="Content Placeholder 4"/>
          <p:cNvSpPr>
            <a:spLocks noGrp="1"/>
          </p:cNvSpPr>
          <p:nvPr>
            <p:ph sz="quarter" idx="24"/>
          </p:nvPr>
        </p:nvSpPr>
        <p:spPr>
          <a:xfrm>
            <a:off x="6172200"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0" name="Content Placeholder 4"/>
          <p:cNvSpPr>
            <a:spLocks noGrp="1"/>
          </p:cNvSpPr>
          <p:nvPr>
            <p:ph sz="quarter" idx="25"/>
          </p:nvPr>
        </p:nvSpPr>
        <p:spPr>
          <a:xfrm>
            <a:off x="3298032"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77823" y="291415"/>
            <a:ext cx="8412480" cy="82296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77823" y="5063173"/>
            <a:ext cx="8412480" cy="548640"/>
          </a:xfrm>
        </p:spPr>
        <p:txBody>
          <a:bodyPr lIns="27432">
            <a:normAutofit/>
          </a:bodyPr>
          <a:lstStyle>
            <a:lvl1pPr>
              <a:defRPr sz="1400"/>
            </a:lvl1pPr>
          </a:lstStyle>
          <a:p>
            <a:pPr lvl="0"/>
            <a:r>
              <a:rPr lang="en-US" smtClean="0"/>
              <a:t>Click to edit Master text styles</a:t>
            </a:r>
          </a:p>
        </p:txBody>
      </p:sp>
      <p:sp>
        <p:nvSpPr>
          <p:cNvPr id="7" name="Date Placeholder 3"/>
          <p:cNvSpPr>
            <a:spLocks noGrp="1"/>
          </p:cNvSpPr>
          <p:nvPr>
            <p:ph type="dt" sz="half" idx="26"/>
          </p:nvPr>
        </p:nvSpPr>
        <p:spPr/>
        <p:txBody>
          <a:bodyPr/>
          <a:lstStyle>
            <a:lvl1pPr>
              <a:defRPr/>
            </a:lvl1pPr>
          </a:lstStyle>
          <a:p>
            <a:pPr>
              <a:defRPr/>
            </a:pPr>
            <a:fld id="{A60B4919-375D-43EF-B228-667A0566B03F}" type="datetime4">
              <a:rPr lang="en-US"/>
              <a:pPr>
                <a:defRPr/>
              </a:pPr>
              <a:t>November 7, 2017</a:t>
            </a:fld>
            <a:endParaRPr lang="en-US"/>
          </a:p>
        </p:txBody>
      </p:sp>
      <p:sp>
        <p:nvSpPr>
          <p:cNvPr id="8" name="Footer Placeholder 5"/>
          <p:cNvSpPr>
            <a:spLocks noGrp="1"/>
          </p:cNvSpPr>
          <p:nvPr>
            <p:ph type="ftr" sz="quarter" idx="27"/>
          </p:nvPr>
        </p:nvSpPr>
        <p:spPr/>
        <p:txBody>
          <a:bodyPr/>
          <a:lstStyle>
            <a:lvl1pPr>
              <a:defRPr/>
            </a:lvl1pPr>
          </a:lstStyle>
          <a:p>
            <a:pPr>
              <a:defRPr/>
            </a:pPr>
            <a:r>
              <a:rPr lang="en-US"/>
              <a:t>Xerox Internal Use Only</a:t>
            </a:r>
          </a:p>
        </p:txBody>
      </p:sp>
      <p:sp>
        <p:nvSpPr>
          <p:cNvPr id="11" name="Slide Number Placeholder 9"/>
          <p:cNvSpPr>
            <a:spLocks noGrp="1"/>
          </p:cNvSpPr>
          <p:nvPr>
            <p:ph type="sldNum" sz="quarter" idx="28"/>
          </p:nvPr>
        </p:nvSpPr>
        <p:spPr/>
        <p:txBody>
          <a:bodyPr/>
          <a:lstStyle>
            <a:lvl1pPr>
              <a:defRPr/>
            </a:lvl1pPr>
          </a:lstStyle>
          <a:p>
            <a:pPr>
              <a:defRPr/>
            </a:pPr>
            <a:fld id="{40F96EE3-66B0-43EE-868B-C4BF80343CF4}" type="slidenum">
              <a:rPr lang="en-US"/>
              <a:pPr>
                <a:defRPr/>
              </a:pPr>
              <a:t>‹#›</a:t>
            </a:fld>
            <a:endParaRPr lang="en-US"/>
          </a:p>
        </p:txBody>
      </p:sp>
    </p:spTree>
    <p:extLst>
      <p:ext uri="{BB962C8B-B14F-4D97-AF65-F5344CB8AC3E}">
        <p14:creationId xmlns:p14="http://schemas.microsoft.com/office/powerpoint/2010/main" val="288413413"/>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Multi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7825"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3"/>
          <p:cNvSpPr>
            <a:spLocks noGrp="1"/>
          </p:cNvSpPr>
          <p:nvPr>
            <p:ph type="body" sz="quarter" idx="10"/>
          </p:nvPr>
        </p:nvSpPr>
        <p:spPr>
          <a:xfrm>
            <a:off x="377823" y="4996061"/>
            <a:ext cx="8412480" cy="548640"/>
          </a:xfrm>
        </p:spPr>
        <p:txBody>
          <a:bodyPr lIns="27432">
            <a:normAutofit/>
          </a:bodyPr>
          <a:lstStyle>
            <a:lvl1pPr>
              <a:defRPr sz="1400"/>
            </a:lvl1pPr>
          </a:lstStyle>
          <a:p>
            <a:pPr lvl="0"/>
            <a:r>
              <a:rPr lang="en-US" smtClean="0"/>
              <a:t>Click to edit Master text styles</a:t>
            </a:r>
          </a:p>
        </p:txBody>
      </p:sp>
      <p:sp>
        <p:nvSpPr>
          <p:cNvPr id="7" name="Content Placeholder 2"/>
          <p:cNvSpPr>
            <a:spLocks noGrp="1"/>
          </p:cNvSpPr>
          <p:nvPr>
            <p:ph idx="16"/>
          </p:nvPr>
        </p:nvSpPr>
        <p:spPr>
          <a:xfrm>
            <a:off x="377825"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idx="17"/>
          </p:nvPr>
        </p:nvSpPr>
        <p:spPr>
          <a:xfrm>
            <a:off x="4700587"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2"/>
          <p:cNvSpPr>
            <a:spLocks noGrp="1"/>
          </p:cNvSpPr>
          <p:nvPr>
            <p:ph idx="18"/>
          </p:nvPr>
        </p:nvSpPr>
        <p:spPr>
          <a:xfrm>
            <a:off x="4700587"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0" name="Date Placeholder 3"/>
          <p:cNvSpPr>
            <a:spLocks noGrp="1"/>
          </p:cNvSpPr>
          <p:nvPr>
            <p:ph type="dt" sz="half" idx="19"/>
          </p:nvPr>
        </p:nvSpPr>
        <p:spPr/>
        <p:txBody>
          <a:bodyPr/>
          <a:lstStyle>
            <a:lvl1pPr>
              <a:defRPr/>
            </a:lvl1pPr>
          </a:lstStyle>
          <a:p>
            <a:pPr>
              <a:defRPr/>
            </a:pPr>
            <a:fld id="{46B2B37F-129F-4669-A37D-FA517C4F1634}" type="datetime4">
              <a:rPr lang="en-US"/>
              <a:pPr>
                <a:defRPr/>
              </a:pPr>
              <a:t>November 7, 2017</a:t>
            </a:fld>
            <a:endParaRPr lang="en-US"/>
          </a:p>
        </p:txBody>
      </p:sp>
      <p:sp>
        <p:nvSpPr>
          <p:cNvPr id="11" name="Footer Placeholder 5"/>
          <p:cNvSpPr>
            <a:spLocks noGrp="1"/>
          </p:cNvSpPr>
          <p:nvPr>
            <p:ph type="ftr" sz="quarter" idx="20"/>
          </p:nvPr>
        </p:nvSpPr>
        <p:spPr/>
        <p:txBody>
          <a:bodyPr/>
          <a:lstStyle>
            <a:lvl1pPr>
              <a:defRPr/>
            </a:lvl1pPr>
          </a:lstStyle>
          <a:p>
            <a:pPr>
              <a:defRPr/>
            </a:pPr>
            <a:r>
              <a:rPr lang="en-US"/>
              <a:t>Xerox Internal Use Only</a:t>
            </a:r>
          </a:p>
        </p:txBody>
      </p:sp>
      <p:sp>
        <p:nvSpPr>
          <p:cNvPr id="12" name="Slide Number Placeholder 9"/>
          <p:cNvSpPr>
            <a:spLocks noGrp="1"/>
          </p:cNvSpPr>
          <p:nvPr>
            <p:ph type="sldNum" sz="quarter" idx="21"/>
          </p:nvPr>
        </p:nvSpPr>
        <p:spPr/>
        <p:txBody>
          <a:bodyPr/>
          <a:lstStyle>
            <a:lvl1pPr>
              <a:defRPr/>
            </a:lvl1pPr>
          </a:lstStyle>
          <a:p>
            <a:pPr>
              <a:defRPr/>
            </a:pPr>
            <a:fld id="{73A13AA9-CF18-49AA-BAB0-37F8B9A5FCB0}" type="slidenum">
              <a:rPr lang="en-US"/>
              <a:pPr>
                <a:defRPr/>
              </a:pPr>
              <a:t>‹#›</a:t>
            </a:fld>
            <a:endParaRPr lang="en-US"/>
          </a:p>
        </p:txBody>
      </p:sp>
    </p:spTree>
    <p:extLst>
      <p:ext uri="{BB962C8B-B14F-4D97-AF65-F5344CB8AC3E}">
        <p14:creationId xmlns:p14="http://schemas.microsoft.com/office/powerpoint/2010/main" val="2092724133"/>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73D781-6DA5-466A-A174-B3628ED8A81F}" type="datetime4">
              <a:rPr lang="en-US"/>
              <a:pPr>
                <a:defRPr/>
              </a:pPr>
              <a:t>November 7, 2017</a:t>
            </a:fld>
            <a:endParaRPr lang="en-US"/>
          </a:p>
        </p:txBody>
      </p:sp>
      <p:sp>
        <p:nvSpPr>
          <p:cNvPr id="3" name="Footer Placeholder 5"/>
          <p:cNvSpPr>
            <a:spLocks noGrp="1"/>
          </p:cNvSpPr>
          <p:nvPr>
            <p:ph type="ftr" sz="quarter" idx="11"/>
          </p:nvPr>
        </p:nvSpPr>
        <p:spPr/>
        <p:txBody>
          <a:bodyPr/>
          <a:lstStyle>
            <a:lvl1pPr>
              <a:defRPr/>
            </a:lvl1pPr>
          </a:lstStyle>
          <a:p>
            <a:pPr>
              <a:defRPr/>
            </a:pPr>
            <a:r>
              <a:rPr lang="en-US"/>
              <a:t>Xerox Internal Use Only</a:t>
            </a:r>
          </a:p>
        </p:txBody>
      </p:sp>
      <p:sp>
        <p:nvSpPr>
          <p:cNvPr id="4" name="Slide Number Placeholder 9"/>
          <p:cNvSpPr>
            <a:spLocks noGrp="1"/>
          </p:cNvSpPr>
          <p:nvPr>
            <p:ph type="sldNum" sz="quarter" idx="12"/>
          </p:nvPr>
        </p:nvSpPr>
        <p:spPr/>
        <p:txBody>
          <a:bodyPr/>
          <a:lstStyle>
            <a:lvl1pPr>
              <a:defRPr/>
            </a:lvl1pPr>
          </a:lstStyle>
          <a:p>
            <a:pPr>
              <a:defRPr/>
            </a:pPr>
            <a:fld id="{FE124F5A-ADF3-43AD-B6A3-A5827D58AE6E}" type="slidenum">
              <a:rPr lang="en-US"/>
              <a:pPr>
                <a:defRPr/>
              </a:pPr>
              <a:t>‹#›</a:t>
            </a:fld>
            <a:endParaRPr lang="en-US"/>
          </a:p>
        </p:txBody>
      </p:sp>
    </p:spTree>
    <p:extLst>
      <p:ext uri="{BB962C8B-B14F-4D97-AF65-F5344CB8AC3E}">
        <p14:creationId xmlns:p14="http://schemas.microsoft.com/office/powerpoint/2010/main" val="64211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2" descr="\\psf\Host\Users\MP2_WS2\Desktop\BrandPhotos\Getty_stk318122rkn.jpg"/>
          <p:cNvPicPr>
            <a:picLocks noChangeAspect="1" noChangeArrowheads="1"/>
          </p:cNvPicPr>
          <p:nvPr userDrawn="1"/>
        </p:nvPicPr>
        <p:blipFill>
          <a:blip r:embed="rId2" cstate="print"/>
          <a:srcRect/>
          <a:stretch>
            <a:fillRect/>
          </a:stretch>
        </p:blipFill>
        <p:spPr bwMode="auto">
          <a:xfrm>
            <a:off x="0" y="0"/>
            <a:ext cx="9144000" cy="6883400"/>
          </a:xfrm>
          <a:prstGeom prst="rect">
            <a:avLst/>
          </a:prstGeom>
          <a:no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1619125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C:\Users\US891648\AppData\Local\Microsoft\Windows\Temporary Internet Files\Content.Outlook\0NHFW1AY\DSC_3080.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2630948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5">
            <a:hlinkClick r:id="rId2" action="ppaction://hlinkfile"/>
          </p:cNvPr>
          <p:cNvPicPr>
            <a:picLocks noChangeAspect="1" noChangeArrowheads="1"/>
          </p:cNvPicPr>
          <p:nvPr userDrawn="1"/>
        </p:nvPicPr>
        <p:blipFill>
          <a:blip r:embed="rId3" cstate="screen">
            <a:extLst/>
          </a:blip>
          <a:srcRect/>
          <a:stretch>
            <a:fillRect/>
          </a:stretch>
        </p:blipFill>
        <p:spPr bwMode="auto">
          <a:xfrm>
            <a:off x="0" y="0"/>
            <a:ext cx="9144000" cy="6858000"/>
          </a:xfrm>
          <a:prstGeom prst="roundRect">
            <a:avLst>
              <a:gd name="adj" fmla="val 0"/>
            </a:avLst>
          </a:prstGeom>
          <a:solidFill>
            <a:srgbClr val="FFFFFF">
              <a:shade val="85000"/>
            </a:srgbClr>
          </a:solidFill>
          <a:ln>
            <a:noFill/>
          </a:ln>
          <a:effectLst>
            <a:outerShdw sx="1000" sy="1000" algn="ctr" rotWithShape="0">
              <a:schemeClr val="bg1"/>
            </a:outerShdw>
          </a:effectLst>
          <a:extLst/>
        </p:spPr>
      </p:pic>
      <p:pic>
        <p:nvPicPr>
          <p:cNvPr id="3" name="Picture 53"/>
          <p:cNvPicPr>
            <a:picLocks noChangeAspect="1"/>
          </p:cNvPicPr>
          <p:nvPr userDrawn="1"/>
        </p:nvPicPr>
        <p:blipFill>
          <a:blip r:embed="rId4"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2060359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descr="J:\Desktop\GRENOBLE PRESENTATIONS\Andy Jones\134552054.jpg"/>
          <p:cNvPicPr>
            <a:picLocks noChangeAspect="1" noChangeArrowheads="1"/>
          </p:cNvPicPr>
          <p:nvPr userDrawn="1"/>
        </p:nvPicPr>
        <p:blipFill>
          <a:blip r:embed="rId2" cstate="print"/>
          <a:srcRect/>
          <a:stretch>
            <a:fillRect/>
          </a:stretch>
        </p:blipFill>
        <p:spPr bwMode="auto">
          <a:xfrm>
            <a:off x="-123825" y="-90488"/>
            <a:ext cx="9280525" cy="6961188"/>
          </a:xfrm>
          <a:prstGeom prst="rect">
            <a:avLst/>
          </a:prstGeom>
          <a:no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3464396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534422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srcRect/>
          <a:stretch>
            <a:fillRect/>
          </a:stretch>
        </p:blipFill>
        <p:spPr bwMode="auto">
          <a:xfrm>
            <a:off x="1588" y="0"/>
            <a:ext cx="9142412" cy="6856413"/>
          </a:xfrm>
          <a:prstGeom prst="rect">
            <a:avLst/>
          </a:prstGeom>
          <a:no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224927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_Free_RGB_Green_11111-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Athletics Logo 4"/>
          <p:cNvPicPr>
            <a:picLocks noChangeAspect="1" noChangeArrowheads="1"/>
          </p:cNvPicPr>
          <p:nvPr userDrawn="1"/>
        </p:nvPicPr>
        <p:blipFill>
          <a:blip r:embed="rId3" cstate="print"/>
          <a:srcRect/>
          <a:stretch>
            <a:fillRect/>
          </a:stretch>
        </p:blipFill>
        <p:spPr bwMode="auto">
          <a:xfrm>
            <a:off x="7410450" y="5929313"/>
            <a:ext cx="1581150" cy="8366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Xerox Sans Light" pitchFamily="50" charset="0"/>
              </a:defRPr>
            </a:lvl1pPr>
          </a:lstStyle>
          <a:p>
            <a:r>
              <a:rPr lang="en-US" smtClean="0"/>
              <a:t>Click to edit Master subtitle style</a:t>
            </a:r>
            <a:endParaRPr lang="en-US"/>
          </a:p>
        </p:txBody>
      </p:sp>
    </p:spTree>
    <p:extLst>
      <p:ext uri="{BB962C8B-B14F-4D97-AF65-F5344CB8AC3E}">
        <p14:creationId xmlns:p14="http://schemas.microsoft.com/office/powerpoint/2010/main" val="366474454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7318375" y="6267450"/>
            <a:ext cx="1536700" cy="409575"/>
          </a:xfrm>
          <a:prstGeom prst="rect">
            <a:avLst/>
          </a:prstGeom>
          <a:noFill/>
          <a:ln w="9525">
            <a:noFill/>
            <a:miter lim="800000"/>
            <a:headEnd/>
            <a:tailEnd/>
          </a:ln>
        </p:spPr>
      </p:pic>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1"/>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60017993"/>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Quote with Color">
    <p:spTree>
      <p:nvGrpSpPr>
        <p:cNvPr id="1" name=""/>
        <p:cNvGrpSpPr/>
        <p:nvPr/>
      </p:nvGrpSpPr>
      <p:grpSpPr>
        <a:xfrm>
          <a:off x="0" y="0"/>
          <a:ext cx="0" cy="0"/>
          <a:chOff x="0" y="0"/>
          <a:chExt cx="0" cy="0"/>
        </a:xfrm>
      </p:grpSpPr>
      <p:sp>
        <p:nvSpPr>
          <p:cNvPr id="4" name="Rectangle 3"/>
          <p:cNvSpPr/>
          <p:nvPr/>
        </p:nvSpPr>
        <p:spPr>
          <a:xfrm>
            <a:off x="0" y="0"/>
            <a:ext cx="9144000" cy="548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dirty="0">
              <a:solidFill>
                <a:srgbClr val="FFFFFF"/>
              </a:solidFill>
            </a:endParaRPr>
          </a:p>
        </p:txBody>
      </p:sp>
      <p:pic>
        <p:nvPicPr>
          <p:cNvPr id="5" name="Picture 8"/>
          <p:cNvPicPr>
            <a:picLocks noChangeAspect="1"/>
          </p:cNvPicPr>
          <p:nvPr/>
        </p:nvPicPr>
        <p:blipFill>
          <a:blip r:embed="rId2" cstate="print"/>
          <a:srcRect/>
          <a:stretch>
            <a:fillRect/>
          </a:stretch>
        </p:blipFill>
        <p:spPr bwMode="auto">
          <a:xfrm>
            <a:off x="7318375" y="6267450"/>
            <a:ext cx="1536700" cy="409575"/>
          </a:xfrm>
          <a:prstGeom prst="rect">
            <a:avLst/>
          </a:prstGeom>
          <a:noFill/>
          <a:ln w="9525">
            <a:noFill/>
            <a:miter lim="800000"/>
            <a:headEnd/>
            <a:tailEnd/>
          </a:ln>
        </p:spPr>
      </p:pic>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bg1"/>
                </a:solidFill>
              </a:defRPr>
            </a:lvl1pPr>
          </a:lstStyle>
          <a:p>
            <a:r>
              <a:rPr lang="en-US" smtClean="0"/>
              <a:t>Click to edit Master title style</a:t>
            </a:r>
            <a:endParaRPr lang="en-US" dirty="0"/>
          </a:p>
        </p:txBody>
      </p:sp>
      <p:sp>
        <p:nvSpPr>
          <p:cNvPr id="7" name="Text Placeholder 13"/>
          <p:cNvSpPr>
            <a:spLocks noGrp="1"/>
          </p:cNvSpPr>
          <p:nvPr>
            <p:ph type="body" sz="quarter" idx="12"/>
          </p:nvPr>
        </p:nvSpPr>
        <p:spPr>
          <a:xfrm>
            <a:off x="462109" y="5746299"/>
            <a:ext cx="548640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268235501"/>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Quote with Image">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srcRect/>
          <a:stretch>
            <a:fillRect/>
          </a:stretch>
        </p:blipFill>
        <p:spPr bwMode="auto">
          <a:xfrm>
            <a:off x="7318375" y="6267450"/>
            <a:ext cx="1536700" cy="409575"/>
          </a:xfrm>
          <a:prstGeom prst="rect">
            <a:avLst/>
          </a:prstGeom>
          <a:noFill/>
          <a:ln w="9525">
            <a:noFill/>
            <a:miter lim="800000"/>
            <a:headEnd/>
            <a:tailEnd/>
          </a:ln>
        </p:spPr>
      </p:pic>
      <p:sp>
        <p:nvSpPr>
          <p:cNvPr id="6" name="Picture Placeholder 5"/>
          <p:cNvSpPr>
            <a:spLocks noGrp="1"/>
          </p:cNvSpPr>
          <p:nvPr>
            <p:ph type="pic" sz="quarter" idx="13"/>
          </p:nvPr>
        </p:nvSpPr>
        <p:spPr>
          <a:xfrm>
            <a:off x="0" y="0"/>
            <a:ext cx="9144000" cy="3657600"/>
          </a:xfrm>
        </p:spPr>
        <p:txBody>
          <a:bodyPr rtlCol="0">
            <a:normAutofit/>
          </a:bodyPr>
          <a:lstStyle/>
          <a:p>
            <a:pPr lvl="0"/>
            <a:r>
              <a:rPr lang="en-US" noProof="0" smtClean="0"/>
              <a:t>Click icon to add picture</a:t>
            </a:r>
            <a:endParaRPr lang="en-US" noProof="0" dirty="0"/>
          </a:p>
        </p:txBody>
      </p:sp>
      <p:sp>
        <p:nvSpPr>
          <p:cNvPr id="2" name="Title 1"/>
          <p:cNvSpPr>
            <a:spLocks noGrp="1"/>
          </p:cNvSpPr>
          <p:nvPr>
            <p:ph type="title"/>
          </p:nvPr>
        </p:nvSpPr>
        <p:spPr>
          <a:xfrm>
            <a:off x="361045" y="4060272"/>
            <a:ext cx="6217920" cy="1280160"/>
          </a:xfrm>
        </p:spPr>
        <p:txBody>
          <a:bodyPr>
            <a:normAutofit/>
          </a:bodyPr>
          <a:lstStyle>
            <a:lvl1pPr marL="117475" indent="-117475">
              <a:lnSpc>
                <a:spcPct val="90000"/>
              </a:lnSpc>
              <a:defRPr sz="2800" baseline="0">
                <a:solidFill>
                  <a:schemeClr val="accent1"/>
                </a:solidFill>
              </a:defRPr>
            </a:lvl1pPr>
          </a:lstStyle>
          <a:p>
            <a:r>
              <a:rPr lang="en-US" smtClean="0"/>
              <a:t>Click to edit Master title style</a:t>
            </a:r>
            <a:endParaRPr lang="en-US" dirty="0"/>
          </a:p>
        </p:txBody>
      </p:sp>
      <p:sp>
        <p:nvSpPr>
          <p:cNvPr id="7" name="Text Placeholder 13"/>
          <p:cNvSpPr>
            <a:spLocks noGrp="1"/>
          </p:cNvSpPr>
          <p:nvPr>
            <p:ph type="body" sz="quarter" idx="12"/>
          </p:nvPr>
        </p:nvSpPr>
        <p:spPr>
          <a:xfrm>
            <a:off x="462109" y="5418653"/>
            <a:ext cx="6126480" cy="1005840"/>
          </a:xfrm>
        </p:spPr>
        <p:txBody>
          <a:bodyPr/>
          <a:lstStyle>
            <a:lvl1pPr>
              <a:spcAft>
                <a:spcPts val="0"/>
              </a:spcAft>
              <a:defRPr sz="1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598443127"/>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a:solidFill>
                <a:srgbClr val="FFFFFF"/>
              </a:solidFill>
            </a:endParaRPr>
          </a:p>
        </p:txBody>
      </p:sp>
      <p:pic>
        <p:nvPicPr>
          <p:cNvPr id="4" name="Picture 8"/>
          <p:cNvPicPr>
            <a:picLocks noChangeAspect="1"/>
          </p:cNvPicPr>
          <p:nvPr/>
        </p:nvPicPr>
        <p:blipFill>
          <a:blip r:embed="rId2" cstate="print"/>
          <a:srcRect l="18442" t="23384" r="7063" b="19846"/>
          <a:stretch>
            <a:fillRect/>
          </a:stretch>
        </p:blipFill>
        <p:spPr bwMode="auto">
          <a:xfrm>
            <a:off x="0" y="2938463"/>
            <a:ext cx="9144000" cy="2693987"/>
          </a:xfrm>
          <a:prstGeom prst="rect">
            <a:avLst/>
          </a:prstGeom>
          <a:noFill/>
          <a:ln w="9525">
            <a:noFill/>
            <a:miter lim="800000"/>
            <a:headEnd/>
            <a:tailEnd/>
          </a:ln>
        </p:spPr>
      </p:pic>
      <p:sp>
        <p:nvSpPr>
          <p:cNvPr id="5" name="Rectangle 4"/>
          <p:cNvSpPr/>
          <p:nvPr/>
        </p:nvSpPr>
        <p:spPr>
          <a:xfrm>
            <a:off x="0" y="5472113"/>
            <a:ext cx="9144000" cy="13858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00">
              <a:solidFill>
                <a:srgbClr val="FFFFFF"/>
              </a:solidFill>
            </a:endParaRPr>
          </a:p>
        </p:txBody>
      </p:sp>
      <p:pic>
        <p:nvPicPr>
          <p:cNvPr id="6" name="Picture 13"/>
          <p:cNvPicPr>
            <a:picLocks noChangeAspect="1"/>
          </p:cNvPicPr>
          <p:nvPr/>
        </p:nvPicPr>
        <p:blipFill>
          <a:blip r:embed="rId3" cstate="print"/>
          <a:srcRect/>
          <a:stretch>
            <a:fillRect/>
          </a:stretch>
        </p:blipFill>
        <p:spPr bwMode="auto">
          <a:xfrm>
            <a:off x="7318375" y="6267450"/>
            <a:ext cx="1536700" cy="409575"/>
          </a:xfrm>
          <a:prstGeom prst="rect">
            <a:avLst/>
          </a:prstGeom>
          <a:noFill/>
          <a:ln w="9525">
            <a:noFill/>
            <a:miter lim="800000"/>
            <a:headEnd/>
            <a:tailEnd/>
          </a:ln>
        </p:spPr>
      </p:pic>
      <p:sp>
        <p:nvSpPr>
          <p:cNvPr id="2" name="Title 1"/>
          <p:cNvSpPr>
            <a:spLocks noGrp="1"/>
          </p:cNvSpPr>
          <p:nvPr>
            <p:ph type="ctrTitle"/>
          </p:nvPr>
        </p:nvSpPr>
        <p:spPr>
          <a:xfrm>
            <a:off x="337645" y="845103"/>
            <a:ext cx="7315200" cy="1371600"/>
          </a:xfrm>
        </p:spPr>
        <p:txBody>
          <a:bodyPr>
            <a:normAutofit/>
          </a:bodyPr>
          <a:lstStyle>
            <a:lvl1pPr algn="l">
              <a:defRPr sz="4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23720677"/>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16 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srcRect/>
          <a:stretch>
            <a:fillRect/>
          </a:stretch>
        </p:blipFill>
        <p:spPr bwMode="auto">
          <a:xfrm>
            <a:off x="7318375" y="6267450"/>
            <a:ext cx="1536700" cy="409575"/>
          </a:xfrm>
          <a:prstGeom prst="rect">
            <a:avLst/>
          </a:prstGeom>
          <a:noFill/>
          <a:ln w="9525">
            <a:noFill/>
            <a:miter lim="800000"/>
            <a:headEnd/>
            <a:tailEnd/>
          </a:ln>
        </p:spPr>
      </p:pic>
      <p:pic>
        <p:nvPicPr>
          <p:cNvPr id="5" name="Picture 4"/>
          <p:cNvPicPr>
            <a:picLocks noChangeAspect="1"/>
          </p:cNvPicPr>
          <p:nvPr/>
        </p:nvPicPr>
        <p:blipFill>
          <a:blip r:embed="rId3" cstate="print"/>
          <a:srcRect l="2167" t="8978" r="6599" b="15228"/>
          <a:stretch>
            <a:fillRect/>
          </a:stretch>
        </p:blipFill>
        <p:spPr bwMode="auto">
          <a:xfrm>
            <a:off x="0" y="406400"/>
            <a:ext cx="9144000" cy="3430588"/>
          </a:xfrm>
          <a:prstGeom prst="rect">
            <a:avLst/>
          </a:prstGeom>
          <a:noFill/>
          <a:ln w="9525">
            <a:noFill/>
            <a:miter lim="800000"/>
            <a:headEnd/>
            <a:tailEnd/>
          </a:ln>
        </p:spPr>
      </p:pic>
      <p:pic>
        <p:nvPicPr>
          <p:cNvPr id="6" name="Picture 5"/>
          <p:cNvPicPr>
            <a:picLocks noChangeAspect="1"/>
          </p:cNvPicPr>
          <p:nvPr/>
        </p:nvPicPr>
        <p:blipFill>
          <a:blip r:embed="rId4" cstate="print"/>
          <a:srcRect l="2167" t="8978" r="6599" b="15228"/>
          <a:stretch>
            <a:fillRect/>
          </a:stretch>
        </p:blipFill>
        <p:spPr bwMode="auto">
          <a:xfrm>
            <a:off x="0" y="406400"/>
            <a:ext cx="9144000" cy="3430588"/>
          </a:xfrm>
          <a:prstGeom prst="rect">
            <a:avLst/>
          </a:prstGeom>
          <a:noFill/>
          <a:ln w="9525">
            <a:noFill/>
            <a:miter lim="800000"/>
            <a:headEnd/>
            <a:tailEnd/>
          </a:ln>
        </p:spPr>
      </p:pic>
      <p:pic>
        <p:nvPicPr>
          <p:cNvPr id="7" name="Picture 6"/>
          <p:cNvPicPr>
            <a:picLocks noChangeAspect="1"/>
          </p:cNvPicPr>
          <p:nvPr/>
        </p:nvPicPr>
        <p:blipFill>
          <a:blip r:embed="rId5" cstate="print"/>
          <a:srcRect l="2167" t="8978" r="6599" b="15228"/>
          <a:stretch>
            <a:fillRect/>
          </a:stretch>
        </p:blipFill>
        <p:spPr bwMode="auto">
          <a:xfrm>
            <a:off x="0" y="406400"/>
            <a:ext cx="9144000" cy="3430588"/>
          </a:xfrm>
          <a:prstGeom prst="rect">
            <a:avLst/>
          </a:prstGeom>
          <a:noFill/>
          <a:ln w="9525">
            <a:noFill/>
            <a:miter lim="800000"/>
            <a:headEnd/>
            <a:tailEnd/>
          </a:ln>
        </p:spPr>
      </p:pic>
      <p:pic>
        <p:nvPicPr>
          <p:cNvPr id="8" name="Picture 7"/>
          <p:cNvPicPr>
            <a:picLocks noChangeAspect="1"/>
          </p:cNvPicPr>
          <p:nvPr/>
        </p:nvPicPr>
        <p:blipFill>
          <a:blip r:embed="rId6" cstate="print"/>
          <a:srcRect l="2167" t="8978" r="6599" b="15228"/>
          <a:stretch>
            <a:fillRect/>
          </a:stretch>
        </p:blipFill>
        <p:spPr bwMode="auto">
          <a:xfrm>
            <a:off x="0" y="406400"/>
            <a:ext cx="9144000" cy="3430588"/>
          </a:xfrm>
          <a:prstGeom prst="rect">
            <a:avLst/>
          </a:prstGeom>
          <a:noFill/>
          <a:ln w="9525">
            <a:noFill/>
            <a:miter lim="800000"/>
            <a:headEnd/>
            <a:tailEnd/>
          </a:ln>
        </p:spPr>
      </p:pic>
      <p:pic>
        <p:nvPicPr>
          <p:cNvPr id="9" name="Picture 8"/>
          <p:cNvPicPr>
            <a:picLocks noChangeAspect="1"/>
          </p:cNvPicPr>
          <p:nvPr/>
        </p:nvPicPr>
        <p:blipFill>
          <a:blip r:embed="rId7" cstate="print"/>
          <a:srcRect l="2167" t="8978" r="6599" b="15228"/>
          <a:stretch>
            <a:fillRect/>
          </a:stretch>
        </p:blipFill>
        <p:spPr bwMode="auto">
          <a:xfrm>
            <a:off x="0" y="406400"/>
            <a:ext cx="9144000" cy="3430588"/>
          </a:xfrm>
          <a:prstGeom prst="rect">
            <a:avLst/>
          </a:prstGeom>
          <a:noFill/>
          <a:ln w="9525">
            <a:noFill/>
            <a:miter lim="800000"/>
            <a:headEnd/>
            <a:tailEnd/>
          </a:ln>
        </p:spPr>
      </p:pic>
      <p:sp>
        <p:nvSpPr>
          <p:cNvPr id="10" name="Rectangle 9"/>
          <p:cNvSpPr/>
          <p:nvPr/>
        </p:nvSpPr>
        <p:spPr>
          <a:xfrm>
            <a:off x="77788" y="6500813"/>
            <a:ext cx="5281612" cy="184150"/>
          </a:xfrm>
          <a:prstGeom prst="rect">
            <a:avLst/>
          </a:prstGeom>
        </p:spPr>
        <p:txBody>
          <a:bodyPr wrap="none">
            <a:spAutoFit/>
          </a:bodyPr>
          <a:lstStyle/>
          <a:p>
            <a:pPr fontAlgn="base">
              <a:spcBef>
                <a:spcPct val="0"/>
              </a:spcBef>
              <a:spcAft>
                <a:spcPct val="0"/>
              </a:spcAft>
              <a:defRPr/>
            </a:pPr>
            <a:r>
              <a:rPr lang="en-US" sz="600" dirty="0">
                <a:solidFill>
                  <a:srgbClr val="000000"/>
                </a:solidFill>
                <a:latin typeface="Xerox Sans" pitchFamily="50" charset="0"/>
                <a:ea typeface="MS PGothic"/>
                <a:cs typeface="Arial"/>
              </a:rPr>
              <a:t>©2013 Xerox Corporation. All rights reserved. Xerox® and Xerox and Design</a:t>
            </a:r>
            <a:r>
              <a:rPr lang="en-US" sz="600" dirty="0">
                <a:solidFill>
                  <a:srgbClr val="000000"/>
                </a:solidFill>
                <a:cs typeface="Arial"/>
              </a:rPr>
              <a:t>®</a:t>
            </a:r>
            <a:r>
              <a:rPr lang="en-US" sz="600" dirty="0">
                <a:solidFill>
                  <a:srgbClr val="000000"/>
                </a:solidFill>
                <a:latin typeface="Xerox Sans" pitchFamily="50" charset="0"/>
                <a:ea typeface="MS PGothic"/>
                <a:cs typeface="Arial"/>
              </a:rPr>
              <a:t> are trademarks of Xerox Corporation in the United States and/or other countries.</a:t>
            </a:r>
          </a:p>
        </p:txBody>
      </p:sp>
      <p:sp>
        <p:nvSpPr>
          <p:cNvPr id="2" name="Title 1"/>
          <p:cNvSpPr>
            <a:spLocks noGrp="1"/>
          </p:cNvSpPr>
          <p:nvPr>
            <p:ph type="ctrTitle"/>
          </p:nvPr>
        </p:nvSpPr>
        <p:spPr>
          <a:xfrm>
            <a:off x="337645" y="3848361"/>
            <a:ext cx="7315200" cy="1463040"/>
          </a:xfrm>
        </p:spPr>
        <p:txBody>
          <a:bodyPr>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165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8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par>
                                <p:cTn id="14" presetID="22" presetClass="entr" presetSubtype="8" fill="hold" nodeType="withEffect">
                                  <p:stCondLst>
                                    <p:cond delay="1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par>
                                <p:cTn id="17" presetID="22" presetClass="entr" presetSubtype="8" fill="hold" nodeType="withEffect">
                                  <p:stCondLst>
                                    <p:cond delay="16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2 Last Slide">
    <p:spTree>
      <p:nvGrpSpPr>
        <p:cNvPr id="1" name=""/>
        <p:cNvGrpSpPr/>
        <p:nvPr/>
      </p:nvGrpSpPr>
      <p:grpSpPr>
        <a:xfrm>
          <a:off x="0" y="0"/>
          <a:ext cx="0" cy="0"/>
          <a:chOff x="0" y="0"/>
          <a:chExt cx="0" cy="0"/>
        </a:xfrm>
      </p:grpSpPr>
      <p:pic>
        <p:nvPicPr>
          <p:cNvPr id="2" name="Picture 9" descr="xer_3ln_tag_tm_alt_4cp_grd_pos"/>
          <p:cNvPicPr>
            <a:picLocks noChangeAspect="1" noChangeArrowheads="1"/>
          </p:cNvPicPr>
          <p:nvPr/>
        </p:nvPicPr>
        <p:blipFill>
          <a:blip r:embed="rId2" cstate="print"/>
          <a:srcRect/>
          <a:stretch>
            <a:fillRect/>
          </a:stretch>
        </p:blipFill>
        <p:spPr bwMode="auto">
          <a:xfrm>
            <a:off x="0" y="2757488"/>
            <a:ext cx="9144000" cy="1343025"/>
          </a:xfrm>
          <a:prstGeom prst="rect">
            <a:avLst/>
          </a:prstGeom>
          <a:noFill/>
          <a:ln w="9525">
            <a:noFill/>
            <a:miter lim="800000"/>
            <a:headEnd/>
            <a:tailEnd/>
          </a:ln>
        </p:spPr>
      </p:pic>
    </p:spTree>
    <p:extLst>
      <p:ext uri="{BB962C8B-B14F-4D97-AF65-F5344CB8AC3E}">
        <p14:creationId xmlns:p14="http://schemas.microsoft.com/office/powerpoint/2010/main" val="3643264746"/>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2" descr="\\psf\Host\Users\MP2_WS2\Desktop\FAN900508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53"/>
          <p:cNvPicPr>
            <a:picLocks noChangeAspect="1"/>
          </p:cNvPicPr>
          <p:nvPr userDrawn="1"/>
        </p:nvPicPr>
        <p:blipFill>
          <a:blip r:embed="rId3" cstate="print"/>
          <a:srcRect/>
          <a:stretch>
            <a:fillRect/>
          </a:stretch>
        </p:blipFill>
        <p:spPr bwMode="gray">
          <a:xfrm>
            <a:off x="7165975" y="5989638"/>
            <a:ext cx="1828800" cy="804862"/>
          </a:xfrm>
          <a:prstGeom prst="rect">
            <a:avLst/>
          </a:prstGeom>
          <a:noFill/>
          <a:ln w="9525">
            <a:noFill/>
            <a:miter lim="800000"/>
            <a:headEnd/>
            <a:tailEnd/>
          </a:ln>
        </p:spPr>
      </p:pic>
    </p:spTree>
    <p:extLst>
      <p:ext uri="{BB962C8B-B14F-4D97-AF65-F5344CB8AC3E}">
        <p14:creationId xmlns:p14="http://schemas.microsoft.com/office/powerpoint/2010/main" val="137226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4179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8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8233" t="39106" r="19304" b="19046"/>
          <a:stretch/>
        </p:blipFill>
        <p:spPr>
          <a:xfrm>
            <a:off x="0" y="1"/>
            <a:ext cx="9144000" cy="3830638"/>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8233" t="39106" r="19304" b="19046"/>
          <a:stretch/>
        </p:blipFill>
        <p:spPr>
          <a:xfrm>
            <a:off x="0" y="1"/>
            <a:ext cx="9144000" cy="3830638"/>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8233" t="39106" r="19304" b="19046"/>
          <a:stretch/>
        </p:blipFill>
        <p:spPr>
          <a:xfrm>
            <a:off x="0" y="1"/>
            <a:ext cx="9144000" cy="3830638"/>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8233" t="39106" r="19304" b="19046"/>
          <a:stretch/>
        </p:blipFill>
        <p:spPr>
          <a:xfrm>
            <a:off x="0" y="1"/>
            <a:ext cx="9144000" cy="3830638"/>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8233" t="39106" r="19304" b="19046"/>
          <a:stretch/>
        </p:blipFill>
        <p:spPr>
          <a:xfrm>
            <a:off x="0" y="1"/>
            <a:ext cx="9144000" cy="3830638"/>
          </a:xfrm>
          <a:prstGeom prst="rect">
            <a:avLst/>
          </a:prstGeom>
        </p:spPr>
      </p:pic>
      <p:sp>
        <p:nvSpPr>
          <p:cNvPr id="11" name="Rectangle 10"/>
          <p:cNvSpPr/>
          <p:nvPr/>
        </p:nvSpPr>
        <p:spPr>
          <a:xfrm>
            <a:off x="77586" y="6500545"/>
            <a:ext cx="5432898" cy="184666"/>
          </a:xfrm>
          <a:prstGeom prst="rect">
            <a:avLst/>
          </a:prstGeom>
        </p:spPr>
        <p:txBody>
          <a:bodyPr wrap="none">
            <a:spAutoFit/>
          </a:bodyPr>
          <a:lstStyle/>
          <a:p>
            <a:pPr fontAlgn="base">
              <a:spcBef>
                <a:spcPct val="0"/>
              </a:spcBef>
              <a:spcAft>
                <a:spcPct val="0"/>
              </a:spcAft>
              <a:defRPr/>
            </a:pPr>
            <a:r>
              <a:rPr lang="en-US" sz="600" dirty="0">
                <a:solidFill>
                  <a:srgbClr val="000000"/>
                </a:solidFill>
                <a:latin typeface="Xerox Sans" pitchFamily="50" charset="0"/>
                <a:ea typeface="MS PGothic"/>
                <a:cs typeface="Arial"/>
              </a:rPr>
              <a:t>©2013 Xerox Corporation. All rights reserved. Xerox® and Xerox Design</a:t>
            </a:r>
            <a:r>
              <a:rPr lang="en-US" sz="600" dirty="0">
                <a:solidFill>
                  <a:srgbClr val="000000"/>
                </a:solidFill>
                <a:cs typeface="Arial"/>
              </a:rPr>
              <a:t>®</a:t>
            </a:r>
            <a:r>
              <a:rPr lang="en-US" sz="600" dirty="0">
                <a:solidFill>
                  <a:srgbClr val="000000"/>
                </a:solidFill>
                <a:latin typeface="Xerox Sans" pitchFamily="50" charset="0"/>
                <a:ea typeface="MS PGothic"/>
                <a:cs typeface="Arial"/>
              </a:rPr>
              <a:t> are trademarks of Xerox Corporation in the United States and/or other countries.</a:t>
            </a:r>
          </a:p>
        </p:txBody>
      </p:sp>
    </p:spTree>
    <p:extLst>
      <p:ext uri="{BB962C8B-B14F-4D97-AF65-F5344CB8AC3E}">
        <p14:creationId xmlns:p14="http://schemas.microsoft.com/office/powerpoint/2010/main" val="33083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nodeType="withEffect">
                                  <p:stCondLst>
                                    <p:cond delay="4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000"/>
                                        <p:tgtEl>
                                          <p:spTgt spid="18"/>
                                        </p:tgtEl>
                                      </p:cBhvr>
                                    </p:animEffect>
                                  </p:childTnLst>
                                </p:cTn>
                              </p:par>
                              <p:par>
                                <p:cTn id="11" presetID="22" presetClass="entr" presetSubtype="8" fill="hold" nodeType="withEffect">
                                  <p:stCondLst>
                                    <p:cond delay="8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000"/>
                                        <p:tgtEl>
                                          <p:spTgt spid="19"/>
                                        </p:tgtEl>
                                      </p:cBhvr>
                                    </p:animEffect>
                                  </p:childTnLst>
                                </p:cTn>
                              </p:par>
                              <p:par>
                                <p:cTn id="14" presetID="22" presetClass="entr" presetSubtype="8" fill="hold" nodeType="withEffect">
                                  <p:stCondLst>
                                    <p:cond delay="120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2000"/>
                                        <p:tgtEl>
                                          <p:spTgt spid="20"/>
                                        </p:tgtEl>
                                      </p:cBhvr>
                                    </p:animEffect>
                                  </p:childTnLst>
                                </p:cTn>
                              </p:par>
                              <p:par>
                                <p:cTn id="17" presetID="22" presetClass="entr" presetSubtype="8" fill="hold" nodeType="withEffect">
                                  <p:stCondLst>
                                    <p:cond delay="16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Single Loop CL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00">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p:nvSpPr>
        <p:spPr>
          <a:xfrm>
            <a:off x="77586" y="6500545"/>
            <a:ext cx="5432898" cy="184666"/>
          </a:xfrm>
          <a:prstGeom prst="rect">
            <a:avLst/>
          </a:prstGeom>
        </p:spPr>
        <p:txBody>
          <a:bodyPr wrap="none">
            <a:spAutoFit/>
          </a:bodyPr>
          <a:lstStyle/>
          <a:p>
            <a:pPr fontAlgn="base">
              <a:spcBef>
                <a:spcPct val="0"/>
              </a:spcBef>
              <a:spcAft>
                <a:spcPct val="0"/>
              </a:spcAft>
              <a:defRPr/>
            </a:pPr>
            <a:r>
              <a:rPr lang="en-US" sz="600" dirty="0">
                <a:solidFill>
                  <a:srgbClr val="000000"/>
                </a:solidFill>
                <a:latin typeface="Xerox Sans" pitchFamily="50" charset="0"/>
                <a:ea typeface="MS PGothic"/>
                <a:cs typeface="Arial"/>
              </a:rPr>
              <a:t>©2013 Xerox Corporation. All rights reserved. Xerox® and Xerox Design® are trademarks of Xerox Corporation in the United States and/or other countries.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2160" t="10990" r="6599" b="14897"/>
          <a:stretch/>
        </p:blipFill>
        <p:spPr>
          <a:xfrm>
            <a:off x="0" y="3503613"/>
            <a:ext cx="9144000" cy="3354387"/>
          </a:xfrm>
          <a:prstGeom prst="rect">
            <a:avLst/>
          </a:prstGeom>
        </p:spPr>
      </p:pic>
    </p:spTree>
    <p:extLst>
      <p:ext uri="{BB962C8B-B14F-4D97-AF65-F5344CB8AC3E}">
        <p14:creationId xmlns:p14="http://schemas.microsoft.com/office/powerpoint/2010/main" val="6547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8" fill="hold" nodeType="withEffect">
                                  <p:stCondLst>
                                    <p:cond delay="8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par>
                                <p:cTn id="14" presetID="22" presetClass="entr" presetSubtype="8" fill="hold" nodeType="withEffect">
                                  <p:stCondLst>
                                    <p:cond delay="1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par>
                                <p:cTn id="17" presetID="22" presetClass="entr" presetSubtype="8" fill="hold" nodeType="withEffect">
                                  <p:stCondLst>
                                    <p:cond delay="16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3" name="Date Placeholder 3"/>
          <p:cNvSpPr>
            <a:spLocks noGrp="1"/>
          </p:cNvSpPr>
          <p:nvPr>
            <p:ph type="dt" sz="half" idx="11"/>
          </p:nvPr>
        </p:nvSpPr>
        <p:spPr/>
        <p:txBody>
          <a:bodyPr/>
          <a:lstStyle>
            <a:lvl1pPr>
              <a:defRPr/>
            </a:lvl1pPr>
          </a:lstStyle>
          <a:p>
            <a:pPr>
              <a:defRPr/>
            </a:pPr>
            <a:fld id="{B22D3D6E-49E5-45D2-A844-4681BD58FF66}" type="datetime4">
              <a:rPr lang="en-US"/>
              <a:pPr>
                <a:defRPr/>
              </a:pPr>
              <a:t>November 7, 2017</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dirty="0"/>
              <a:t>txt</a:t>
            </a:r>
          </a:p>
        </p:txBody>
      </p:sp>
    </p:spTree>
    <p:extLst>
      <p:ext uri="{BB962C8B-B14F-4D97-AF65-F5344CB8AC3E}">
        <p14:creationId xmlns:p14="http://schemas.microsoft.com/office/powerpoint/2010/main" val="26659744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2 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043" b="39235"/>
          <a:stretch/>
        </p:blipFill>
        <p:spPr>
          <a:xfrm>
            <a:off x="-1" y="-1"/>
            <a:ext cx="9144000" cy="3019426"/>
          </a:xfrm>
          <a:prstGeom prst="rect">
            <a:avLst/>
          </a:prstGeom>
        </p:spPr>
      </p:pic>
      <p:sp>
        <p:nvSpPr>
          <p:cNvPr id="10" name="Rectangle 9"/>
          <p:cNvSpPr/>
          <p:nvPr/>
        </p:nvSpPr>
        <p:spPr>
          <a:xfrm>
            <a:off x="77586" y="6500545"/>
            <a:ext cx="5432898" cy="184666"/>
          </a:xfrm>
          <a:prstGeom prst="rect">
            <a:avLst/>
          </a:prstGeom>
        </p:spPr>
        <p:txBody>
          <a:bodyPr wrap="none">
            <a:spAutoFit/>
          </a:bodyPr>
          <a:lstStyle/>
          <a:p>
            <a:pPr fontAlgn="base">
              <a:spcBef>
                <a:spcPct val="0"/>
              </a:spcBef>
              <a:spcAft>
                <a:spcPct val="0"/>
              </a:spcAft>
              <a:defRPr/>
            </a:pPr>
            <a:r>
              <a:rPr lang="en-US" sz="600" dirty="0">
                <a:solidFill>
                  <a:srgbClr val="000000"/>
                </a:solidFill>
                <a:latin typeface="Xerox Sans" pitchFamily="50" charset="0"/>
                <a:ea typeface="MS PGothic"/>
                <a:cs typeface="Arial"/>
              </a:rPr>
              <a:t>©2013 Xerox Corporation. All rights reserved. Xerox® and Xerox Design</a:t>
            </a:r>
            <a:r>
              <a:rPr lang="en-US" sz="600" dirty="0">
                <a:solidFill>
                  <a:srgbClr val="000000"/>
                </a:solidFill>
                <a:cs typeface="Arial"/>
              </a:rPr>
              <a:t>®</a:t>
            </a:r>
            <a:r>
              <a:rPr lang="en-US" sz="600" dirty="0">
                <a:solidFill>
                  <a:srgbClr val="000000"/>
                </a:solidFill>
                <a:latin typeface="Xerox Sans" pitchFamily="50" charset="0"/>
                <a:ea typeface="MS PGothic"/>
                <a:cs typeface="Arial"/>
              </a:rPr>
              <a:t> are trademarks of Xerox Corporation in the United States and/or other countries.</a:t>
            </a:r>
          </a:p>
        </p:txBody>
      </p:sp>
      <p:grpSp>
        <p:nvGrpSpPr>
          <p:cNvPr id="5" name="Group 32"/>
          <p:cNvGrpSpPr/>
          <p:nvPr/>
        </p:nvGrpSpPr>
        <p:grpSpPr>
          <a:xfrm>
            <a:off x="-1" y="2595577"/>
            <a:ext cx="9142414" cy="2433913"/>
            <a:chOff x="-1" y="2563756"/>
            <a:chExt cx="9142414" cy="2433913"/>
          </a:xfrm>
        </p:grpSpPr>
        <p:sp>
          <p:nvSpPr>
            <p:cNvPr id="34" name="Freeform 33"/>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00">
                <a:solidFill>
                  <a:srgbClr val="FFFFFF"/>
                </a:solidFill>
              </a:endParaRPr>
            </a:p>
          </p:txBody>
        </p:sp>
        <p:sp>
          <p:nvSpPr>
            <p:cNvPr id="35" name="Rectangle 3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300">
                <a:solidFill>
                  <a:srgbClr val="FFFFFF"/>
                </a:solidFill>
                <a:latin typeface="Xerox Sans" pitchFamily="50" charset="0"/>
                <a:ea typeface="MS PGothic"/>
              </a:endParaRPr>
            </a:p>
          </p:txBody>
        </p:sp>
      </p:grpSp>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r="6059"/>
          <a:stretch/>
        </p:blipFill>
        <p:spPr>
          <a:xfrm>
            <a:off x="1" y="854895"/>
            <a:ext cx="9144000" cy="3967551"/>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207691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_6 Divider Slide">
    <p:spTree>
      <p:nvGrpSpPr>
        <p:cNvPr id="1" name=""/>
        <p:cNvGrpSpPr/>
        <p:nvPr/>
      </p:nvGrpSpPr>
      <p:grpSpPr>
        <a:xfrm>
          <a:off x="0" y="0"/>
          <a:ext cx="0" cy="0"/>
          <a:chOff x="0" y="0"/>
          <a:chExt cx="0" cy="0"/>
        </a:xfrm>
      </p:grpSpPr>
      <p:pic>
        <p:nvPicPr>
          <p:cNvPr id="3" name="Picture 7" descr="\\psf\Host\Users\MP2_WS2\Desktop\BrandPhotos\GettyImages_121323537.jpg"/>
          <p:cNvPicPr>
            <a:picLocks noChangeAspect="1" noChangeArrowheads="1"/>
          </p:cNvPicPr>
          <p:nvPr userDrawn="1"/>
        </p:nvPicPr>
        <p:blipFill>
          <a:blip r:embed="rId2" cstate="print"/>
          <a:srcRect/>
          <a:stretch>
            <a:fillRect/>
          </a:stretch>
        </p:blipFill>
        <p:spPr bwMode="auto">
          <a:xfrm>
            <a:off x="0" y="0"/>
            <a:ext cx="9144000" cy="6872288"/>
          </a:xfrm>
          <a:prstGeom prst="rect">
            <a:avLst/>
          </a:prstGeom>
          <a:noFill/>
          <a:ln w="9525">
            <a:noFill/>
            <a:miter lim="800000"/>
            <a:headEnd/>
            <a:tailEnd/>
          </a:ln>
        </p:spPr>
      </p:pic>
      <p:sp>
        <p:nvSpPr>
          <p:cNvPr id="4" name="Round Same Side Corner Rectangle 3"/>
          <p:cNvSpPr/>
          <p:nvPr userDrawn="1"/>
        </p:nvSpPr>
        <p:spPr>
          <a:xfrm rot="5400000">
            <a:off x="2024063" y="1900237"/>
            <a:ext cx="1803400" cy="5851525"/>
          </a:xfrm>
          <a:prstGeom prst="round2Same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00" dirty="0">
              <a:solidFill>
                <a:srgbClr val="FFFFFF"/>
              </a:solidFill>
            </a:endParaRPr>
          </a:p>
        </p:txBody>
      </p:sp>
      <p:pic>
        <p:nvPicPr>
          <p:cNvPr id="5" name="Picture 9"/>
          <p:cNvPicPr>
            <a:picLocks noChangeAspect="1"/>
          </p:cNvPicPr>
          <p:nvPr userDrawn="1"/>
        </p:nvPicPr>
        <p:blipFill>
          <a:blip r:embed="rId3" cstate="print"/>
          <a:srcRect/>
          <a:stretch>
            <a:fillRect/>
          </a:stretch>
        </p:blipFill>
        <p:spPr bwMode="auto">
          <a:xfrm>
            <a:off x="7315200" y="6256338"/>
            <a:ext cx="1544638" cy="431800"/>
          </a:xfrm>
          <a:prstGeom prst="rect">
            <a:avLst/>
          </a:prstGeom>
          <a:noFill/>
          <a:ln w="9525">
            <a:noFill/>
            <a:miter lim="800000"/>
            <a:headEnd/>
            <a:tailEnd/>
          </a:ln>
        </p:spPr>
      </p:pic>
      <p:sp>
        <p:nvSpPr>
          <p:cNvPr id="2" name="Title 1"/>
          <p:cNvSpPr>
            <a:spLocks noGrp="1"/>
          </p:cNvSpPr>
          <p:nvPr>
            <p:ph type="ctrTitle"/>
          </p:nvPr>
        </p:nvSpPr>
        <p:spPr>
          <a:xfrm>
            <a:off x="286081" y="4219464"/>
            <a:ext cx="5394960" cy="1188720"/>
          </a:xfrm>
        </p:spPr>
        <p:txBody>
          <a:bodyPr>
            <a:normAutofit/>
          </a:bodyPr>
          <a:lstStyle>
            <a:lvl1pPr algn="l">
              <a:defRPr sz="4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32531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VioletTitleFull150"/>
          <p:cNvPicPr>
            <a:picLocks noChangeAspect="1" noChangeArrowheads="1"/>
          </p:cNvPicPr>
          <p:nvPr/>
        </p:nvPicPr>
        <p:blipFill>
          <a:blip r:embed="rId2" cstate="print"/>
          <a:srcRect b="42308"/>
          <a:stretch>
            <a:fillRect/>
          </a:stretch>
        </p:blipFill>
        <p:spPr bwMode="auto">
          <a:xfrm>
            <a:off x="152400" y="152400"/>
            <a:ext cx="8839200" cy="3429000"/>
          </a:xfrm>
          <a:prstGeom prst="rect">
            <a:avLst/>
          </a:prstGeom>
          <a:noFill/>
          <a:ln w="9525">
            <a:noFill/>
            <a:miter lim="800000"/>
            <a:headEnd/>
            <a:tailEnd/>
          </a:ln>
        </p:spPr>
      </p:pic>
      <p:sp>
        <p:nvSpPr>
          <p:cNvPr id="5" name="Text Box 16"/>
          <p:cNvSpPr txBox="1">
            <a:spLocks noChangeArrowheads="1"/>
          </p:cNvSpPr>
          <p:nvPr/>
        </p:nvSpPr>
        <p:spPr bwMode="auto">
          <a:xfrm>
            <a:off x="381000" y="4724400"/>
            <a:ext cx="4419600" cy="977900"/>
          </a:xfrm>
          <a:prstGeom prst="rect">
            <a:avLst/>
          </a:prstGeom>
          <a:noFill/>
          <a:ln w="9525">
            <a:noFill/>
            <a:miter lim="800000"/>
            <a:headEnd/>
            <a:tailEnd/>
          </a:ln>
          <a:effectLst/>
        </p:spPr>
        <p:txBody>
          <a:bodyPr lIns="0" tIns="0" rIns="0" bIns="0">
            <a:spAutoFit/>
          </a:bodyPr>
          <a:lstStyle/>
          <a:p>
            <a:pPr fontAlgn="base">
              <a:spcBef>
                <a:spcPct val="50000"/>
              </a:spcBef>
              <a:spcAft>
                <a:spcPct val="0"/>
              </a:spcAft>
              <a:defRPr/>
            </a:pPr>
            <a:r>
              <a:rPr lang="en-US" sz="1600" dirty="0">
                <a:solidFill>
                  <a:srgbClr val="FFFFFF"/>
                </a:solidFill>
              </a:rPr>
              <a:t>John Ciulla, SVP, NADO</a:t>
            </a:r>
          </a:p>
          <a:p>
            <a:pPr fontAlgn="base">
              <a:spcBef>
                <a:spcPct val="50000"/>
              </a:spcBef>
              <a:spcAft>
                <a:spcPct val="0"/>
              </a:spcAft>
              <a:defRPr/>
            </a:pPr>
            <a:r>
              <a:rPr lang="en-US" sz="1600" dirty="0">
                <a:solidFill>
                  <a:srgbClr val="FFFFFF"/>
                </a:solidFill>
              </a:rPr>
              <a:t>GDO</a:t>
            </a:r>
          </a:p>
          <a:p>
            <a:pPr fontAlgn="base">
              <a:spcBef>
                <a:spcPct val="50000"/>
              </a:spcBef>
              <a:spcAft>
                <a:spcPct val="0"/>
              </a:spcAft>
              <a:defRPr/>
            </a:pPr>
            <a:r>
              <a:rPr lang="en-US" sz="1600" dirty="0">
                <a:solidFill>
                  <a:srgbClr val="FFFFFF"/>
                </a:solidFill>
              </a:rPr>
              <a:t>North America Delivery Operations</a:t>
            </a:r>
          </a:p>
        </p:txBody>
      </p:sp>
      <p:pic>
        <p:nvPicPr>
          <p:cNvPr id="7" name="Picture 24" descr="Rock Climber Power Points"/>
          <p:cNvPicPr>
            <a:picLocks noChangeAspect="1" noChangeArrowheads="1"/>
          </p:cNvPicPr>
          <p:nvPr userDrawn="1"/>
        </p:nvPicPr>
        <p:blipFill>
          <a:blip r:embed="rId3" cstate="print"/>
          <a:srcRect/>
          <a:stretch>
            <a:fillRect/>
          </a:stretch>
        </p:blipFill>
        <p:spPr bwMode="auto">
          <a:xfrm>
            <a:off x="3276600" y="3657600"/>
            <a:ext cx="2743200" cy="2455863"/>
          </a:xfrm>
          <a:prstGeom prst="rect">
            <a:avLst/>
          </a:prstGeom>
          <a:noFill/>
          <a:ln w="9525">
            <a:noFill/>
            <a:miter lim="800000"/>
            <a:headEnd/>
            <a:tailEnd/>
          </a:ln>
        </p:spPr>
      </p:pic>
      <p:pic>
        <p:nvPicPr>
          <p:cNvPr id="8" name="Picture 25" descr="Picture1"/>
          <p:cNvPicPr>
            <a:picLocks noChangeAspect="1" noChangeArrowheads="1"/>
          </p:cNvPicPr>
          <p:nvPr userDrawn="1"/>
        </p:nvPicPr>
        <p:blipFill>
          <a:blip r:embed="rId4" cstate="print"/>
          <a:srcRect/>
          <a:stretch>
            <a:fillRect/>
          </a:stretch>
        </p:blipFill>
        <p:spPr bwMode="auto">
          <a:xfrm>
            <a:off x="152400" y="3657600"/>
            <a:ext cx="3048000" cy="2446338"/>
          </a:xfrm>
          <a:prstGeom prst="rect">
            <a:avLst/>
          </a:prstGeom>
          <a:noFill/>
          <a:ln w="9525">
            <a:noFill/>
            <a:miter lim="800000"/>
            <a:headEnd/>
            <a:tailEnd/>
          </a:ln>
        </p:spPr>
      </p:pic>
      <p:pic>
        <p:nvPicPr>
          <p:cNvPr id="9" name="Picture 26" descr="Table and Chart"/>
          <p:cNvPicPr>
            <a:picLocks noChangeAspect="1" noChangeArrowheads="1"/>
          </p:cNvPicPr>
          <p:nvPr userDrawn="1"/>
        </p:nvPicPr>
        <p:blipFill>
          <a:blip r:embed="rId5" cstate="print"/>
          <a:srcRect l="8708" b="-1042"/>
          <a:stretch>
            <a:fillRect/>
          </a:stretch>
        </p:blipFill>
        <p:spPr bwMode="auto">
          <a:xfrm>
            <a:off x="6096000" y="3657600"/>
            <a:ext cx="2895600" cy="2463800"/>
          </a:xfrm>
          <a:prstGeom prst="rect">
            <a:avLst/>
          </a:prstGeom>
          <a:noFill/>
          <a:ln w="9525">
            <a:noFill/>
            <a:miter lim="800000"/>
            <a:headEnd/>
            <a:tailEnd/>
          </a:ln>
        </p:spPr>
      </p:pic>
      <p:sp>
        <p:nvSpPr>
          <p:cNvPr id="34818"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defRPr>
            </a:lvl1pPr>
          </a:lstStyle>
          <a:p>
            <a:endParaRPr lang="en-US"/>
          </a:p>
        </p:txBody>
      </p:sp>
      <p:sp>
        <p:nvSpPr>
          <p:cNvPr id="34819" name="Rectangle 3"/>
          <p:cNvSpPr>
            <a:spLocks noGrp="1" noChangeArrowheads="1"/>
          </p:cNvSpPr>
          <p:nvPr>
            <p:ph type="subTitle" idx="1"/>
          </p:nvPr>
        </p:nvSpPr>
        <p:spPr>
          <a:xfrm>
            <a:off x="300038" y="1598613"/>
            <a:ext cx="8539162" cy="2355850"/>
          </a:xfrm>
        </p:spPr>
        <p:txBody>
          <a:bodyPr/>
          <a:lstStyle>
            <a:lvl1pPr>
              <a:defRPr sz="3600">
                <a:solidFill>
                  <a:schemeClr val="bg1"/>
                </a:solidFill>
                <a:latin typeface="Xerox Sans Light" pitchFamily="50" charset="0"/>
              </a:defRPr>
            </a:lvl1pPr>
          </a:lstStyle>
          <a:p>
            <a:endParaRPr lang="en-US"/>
          </a:p>
        </p:txBody>
      </p:sp>
      <p:sp>
        <p:nvSpPr>
          <p:cNvPr id="10" name="Rectangle 19"/>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12" name="Rectangle 21"/>
          <p:cNvSpPr>
            <a:spLocks noGrp="1" noChangeArrowheads="1"/>
          </p:cNvSpPr>
          <p:nvPr>
            <p:ph type="sldNum" sz="quarter" idx="12"/>
          </p:nvPr>
        </p:nvSpPr>
        <p:spPr/>
        <p:txBody>
          <a:bodyPr/>
          <a:lstStyle>
            <a:lvl1pPr>
              <a:defRPr/>
            </a:lvl1pPr>
          </a:lstStyle>
          <a:p>
            <a:pPr>
              <a:defRPr/>
            </a:pPr>
            <a:r>
              <a:rPr lang="en-US" dirty="0">
                <a:solidFill>
                  <a:srgbClr val="000000"/>
                </a:solidFill>
              </a:rPr>
              <a:t>Page </a:t>
            </a:r>
            <a:fld id="{073BD904-DE78-494F-B9A6-EE437E7BCA81}" type="slidenum">
              <a:rPr lang="en-US">
                <a:solidFill>
                  <a:srgbClr val="000000"/>
                </a:solidFill>
              </a:rPr>
              <a:pPr>
                <a:defRPr/>
              </a:pPr>
              <a:t>‹#›</a:t>
            </a:fld>
            <a:r>
              <a:rPr lang="en-US" dirty="0">
                <a:solidFill>
                  <a:srgbClr val="000000"/>
                </a:solidFill>
              </a:rPr>
              <a:t>	</a:t>
            </a:r>
          </a:p>
        </p:txBody>
      </p:sp>
      <p:sp>
        <p:nvSpPr>
          <p:cNvPr id="13" name="Rectangle 5"/>
          <p:cNvSpPr>
            <a:spLocks noGrp="1" noChangeArrowheads="1"/>
          </p:cNvSpPr>
          <p:nvPr>
            <p:ph type="ftr" sz="quarter" idx="3"/>
          </p:nvPr>
        </p:nvSpPr>
        <p:spPr bwMode="auto">
          <a:xfrm>
            <a:off x="2590800" y="6473825"/>
            <a:ext cx="41910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b="0">
                <a:solidFill>
                  <a:schemeClr val="tx2"/>
                </a:solidFill>
                <a:latin typeface="Xerox Sans" pitchFamily="2" charset="0"/>
              </a:defRPr>
            </a:lvl1pPr>
          </a:lstStyle>
          <a:p>
            <a:pPr>
              <a:defRPr/>
            </a:pPr>
            <a:r>
              <a:rPr lang="en-US" smtClean="0">
                <a:solidFill>
                  <a:srgbClr val="34BCBA"/>
                </a:solidFill>
              </a:rPr>
              <a:t>Xerox Confidential</a:t>
            </a:r>
            <a:endParaRPr lang="en-US" dirty="0">
              <a:solidFill>
                <a:srgbClr val="34BCBA"/>
              </a:solidFill>
            </a:endParaRPr>
          </a:p>
        </p:txBody>
      </p:sp>
      <p:pic>
        <p:nvPicPr>
          <p:cNvPr id="14" name="Picture 2" descr="image00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15200" y="6096000"/>
            <a:ext cx="1400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75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3AF89CBF-2F1A-4D7D-83FA-FCF863328B38}" type="slidenum">
              <a:rPr lang="en-US">
                <a:solidFill>
                  <a:srgbClr val="000000"/>
                </a:solidFill>
              </a:rPr>
              <a:pPr>
                <a:defRPr/>
              </a:pPr>
              <a:t>‹#›</a:t>
            </a:fld>
            <a:r>
              <a:rPr lang="en-US" dirty="0">
                <a:solidFill>
                  <a:srgbClr val="000000"/>
                </a:solidFill>
              </a:rPr>
              <a:t>	</a:t>
            </a:r>
          </a:p>
        </p:txBody>
      </p:sp>
      <p:sp>
        <p:nvSpPr>
          <p:cNvPr id="5" name="Rectangle 5"/>
          <p:cNvSpPr>
            <a:spLocks noGrp="1" noChangeArrowheads="1"/>
          </p:cNvSpPr>
          <p:nvPr>
            <p:ph type="ftr" sz="quarter" idx="3"/>
          </p:nvPr>
        </p:nvSpPr>
        <p:spPr bwMode="auto">
          <a:xfrm>
            <a:off x="2590800" y="6473825"/>
            <a:ext cx="41910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b="0">
                <a:solidFill>
                  <a:schemeClr val="tx2"/>
                </a:solidFill>
                <a:latin typeface="Xerox Sans" pitchFamily="2" charset="0"/>
              </a:defRPr>
            </a:lvl1pPr>
          </a:lstStyle>
          <a:p>
            <a:pPr>
              <a:defRPr/>
            </a:pPr>
            <a:r>
              <a:rPr lang="en-US" smtClean="0">
                <a:solidFill>
                  <a:srgbClr val="34BCBA"/>
                </a:solidFill>
              </a:rPr>
              <a:t>Xerox Confidential</a:t>
            </a:r>
            <a:endParaRPr lang="en-US" dirty="0">
              <a:solidFill>
                <a:srgbClr val="34BCBA"/>
              </a:solidFill>
            </a:endParaRPr>
          </a:p>
        </p:txBody>
      </p:sp>
      <p:pic>
        <p:nvPicPr>
          <p:cNvPr id="7" name="Picture 2" descr="image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5200" y="6096000"/>
            <a:ext cx="1400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759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D3F87CEA-5524-4F10-90DB-A79F8EB4B364}"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1799782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3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50A60ACE-5914-4287-A54B-6A80CF3445FC}"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1028653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118F6E44-5E7F-4284-89DC-6F18CCC657E7}"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2450926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A3BD43C3-5F76-402E-8A07-BA0282FE4119}"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14262202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smtClean="0">
                <a:solidFill>
                  <a:srgbClr val="34BCBA"/>
                </a:solidFill>
              </a:rPr>
              <a:t>Xerox Confidential</a:t>
            </a:r>
            <a:endParaRPr lang="en-US" dirty="0">
              <a:solidFill>
                <a:srgbClr val="34BCBA"/>
              </a:solidFill>
            </a:endParaRPr>
          </a:p>
        </p:txBody>
      </p:sp>
      <p:sp>
        <p:nvSpPr>
          <p:cNvPr id="10" name="Slide Number Placeholder 9"/>
          <p:cNvSpPr>
            <a:spLocks noGrp="1"/>
          </p:cNvSpPr>
          <p:nvPr>
            <p:ph type="sldNum" sz="quarter" idx="12"/>
          </p:nvPr>
        </p:nvSpPr>
        <p:spPr/>
        <p:txBody>
          <a:bodyPr/>
          <a:lstStyle/>
          <a:p>
            <a:pPr>
              <a:defRPr/>
            </a:pPr>
            <a:r>
              <a:rPr lang="en-US" dirty="0" smtClean="0">
                <a:solidFill>
                  <a:srgbClr val="000000"/>
                </a:solidFill>
              </a:rPr>
              <a:t>Page </a:t>
            </a:r>
            <a:fld id="{01546279-8E60-4F75-AB0E-8471D5C96734}" type="slidenum">
              <a:rPr lang="en-US" smtClean="0">
                <a:solidFill>
                  <a:srgbClr val="000000"/>
                </a:solidFill>
              </a:rPr>
              <a:pPr>
                <a:defRPr/>
              </a:pPr>
              <a:t>‹#›</a:t>
            </a:fld>
            <a:r>
              <a:rPr lang="en-US" dirty="0" smtClean="0">
                <a:solidFill>
                  <a:srgbClr val="000000"/>
                </a:solidFill>
              </a:rPr>
              <a:t>	</a:t>
            </a:r>
            <a:endParaRPr lang="en-US" dirty="0">
              <a:solidFill>
                <a:srgbClr val="000000"/>
              </a:solidFill>
            </a:endParaRPr>
          </a:p>
        </p:txBody>
      </p:sp>
      <p:sp>
        <p:nvSpPr>
          <p:cNvPr id="11" name="Title 10"/>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71678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A2BAA0B7-114C-42A2-8494-2CADBED528D2}"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27682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solidFill>
              </a:rPr>
              <a:t>Xerox Internal Use Only</a:t>
            </a:r>
          </a:p>
        </p:txBody>
      </p:sp>
      <p:sp>
        <p:nvSpPr>
          <p:cNvPr id="5" name="Date Placeholder 3"/>
          <p:cNvSpPr>
            <a:spLocks noGrp="1"/>
          </p:cNvSpPr>
          <p:nvPr>
            <p:ph type="dt" sz="half" idx="11"/>
          </p:nvPr>
        </p:nvSpPr>
        <p:spPr/>
        <p:txBody>
          <a:bodyPr/>
          <a:lstStyle>
            <a:lvl1pPr>
              <a:defRPr/>
            </a:lvl1pPr>
          </a:lstStyle>
          <a:p>
            <a:pPr>
              <a:defRPr/>
            </a:pPr>
            <a:fld id="{DC5F24FC-0DD5-44FC-A95C-D1F218D3CED4}" type="datetime4">
              <a:rPr lang="en-US"/>
              <a:pPr>
                <a:defRPr/>
              </a:pPr>
              <a:t>November 7, 2017</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BEA081-8A05-4180-B492-7C64B84FE8EC}" type="slidenum">
              <a:rPr lang="en-US"/>
              <a:pPr>
                <a:defRPr/>
              </a:pPr>
              <a:t>‹#›</a:t>
            </a:fld>
            <a:endParaRPr lang="en-US" dirty="0"/>
          </a:p>
        </p:txBody>
      </p:sp>
    </p:spTree>
    <p:extLst>
      <p:ext uri="{BB962C8B-B14F-4D97-AF65-F5344CB8AC3E}">
        <p14:creationId xmlns:p14="http://schemas.microsoft.com/office/powerpoint/2010/main" val="374716334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40C077CA-F6D8-432F-B6B3-770258723AFA}"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3178072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311914CD-9B91-4996-91BE-B2CFE6900DAF}"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2171414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3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9E5C24EA-D0EB-4CC3-A0CB-290ACA9D020F}"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1987562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2100" y="1431925"/>
            <a:ext cx="8229600" cy="451167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2BE39214-D0E4-4214-B3D3-6D781796C2D2}"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807786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0" y="152400"/>
            <a:ext cx="82296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2590800" y="6473825"/>
            <a:ext cx="4191000" cy="155575"/>
          </a:xfrm>
          <a:prstGeom prst="rect">
            <a:avLst/>
          </a:prstGeom>
          <a:ln/>
        </p:spPr>
        <p:txBody>
          <a:bodyPr/>
          <a:lstStyle>
            <a:lvl1pPr>
              <a:defRPr/>
            </a:lvl1pPr>
          </a:lstStyle>
          <a:p>
            <a:pPr>
              <a:defRPr/>
            </a:pPr>
            <a:r>
              <a:rPr lang="en-US" smtClean="0">
                <a:solidFill>
                  <a:srgbClr val="34BCBA"/>
                </a:solidFill>
              </a:rPr>
              <a:t>Xerox Confidential</a:t>
            </a:r>
            <a:endParaRPr lang="en-US" dirty="0">
              <a:solidFill>
                <a:srgbClr val="34BCB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solidFill>
                  <a:srgbClr val="000000"/>
                </a:solidFill>
              </a:rPr>
              <a:t>Page </a:t>
            </a:r>
            <a:fld id="{F6AF7DC8-56F1-419E-A461-454181316A4A}"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4150017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174" name="Text Placeholder 173"/>
          <p:cNvSpPr>
            <a:spLocks noGrp="1"/>
          </p:cNvSpPr>
          <p:nvPr>
            <p:ph type="body" idx="10"/>
          </p:nvPr>
        </p:nvSpPr>
        <p:spPr>
          <a:xfrm>
            <a:off x="402590" y="1042035"/>
            <a:ext cx="2303780" cy="19558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75">
                <a:solidFill>
                  <a:srgbClr val="565859"/>
                </a:solidFill>
                <a:latin typeface="Tahoma" panose="02020603050405020304" pitchFamily="2"/>
              </a:rPr>
              <a:t>Xerox Phaser 3600 laser printer </a:t>
            </a:r>
          </a:p>
        </p:txBody>
      </p:sp>
      <p:sp>
        <p:nvSpPr>
          <p:cNvPr id="175" name="Text Placeholder 174"/>
          <p:cNvSpPr>
            <a:spLocks noGrp="1"/>
          </p:cNvSpPr>
          <p:nvPr>
            <p:ph type="body" idx="10"/>
          </p:nvPr>
        </p:nvSpPr>
        <p:spPr>
          <a:xfrm>
            <a:off x="411480" y="1255395"/>
            <a:ext cx="3587750" cy="198755"/>
          </a:xfrm>
          <a:prstGeom prst="rect">
            <a:avLst/>
          </a:prstGeom>
          <a:noFill/>
          <a:ln w="0" cmpd="sng">
            <a:noFill/>
            <a:prstDash val="solid"/>
          </a:ln>
        </p:spPr>
        <p:txBody>
          <a:bodyPr vert="horz" lIns="0" tIns="2540" rIns="0" bIns="0" anchor="t"/>
          <a:lstStyle/>
          <a:p>
            <a:pPr marL="0" marR="0" indent="0" algn="l">
              <a:lnSpc>
                <a:spcPts val="1500"/>
              </a:lnSpc>
              <a:spcAft>
                <a:spcPts val="20"/>
              </a:spcAft>
            </a:pPr>
            <a:r>
              <a:rPr lang="en-US" sz="1250" spc="-5">
                <a:solidFill>
                  <a:srgbClr val="565859"/>
                </a:solidFill>
                <a:latin typeface="Tahoma" panose="02020603050405020304" pitchFamily="2"/>
              </a:rPr>
              <a:t>B/W - Print – 38 ppm – Automatic 2 sided printing </a:t>
            </a:r>
          </a:p>
        </p:txBody>
      </p:sp>
      <p:sp>
        <p:nvSpPr>
          <p:cNvPr id="176" name="Text Placeholder 175"/>
          <p:cNvSpPr>
            <a:spLocks noGrp="1"/>
          </p:cNvSpPr>
          <p:nvPr>
            <p:ph type="body" idx="10"/>
          </p:nvPr>
        </p:nvSpPr>
        <p:spPr>
          <a:xfrm>
            <a:off x="405130" y="1898650"/>
            <a:ext cx="3837940" cy="62230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0">
                <a:solidFill>
                  <a:srgbClr val="565859"/>
                </a:solidFill>
                <a:latin typeface="Tahoma" panose="02020603050405020304" pitchFamily="2"/>
              </a:rPr>
              <a:t>ColorQube 8870 color printer  </a:t>
            </a:r>
          </a:p>
          <a:p>
            <a:pPr marL="0" marR="0" indent="0" algn="just">
              <a:lnSpc>
                <a:spcPts val="1700"/>
              </a:lnSpc>
              <a:spcBef>
                <a:spcPts val="0"/>
              </a:spcBef>
              <a:spcAft>
                <a:spcPts val="0"/>
              </a:spcAft>
            </a:pPr>
            <a:r>
              <a:rPr lang="en-US" sz="1250" spc="-5">
                <a:solidFill>
                  <a:srgbClr val="565859"/>
                </a:solidFill>
                <a:latin typeface="Tahoma" panose="02020603050405020304" pitchFamily="2"/>
              </a:rPr>
              <a:t>Color – Print – 40 ppm – Solid Ink Technology – Helps sustainability by reducing waste and carbon footprint </a:t>
            </a:r>
          </a:p>
        </p:txBody>
      </p:sp>
      <p:sp>
        <p:nvSpPr>
          <p:cNvPr id="177" name="Text Placeholder 176"/>
          <p:cNvSpPr>
            <a:spLocks noGrp="1"/>
          </p:cNvSpPr>
          <p:nvPr>
            <p:ph type="body" idx="10"/>
          </p:nvPr>
        </p:nvSpPr>
        <p:spPr>
          <a:xfrm>
            <a:off x="438785" y="3178810"/>
            <a:ext cx="2898775" cy="191770"/>
          </a:xfrm>
          <a:prstGeom prst="rect">
            <a:avLst/>
          </a:prstGeom>
          <a:noFill/>
          <a:ln w="0" cmpd="sng">
            <a:noFill/>
            <a:prstDash val="solid"/>
          </a:ln>
        </p:spPr>
        <p:txBody>
          <a:bodyPr vert="horz" lIns="0" tIns="2540" rIns="0" bIns="0" anchor="t"/>
          <a:lstStyle/>
          <a:p>
            <a:pPr marL="0" marR="0" indent="0" algn="l">
              <a:lnSpc>
                <a:spcPts val="1400"/>
              </a:lnSpc>
              <a:spcAft>
                <a:spcPts val="0"/>
              </a:spcAft>
            </a:pPr>
            <a:r>
              <a:rPr lang="en-US" sz="1250" b="1" u="sng" spc="-60">
                <a:solidFill>
                  <a:srgbClr val="565859"/>
                </a:solidFill>
                <a:latin typeface="Tahoma" panose="02020603050405020304" pitchFamily="2"/>
              </a:rPr>
              <a:t>WorkCentre 3325 Multifunction Printer </a:t>
            </a:r>
          </a:p>
        </p:txBody>
      </p:sp>
      <p:sp>
        <p:nvSpPr>
          <p:cNvPr id="178" name="Text Placeholder 177"/>
          <p:cNvSpPr>
            <a:spLocks noGrp="1"/>
          </p:cNvSpPr>
          <p:nvPr>
            <p:ph type="body" idx="10"/>
          </p:nvPr>
        </p:nvSpPr>
        <p:spPr>
          <a:xfrm>
            <a:off x="411480" y="3392170"/>
            <a:ext cx="3615055" cy="19558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spc="-15">
                <a:solidFill>
                  <a:srgbClr val="565859"/>
                </a:solidFill>
                <a:latin typeface="Tahoma" panose="02020603050405020304" pitchFamily="2"/>
              </a:rPr>
              <a:t>B/W – Print – 37 ppm - Print, copy, scan, fax, email </a:t>
            </a:r>
          </a:p>
        </p:txBody>
      </p:sp>
      <p:sp>
        <p:nvSpPr>
          <p:cNvPr id="179" name="Text Placeholder 178"/>
          <p:cNvSpPr>
            <a:spLocks noGrp="1"/>
          </p:cNvSpPr>
          <p:nvPr>
            <p:ph type="body" idx="10"/>
          </p:nvPr>
        </p:nvSpPr>
        <p:spPr>
          <a:xfrm>
            <a:off x="402590" y="4032250"/>
            <a:ext cx="3964940" cy="83566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5">
                <a:solidFill>
                  <a:srgbClr val="565859"/>
                </a:solidFill>
                <a:latin typeface="Tahoma" panose="02020603050405020304" pitchFamily="2"/>
              </a:rPr>
              <a:t>WorkCentre 5845 multifunction printer  </a:t>
            </a:r>
          </a:p>
          <a:p>
            <a:pPr marL="0" marR="0" indent="0" algn="l">
              <a:lnSpc>
                <a:spcPts val="1700"/>
              </a:lnSpc>
              <a:spcBef>
                <a:spcPts val="0"/>
              </a:spcBef>
              <a:spcAft>
                <a:spcPts val="0"/>
              </a:spcAft>
            </a:pPr>
            <a:r>
              <a:rPr lang="en-US" sz="1250" spc="0">
                <a:solidFill>
                  <a:srgbClr val="565859"/>
                </a:solidFill>
                <a:latin typeface="Tahoma" panose="02020603050405020304" pitchFamily="2"/>
              </a:rPr>
              <a:t>B/W – 45 ppm – Copy, Print, Scan, Fax, email – Office Finisher - Scan to/from USB – Connect Key Eco system - McAfee/ Cisco security </a:t>
            </a:r>
          </a:p>
        </p:txBody>
      </p:sp>
      <p:sp>
        <p:nvSpPr>
          <p:cNvPr id="180" name="Text Placeholder 179"/>
          <p:cNvSpPr>
            <a:spLocks noGrp="1"/>
          </p:cNvSpPr>
          <p:nvPr>
            <p:ph type="body" idx="10"/>
          </p:nvPr>
        </p:nvSpPr>
        <p:spPr>
          <a:xfrm>
            <a:off x="402590" y="5312410"/>
            <a:ext cx="4227195" cy="838200"/>
          </a:xfrm>
          <a:prstGeom prst="rect">
            <a:avLst/>
          </a:prstGeom>
          <a:noFill/>
          <a:ln w="0" cmpd="sng">
            <a:noFill/>
            <a:prstDash val="solid"/>
          </a:ln>
        </p:spPr>
        <p:txBody>
          <a:bodyPr vert="horz" lIns="0" tIns="2540" rIns="0" bIns="0" anchor="t"/>
          <a:lstStyle/>
          <a:p>
            <a:pPr marL="0" marR="0" indent="0" algn="l">
              <a:lnSpc>
                <a:spcPts val="1500"/>
              </a:lnSpc>
              <a:spcAft>
                <a:spcPts val="0"/>
              </a:spcAft>
            </a:pPr>
            <a:r>
              <a:rPr lang="en-US" sz="1250" b="1" u="sng" spc="-45">
                <a:solidFill>
                  <a:srgbClr val="565859"/>
                </a:solidFill>
                <a:latin typeface="Tahoma" panose="02020603050405020304" pitchFamily="2"/>
              </a:rPr>
              <a:t>WorkCentre 7835 multifunction printer  </a:t>
            </a:r>
          </a:p>
          <a:p>
            <a:pPr marL="0" marR="0" indent="0" algn="l">
              <a:lnSpc>
                <a:spcPts val="1700"/>
              </a:lnSpc>
              <a:spcBef>
                <a:spcPts val="25"/>
              </a:spcBef>
              <a:spcAft>
                <a:spcPts val="0"/>
              </a:spcAft>
            </a:pPr>
            <a:r>
              <a:rPr lang="en-US" sz="1250" spc="0">
                <a:solidFill>
                  <a:srgbClr val="565859"/>
                </a:solidFill>
                <a:latin typeface="Tahoma" panose="02020603050405020304" pitchFamily="2"/>
              </a:rPr>
              <a:t>Color – 35ppm – Copy, Print, Scan &amp; Fax – Integrated office finisher – Scan to/from USB – Connect Key Eco system – McAfee/ Cisco security </a:t>
            </a:r>
          </a:p>
        </p:txBody>
      </p:sp>
    </p:spTree>
    <p:extLst>
      <p:ext uri="{BB962C8B-B14F-4D97-AF65-F5344CB8AC3E}">
        <p14:creationId xmlns:p14="http://schemas.microsoft.com/office/powerpoint/2010/main" val="39878137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Placeholder 4"/>
          <p:cNvSpPr>
            <a:spLocks noGrp="1"/>
          </p:cNvSpPr>
          <p:nvPr>
            <p:ph type="title"/>
          </p:nvPr>
        </p:nvSpPr>
        <p:spPr>
          <a:xfrm>
            <a:off x="457200" y="122238"/>
            <a:ext cx="8229600" cy="1143000"/>
          </a:xfrm>
          <a:prstGeom prst="rect">
            <a:avLst/>
          </a:prstGeom>
        </p:spPr>
        <p:txBody>
          <a:bodyPr vert="horz" lIns="91440" tIns="45720" rIns="91440" bIns="45720" rtlCol="0" anchor="ctr">
            <a:norm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17120787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8470900" cy="1143000"/>
          </a:xfrm>
          <a:prstGeom prst="rect">
            <a:avLst/>
          </a:prstGeom>
        </p:spPr>
        <p:txBody>
          <a:bodyPr/>
          <a:lstStyle/>
          <a:p>
            <a:r>
              <a:rPr lang="en-US" smtClean="0"/>
              <a:t>Click to edit Master title style</a:t>
            </a:r>
            <a:endParaRPr lang="en-US" dirty="0"/>
          </a:p>
        </p:txBody>
      </p:sp>
      <p:sp>
        <p:nvSpPr>
          <p:cNvPr id="5" name="Slide Number Placeholder 5"/>
          <p:cNvSpPr>
            <a:spLocks noGrp="1"/>
          </p:cNvSpPr>
          <p:nvPr>
            <p:ph type="sldNum" sz="quarter" idx="12"/>
          </p:nvPr>
        </p:nvSpPr>
        <p:spPr>
          <a:xfrm>
            <a:off x="304800" y="6302375"/>
            <a:ext cx="534988" cy="403225"/>
          </a:xfrm>
          <a:prstGeom prst="rect">
            <a:avLst/>
          </a:prstGeom>
        </p:spPr>
        <p:txBody>
          <a:bodyPr/>
          <a:lstStyle>
            <a:lvl1pPr algn="ctr">
              <a:defRPr sz="1100" baseline="0">
                <a:solidFill>
                  <a:srgbClr val="737373"/>
                </a:solidFill>
                <a:latin typeface="Xerox Sans" pitchFamily="50" charset="0"/>
              </a:defRPr>
            </a:lvl1pPr>
          </a:lstStyle>
          <a:p>
            <a:pPr>
              <a:defRPr/>
            </a:pPr>
            <a:fld id="{B761CF19-3F88-462C-9644-7CD14E0B6C00}" type="slidenum">
              <a:rPr lang="en-US"/>
              <a:pPr>
                <a:defRPr/>
              </a:pPr>
              <a:t>‹#›</a:t>
            </a:fld>
            <a:endParaRPr lang="en-US" dirty="0"/>
          </a:p>
        </p:txBody>
      </p:sp>
      <p:pic>
        <p:nvPicPr>
          <p:cNvPr id="9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6248400"/>
            <a:ext cx="257505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7933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4800" y="6302375"/>
            <a:ext cx="534988" cy="403225"/>
          </a:xfrm>
          <a:prstGeom prst="rect">
            <a:avLst/>
          </a:prstGeom>
        </p:spPr>
        <p:txBody>
          <a:bodyPr/>
          <a:lstStyle>
            <a:lvl1pPr algn="ctr">
              <a:defRPr sz="1100" baseline="0">
                <a:solidFill>
                  <a:srgbClr val="737373"/>
                </a:solidFill>
                <a:latin typeface="Xerox Sans" pitchFamily="50" charset="0"/>
              </a:defRPr>
            </a:lvl1pPr>
          </a:lstStyle>
          <a:p>
            <a:pPr>
              <a:defRPr/>
            </a:pPr>
            <a:fld id="{B761CF19-3F88-462C-9644-7CD14E0B6C00}" type="slidenum">
              <a:rPr lang="en-US"/>
              <a:pPr>
                <a:defRPr/>
              </a:pPr>
              <a:t>‹#›</a:t>
            </a:fld>
            <a:endParaRPr lang="en-US" dirty="0"/>
          </a:p>
        </p:txBody>
      </p:sp>
    </p:spTree>
    <p:extLst>
      <p:ext uri="{BB962C8B-B14F-4D97-AF65-F5344CB8AC3E}">
        <p14:creationId xmlns:p14="http://schemas.microsoft.com/office/powerpoint/2010/main" val="141749522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p:cNvSpPr/>
          <p:nvPr userDrawn="1"/>
        </p:nvSpPr>
        <p:spPr bwMode="auto">
          <a:xfrm>
            <a:off x="6858000" y="5941673"/>
            <a:ext cx="1219200" cy="7639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000" dirty="0">
              <a:solidFill>
                <a:srgbClr val="FFFFFF"/>
              </a:solidFill>
            </a:endParaRPr>
          </a:p>
        </p:txBody>
      </p:sp>
      <p:sp>
        <p:nvSpPr>
          <p:cNvPr id="6" name="Slide Number Placeholder 5"/>
          <p:cNvSpPr>
            <a:spLocks noGrp="1"/>
          </p:cNvSpPr>
          <p:nvPr>
            <p:ph type="sldNum" sz="quarter" idx="12"/>
          </p:nvPr>
        </p:nvSpPr>
        <p:spPr>
          <a:xfrm>
            <a:off x="304800" y="6302375"/>
            <a:ext cx="534988" cy="403225"/>
          </a:xfrm>
          <a:prstGeom prst="rect">
            <a:avLst/>
          </a:prstGeom>
        </p:spPr>
        <p:txBody>
          <a:bodyPr/>
          <a:lstStyle>
            <a:lvl1pPr algn="ctr">
              <a:defRPr sz="1100" baseline="0">
                <a:solidFill>
                  <a:srgbClr val="737373"/>
                </a:solidFill>
                <a:latin typeface="Xerox Sans" pitchFamily="50" charset="0"/>
              </a:defRPr>
            </a:lvl1pPr>
          </a:lstStyle>
          <a:p>
            <a:pPr>
              <a:defRPr/>
            </a:pPr>
            <a:fld id="{B761CF19-3F88-462C-9644-7CD14E0B6C00}" type="slidenum">
              <a:rPr lang="en-US"/>
              <a:pPr>
                <a:defRPr/>
              </a:pPr>
              <a:t>‹#›</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6248400"/>
            <a:ext cx="257505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1702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02.xml"/><Relationship Id="rId7"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1.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heme" Target="../theme/theme1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theme" Target="../theme/theme13.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image" Target="../media/image55.png"/><Relationship Id="rId8" Type="http://schemas.openxmlformats.org/officeDocument/2006/relationships/slideLayout" Target="../slideLayouts/slideLayout141.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20" Type="http://schemas.openxmlformats.org/officeDocument/2006/relationships/slideLayout" Target="../slideLayouts/slideLayout153.xml"/><Relationship Id="rId41"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81.xml"/><Relationship Id="rId1"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86.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5" Type="http://schemas.openxmlformats.org/officeDocument/2006/relationships/theme" Target="../theme/theme18.xml"/><Relationship Id="rId4"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6.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theme" Target="../theme/theme7.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image" Target="../media/image15.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47.png"/><Relationship Id="rId2" Type="http://schemas.openxmlformats.org/officeDocument/2006/relationships/slideLayout" Target="../slideLayouts/slideLayout83.xml"/><Relationship Id="rId16" Type="http://schemas.openxmlformats.org/officeDocument/2006/relationships/theme" Target="../theme/theme8.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4"/>
          <p:cNvSpPr>
            <a:spLocks noGrp="1"/>
          </p:cNvSpPr>
          <p:nvPr>
            <p:ph type="ftr" sz="quarter" idx="3"/>
          </p:nvPr>
        </p:nvSpPr>
        <p:spPr>
          <a:xfrm>
            <a:off x="2879725" y="6302375"/>
            <a:ext cx="3384550" cy="403225"/>
          </a:xfrm>
          <a:prstGeom prst="rect">
            <a:avLst/>
          </a:prstGeom>
          <a:noFill/>
        </p:spPr>
        <p:txBody>
          <a:bodyPr vert="horz" wrap="square" lIns="101882" tIns="50941" rIns="101882" bIns="50941" numCol="1" anchor="ctr" anchorCtr="0" compatLnSpc="1">
            <a:prstTxWarp prst="textNoShape">
              <a:avLst/>
            </a:prstTxWarp>
          </a:bodyPr>
          <a:lstStyle>
            <a:lvl1pPr algn="ctr">
              <a:defRPr sz="1100">
                <a:solidFill>
                  <a:schemeClr val="tx1"/>
                </a:solidFill>
              </a:defRPr>
            </a:lvl1pPr>
          </a:lstStyle>
          <a:p>
            <a:pPr fontAlgn="base">
              <a:spcBef>
                <a:spcPct val="0"/>
              </a:spcBef>
              <a:spcAft>
                <a:spcPct val="0"/>
              </a:spcAft>
              <a:defRPr/>
            </a:pPr>
            <a:r>
              <a:rPr lang="en-US" dirty="0">
                <a:solidFill>
                  <a:srgbClr val="000000"/>
                </a:solidFill>
              </a:rPr>
              <a:t>Xerox Internal Use Only</a:t>
            </a:r>
          </a:p>
        </p:txBody>
      </p:sp>
      <p:sp>
        <p:nvSpPr>
          <p:cNvPr id="10"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pPr fontAlgn="base">
              <a:spcBef>
                <a:spcPct val="0"/>
              </a:spcBef>
              <a:spcAft>
                <a:spcPct val="0"/>
              </a:spcAft>
              <a:defRPr/>
            </a:pPr>
            <a:fld id="{D931FAE3-C8EB-4017-9EA1-19ECFA7478D5}" type="datetime4">
              <a:rPr lang="en-US"/>
              <a:pPr fontAlgn="base">
                <a:spcBef>
                  <a:spcPct val="0"/>
                </a:spcBef>
                <a:spcAft>
                  <a:spcPct val="0"/>
                </a:spcAft>
                <a:defRPr/>
              </a:pPr>
              <a:t>November 7, 2017</a:t>
            </a:fld>
            <a:endParaRPr lang="en-US" dirty="0"/>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vert="horz" wrap="square" lIns="101882" tIns="54864" rIns="101882" bIns="50941" numCol="1" anchor="ctr" anchorCtr="1" compatLnSpc="1">
            <a:prstTxWarp prst="textNoShape">
              <a:avLst/>
            </a:prstTxWarp>
          </a:bodyPr>
          <a:lstStyle>
            <a:lvl1pPr algn="ctr">
              <a:defRPr sz="1100">
                <a:solidFill>
                  <a:srgbClr val="737373"/>
                </a:solidFill>
              </a:defRPr>
            </a:lvl1pPr>
          </a:lstStyle>
          <a:p>
            <a:pPr fontAlgn="base">
              <a:spcBef>
                <a:spcPct val="0"/>
              </a:spcBef>
              <a:spcAft>
                <a:spcPct val="0"/>
              </a:spcAft>
              <a:defRPr/>
            </a:pPr>
            <a:r>
              <a:rPr lang="en-US" dirty="0"/>
              <a:t>txt</a:t>
            </a:r>
          </a:p>
        </p:txBody>
      </p:sp>
    </p:spTree>
    <p:extLst>
      <p:ext uri="{BB962C8B-B14F-4D97-AF65-F5344CB8AC3E}">
        <p14:creationId xmlns:p14="http://schemas.microsoft.com/office/powerpoint/2010/main" val="223056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8172E1A-CB9E-4A0F-AC35-2072A915F982}" type="datetime4">
              <a:rPr lang="en-US"/>
              <a:pPr/>
              <a:t>November 7, 2017</a:t>
            </a:fld>
            <a:endParaRPr dirty="0"/>
          </a:p>
        </p:txBody>
      </p:sp>
      <p:sp>
        <p:nvSpPr>
          <p:cNvPr id="12"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8303788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pPr fontAlgn="base">
              <a:spcBef>
                <a:spcPct val="0"/>
              </a:spcBef>
              <a:spcAft>
                <a:spcPct val="0"/>
              </a:spcAft>
              <a:defRPr/>
            </a:pPr>
            <a:endParaRPr lang="en-US" dirty="0"/>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vert="horz" wrap="square" lIns="101882" tIns="54864" rIns="101882" bIns="50941" numCol="1" anchor="ctr" anchorCtr="1" compatLnSpc="1">
            <a:prstTxWarp prst="textNoShape">
              <a:avLst/>
            </a:prstTxWarp>
          </a:bodyPr>
          <a:lstStyle>
            <a:lvl1pPr algn="ctr">
              <a:defRPr sz="1100">
                <a:solidFill>
                  <a:srgbClr val="737373"/>
                </a:solidFill>
              </a:defRPr>
            </a:lvl1pPr>
          </a:lstStyle>
          <a:p>
            <a:pPr fontAlgn="base">
              <a:spcBef>
                <a:spcPct val="0"/>
              </a:spcBef>
              <a:spcAft>
                <a:spcPct val="0"/>
              </a:spcAft>
              <a:defRPr/>
            </a:pPr>
            <a:r>
              <a:rPr lang="en-US" dirty="0"/>
              <a:t>txt</a:t>
            </a:r>
          </a:p>
        </p:txBody>
      </p:sp>
    </p:spTree>
    <p:extLst>
      <p:ext uri="{BB962C8B-B14F-4D97-AF65-F5344CB8AC3E}">
        <p14:creationId xmlns:p14="http://schemas.microsoft.com/office/powerpoint/2010/main" val="276599284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Agenda</a:t>
            </a:r>
          </a:p>
        </p:txBody>
      </p:sp>
      <p:sp>
        <p:nvSpPr>
          <p:cNvPr id="1027" name="Rectangle 3"/>
          <p:cNvSpPr>
            <a:spLocks noGrp="1" noChangeArrowheads="1"/>
          </p:cNvSpPr>
          <p:nvPr>
            <p:ph type="body" idx="1"/>
          </p:nvPr>
        </p:nvSpPr>
        <p:spPr bwMode="auto">
          <a:xfrm>
            <a:off x="292100" y="1431925"/>
            <a:ext cx="82296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7215125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p:titleStyle>
    <p:bodyStyle>
      <a:lvl1pPr marL="342900" indent="-342900"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pitchFamily="2" charset="0"/>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pitchFamily="2" charset="0"/>
        <a:buChar char="–"/>
        <a:defRPr>
          <a:solidFill>
            <a:schemeClr val="tx1"/>
          </a:solidFill>
          <a:latin typeface="+mn-lt"/>
        </a:defRPr>
      </a:lvl5pPr>
      <a:lvl6pPr marL="13716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7318547" y="6267902"/>
            <a:ext cx="1536190" cy="408914"/>
          </a:xfrm>
          <a:prstGeom prst="rect">
            <a:avLst/>
          </a:prstGeom>
        </p:spPr>
      </p:pic>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BF77E679-78BB-47DA-8E56-34D42ED14FF8}" type="datetime4">
              <a:rPr lang="en-US"/>
              <a:pPr/>
              <a:t>November 7, 2017</a:t>
            </a:fld>
            <a:endParaRPr dirty="0"/>
          </a:p>
        </p:txBody>
      </p:sp>
      <p:sp>
        <p:nvSpPr>
          <p:cNvPr id="12"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11358592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 id="2147483869" r:id="rId37"/>
    <p:sldLayoutId id="2147483870" r:id="rId38"/>
    <p:sldLayoutId id="2147483871" r:id="rId39"/>
    <p:sldLayoutId id="2147483872" r:id="rId40"/>
    <p:sldLayoutId id="2147483873" r:id="rId41"/>
    <p:sldLayoutId id="2147483874" r:id="rId42"/>
    <p:sldLayoutId id="2147483875" r:id="rId43"/>
    <p:sldLayoutId id="2147483876" r:id="rId44"/>
    <p:sldLayoutId id="2147483877" r:id="rId45"/>
    <p:sldLayoutId id="2147483878" r:id="rId46"/>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8172E1A-CB9E-4A0F-AC35-2072A915F982}" type="datetime4">
              <a:rPr lang="en-US"/>
              <a:pPr/>
              <a:t>November 7, 2017</a:t>
            </a:fld>
            <a:endParaRPr dirty="0"/>
          </a:p>
        </p:txBody>
      </p:sp>
      <p:sp>
        <p:nvSpPr>
          <p:cNvPr id="12"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smtClean="0"/>
              <a:t>Xerox Internal Use Only</a:t>
            </a:r>
            <a:endParaRPr/>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14614382"/>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505598"/>
      </p:ext>
    </p:extLst>
  </p:cSld>
  <p:clrMap bg1="lt1" tx1="dk1" bg2="lt2" tx2="dk2" accent1="accent1" accent2="accent2" accent3="accent3" accent4="accent4" accent5="accent5" accent6="accent6" hlink="hlink" folHlink="folHlink"/>
  <p:sldLayoutIdLst>
    <p:sldLayoutId id="2147483882" r:id="rId1"/>
    <p:sldLayoutId id="214748388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Xerox Sans Light" pitchFamily="50" charset="0"/>
        </a:defRPr>
      </a:lvl2pPr>
      <a:lvl3pPr algn="l" rtl="0" eaLnBrk="1" fontAlgn="base" hangingPunct="1">
        <a:spcBef>
          <a:spcPct val="0"/>
        </a:spcBef>
        <a:spcAft>
          <a:spcPct val="0"/>
        </a:spcAft>
        <a:defRPr sz="4000">
          <a:solidFill>
            <a:schemeClr val="tx2"/>
          </a:solidFill>
          <a:latin typeface="Xerox Sans Light" pitchFamily="50" charset="0"/>
        </a:defRPr>
      </a:lvl3pPr>
      <a:lvl4pPr algn="l" rtl="0" eaLnBrk="1" fontAlgn="base" hangingPunct="1">
        <a:spcBef>
          <a:spcPct val="0"/>
        </a:spcBef>
        <a:spcAft>
          <a:spcPct val="0"/>
        </a:spcAft>
        <a:defRPr sz="4000">
          <a:solidFill>
            <a:schemeClr val="tx2"/>
          </a:solidFill>
          <a:latin typeface="Xerox Sans Light" pitchFamily="50" charset="0"/>
        </a:defRPr>
      </a:lvl4pPr>
      <a:lvl5pPr algn="l" rtl="0" eaLnBrk="1" fontAlgn="base" hangingPunct="1">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1" fontAlgn="base" hangingPunct="1">
        <a:lnSpc>
          <a:spcPct val="90000"/>
        </a:lnSpc>
        <a:spcBef>
          <a:spcPct val="30000"/>
        </a:spcBef>
        <a:spcAft>
          <a:spcPct val="0"/>
        </a:spcAft>
        <a:defRPr sz="2000">
          <a:solidFill>
            <a:schemeClr val="tx1"/>
          </a:solidFill>
          <a:latin typeface="+mn-lt"/>
          <a:ea typeface="+mn-ea"/>
          <a:cs typeface="+mn-cs"/>
        </a:defRPr>
      </a:lvl1pPr>
      <a:lvl2pPr marL="227013" indent="-225425" algn="l" rtl="0" eaLnBrk="1" fontAlgn="base" hangingPunct="1">
        <a:lnSpc>
          <a:spcPct val="90000"/>
        </a:lnSpc>
        <a:spcBef>
          <a:spcPct val="30000"/>
        </a:spcBef>
        <a:spcAft>
          <a:spcPct val="0"/>
        </a:spcAft>
        <a:buSzPct val="75000"/>
        <a:buChar char="•"/>
        <a:defRPr sz="2000">
          <a:solidFill>
            <a:schemeClr val="tx1"/>
          </a:solidFill>
          <a:latin typeface="+mn-lt"/>
        </a:defRPr>
      </a:lvl2pPr>
      <a:lvl3pPr marL="457200" indent="-228600" algn="l" rtl="0" eaLnBrk="1" fontAlgn="base" hangingPunct="1">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213" indent="-225425" algn="l" rtl="0" eaLnBrk="1" fontAlgn="base" hangingPunct="1">
        <a:lnSpc>
          <a:spcPct val="90000"/>
        </a:lnSpc>
        <a:spcBef>
          <a:spcPct val="30000"/>
        </a:spcBef>
        <a:spcAft>
          <a:spcPct val="0"/>
        </a:spcAft>
        <a:buSzPct val="75000"/>
        <a:buChar char="•"/>
        <a:defRPr>
          <a:solidFill>
            <a:schemeClr val="tx1"/>
          </a:solidFill>
          <a:latin typeface="+mn-lt"/>
        </a:defRPr>
      </a:lvl4pPr>
      <a:lvl5pPr marL="9144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7825" y="292100"/>
            <a:ext cx="8412163"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77825" y="1311275"/>
            <a:ext cx="8412163" cy="4754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43477325"/>
      </p:ext>
    </p:extLst>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par>
    </p:tnLst>
  </p:timing>
  <p:hf hdr="0"/>
  <p:txStyles>
    <p:titleStyle>
      <a:lvl1pPr algn="l" defTabSz="457200" rtl="0" eaLnBrk="0" fontAlgn="base" hangingPunct="0">
        <a:lnSpc>
          <a:spcPct val="90000"/>
        </a:lnSpc>
        <a:spcBef>
          <a:spcPct val="0"/>
        </a:spcBef>
        <a:spcAft>
          <a:spcPct val="0"/>
        </a:spcAft>
        <a:defRPr sz="3200" kern="1200">
          <a:solidFill>
            <a:schemeClr val="accent1"/>
          </a:solidFill>
          <a:latin typeface="+mj-lt"/>
          <a:ea typeface="+mj-ea"/>
          <a:cs typeface="+mj-cs"/>
        </a:defRPr>
      </a:lvl1pPr>
      <a:lvl2pPr algn="l" defTabSz="457200" rtl="0" eaLnBrk="0" fontAlgn="base" hangingPunct="0">
        <a:lnSpc>
          <a:spcPct val="90000"/>
        </a:lnSpc>
        <a:spcBef>
          <a:spcPct val="0"/>
        </a:spcBef>
        <a:spcAft>
          <a:spcPct val="0"/>
        </a:spcAft>
        <a:defRPr sz="3200">
          <a:solidFill>
            <a:schemeClr val="accent1"/>
          </a:solidFill>
          <a:latin typeface="Arial" pitchFamily="34" charset="0"/>
        </a:defRPr>
      </a:lvl2pPr>
      <a:lvl3pPr algn="l" defTabSz="457200" rtl="0" eaLnBrk="0" fontAlgn="base" hangingPunct="0">
        <a:lnSpc>
          <a:spcPct val="90000"/>
        </a:lnSpc>
        <a:spcBef>
          <a:spcPct val="0"/>
        </a:spcBef>
        <a:spcAft>
          <a:spcPct val="0"/>
        </a:spcAft>
        <a:defRPr sz="3200">
          <a:solidFill>
            <a:schemeClr val="accent1"/>
          </a:solidFill>
          <a:latin typeface="Arial" pitchFamily="34" charset="0"/>
        </a:defRPr>
      </a:lvl3pPr>
      <a:lvl4pPr algn="l" defTabSz="457200" rtl="0" eaLnBrk="0" fontAlgn="base" hangingPunct="0">
        <a:lnSpc>
          <a:spcPct val="90000"/>
        </a:lnSpc>
        <a:spcBef>
          <a:spcPct val="0"/>
        </a:spcBef>
        <a:spcAft>
          <a:spcPct val="0"/>
        </a:spcAft>
        <a:defRPr sz="3200">
          <a:solidFill>
            <a:schemeClr val="accent1"/>
          </a:solidFill>
          <a:latin typeface="Arial" pitchFamily="34" charset="0"/>
        </a:defRPr>
      </a:lvl4pPr>
      <a:lvl5pPr algn="l" defTabSz="457200" rtl="0" eaLnBrk="0" fontAlgn="base" hangingPunct="0">
        <a:lnSpc>
          <a:spcPct val="90000"/>
        </a:lnSpc>
        <a:spcBef>
          <a:spcPct val="0"/>
        </a:spcBef>
        <a:spcAft>
          <a:spcPct val="0"/>
        </a:spcAft>
        <a:defRPr sz="3200">
          <a:solidFill>
            <a:schemeClr val="accent1"/>
          </a:solidFill>
          <a:latin typeface="Arial" pitchFamily="34" charset="0"/>
        </a:defRPr>
      </a:lvl5pPr>
      <a:lvl6pPr marL="457200" algn="l" defTabSz="457200" rtl="0" fontAlgn="base">
        <a:lnSpc>
          <a:spcPct val="90000"/>
        </a:lnSpc>
        <a:spcBef>
          <a:spcPct val="0"/>
        </a:spcBef>
        <a:spcAft>
          <a:spcPct val="0"/>
        </a:spcAft>
        <a:defRPr sz="3200">
          <a:solidFill>
            <a:schemeClr val="accent1"/>
          </a:solidFill>
          <a:latin typeface="Arial" pitchFamily="34" charset="0"/>
        </a:defRPr>
      </a:lvl6pPr>
      <a:lvl7pPr marL="914400" algn="l" defTabSz="457200" rtl="0" fontAlgn="base">
        <a:lnSpc>
          <a:spcPct val="90000"/>
        </a:lnSpc>
        <a:spcBef>
          <a:spcPct val="0"/>
        </a:spcBef>
        <a:spcAft>
          <a:spcPct val="0"/>
        </a:spcAft>
        <a:defRPr sz="3200">
          <a:solidFill>
            <a:schemeClr val="accent1"/>
          </a:solidFill>
          <a:latin typeface="Arial" pitchFamily="34" charset="0"/>
        </a:defRPr>
      </a:lvl7pPr>
      <a:lvl8pPr marL="1371600" algn="l" defTabSz="457200" rtl="0" fontAlgn="base">
        <a:lnSpc>
          <a:spcPct val="90000"/>
        </a:lnSpc>
        <a:spcBef>
          <a:spcPct val="0"/>
        </a:spcBef>
        <a:spcAft>
          <a:spcPct val="0"/>
        </a:spcAft>
        <a:defRPr sz="3200">
          <a:solidFill>
            <a:schemeClr val="accent1"/>
          </a:solidFill>
          <a:latin typeface="Arial" pitchFamily="34" charset="0"/>
        </a:defRPr>
      </a:lvl8pPr>
      <a:lvl9pPr marL="1828800" algn="l" defTabSz="457200" rtl="0" fontAlgn="base">
        <a:lnSpc>
          <a:spcPct val="90000"/>
        </a:lnSpc>
        <a:spcBef>
          <a:spcPct val="0"/>
        </a:spcBef>
        <a:spcAft>
          <a:spcPct val="0"/>
        </a:spcAft>
        <a:defRPr sz="3200">
          <a:solidFill>
            <a:schemeClr val="accent1"/>
          </a:solidFill>
          <a:latin typeface="Arial" pitchFamily="34" charset="0"/>
        </a:defRPr>
      </a:lvl9pPr>
    </p:titleStyle>
    <p:bodyStyle>
      <a:lvl1pPr algn="l" defTabSz="457200" rtl="0" eaLnBrk="0" fontAlgn="base" hangingPunct="0">
        <a:spcBef>
          <a:spcPct val="0"/>
        </a:spcBef>
        <a:spcAft>
          <a:spcPct val="0"/>
        </a:spcAft>
        <a:buFont typeface="Arial" pitchFamily="34" charset="0"/>
        <a:defRPr sz="2000" kern="1200">
          <a:solidFill>
            <a:schemeClr val="accent1"/>
          </a:solidFill>
          <a:latin typeface="+mn-lt"/>
          <a:ea typeface="+mn-ea"/>
          <a:cs typeface="+mn-cs"/>
        </a:defRPr>
      </a:lvl1pPr>
      <a:lvl2pPr marL="168275" indent="-168275" algn="l" defTabSz="457200" rtl="0" eaLnBrk="0" fontAlgn="base" hangingPunct="0">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0" fontAlgn="base" hangingPunct="0">
        <a:spcBef>
          <a:spcPct val="0"/>
        </a:spcBef>
        <a:spcAft>
          <a:spcPts val="600"/>
        </a:spcAft>
        <a:buFont typeface="Museo Sans For Dell"/>
        <a:buChar char="–"/>
        <a:defRPr sz="1600" kern="1200">
          <a:solidFill>
            <a:schemeClr val="tx1"/>
          </a:solidFill>
          <a:latin typeface="+mn-lt"/>
          <a:ea typeface="+mn-ea"/>
          <a:cs typeface="+mn-cs"/>
        </a:defRPr>
      </a:lvl3pPr>
      <a:lvl4pPr marL="511175" indent="-163513" algn="l" defTabSz="457200" rtl="0" eaLnBrk="0" fontAlgn="base" hangingPunct="0">
        <a:spcBef>
          <a:spcPct val="0"/>
        </a:spcBef>
        <a:spcAft>
          <a:spcPts val="600"/>
        </a:spcAft>
        <a:buFont typeface="Arial" pitchFamily="34" charset="0"/>
        <a:buChar char="•"/>
        <a:defRPr sz="1400" kern="1200">
          <a:solidFill>
            <a:schemeClr val="tx1"/>
          </a:solidFill>
          <a:latin typeface="+mn-lt"/>
          <a:ea typeface="+mn-ea"/>
          <a:cs typeface="+mn-cs"/>
        </a:defRPr>
      </a:lvl4pPr>
      <a:lvl5pPr marL="676275" indent="-168275" algn="l" defTabSz="457200" rtl="0" eaLnBrk="0" fontAlgn="base" hangingPunct="0">
        <a:spcBef>
          <a:spcPct val="0"/>
        </a:spcBef>
        <a:spcAft>
          <a:spcPts val="600"/>
        </a:spcAft>
        <a:buFont typeface="Museo Sans For Del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2949"/>
      </p:ext>
    </p:extLst>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229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3798" name="Rectangle 6"/>
          <p:cNvSpPr>
            <a:spLocks noGrp="1" noChangeArrowheads="1"/>
          </p:cNvSpPr>
          <p:nvPr>
            <p:ph type="sldNum" sz="quarter" idx="4"/>
          </p:nvPr>
        </p:nvSpPr>
        <p:spPr bwMode="auto">
          <a:xfrm>
            <a:off x="401638" y="6473825"/>
            <a:ext cx="2036762"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tabLst>
                <a:tab pos="1714500" algn="r"/>
              </a:tabLst>
              <a:defRPr sz="1000">
                <a:latin typeface="Xerox Sans" pitchFamily="50" charset="0"/>
                <a:cs typeface="+mn-cs"/>
              </a:defRPr>
            </a:lvl1pPr>
          </a:lstStyle>
          <a:p>
            <a:pPr fontAlgn="base">
              <a:spcBef>
                <a:spcPct val="0"/>
              </a:spcBef>
              <a:spcAft>
                <a:spcPct val="0"/>
              </a:spcAft>
              <a:defRPr/>
            </a:pPr>
            <a:r>
              <a:rPr lang="en-US" dirty="0">
                <a:solidFill>
                  <a:srgbClr val="000000"/>
                </a:solidFill>
              </a:rPr>
              <a:t>Page </a:t>
            </a:r>
            <a:fld id="{2BB9DC76-53B0-488F-9DD8-E4C7F478732D}" type="slidenum">
              <a:rPr lang="en-US">
                <a:solidFill>
                  <a:srgbClr val="000000"/>
                </a:solidFill>
              </a:rPr>
              <a:pPr fontAlgn="base">
                <a:spcBef>
                  <a:spcPct val="0"/>
                </a:spcBef>
                <a:spcAft>
                  <a:spcPct val="0"/>
                </a:spcAft>
                <a:defRPr/>
              </a:pPr>
              <a:t>‹#›</a:t>
            </a:fld>
            <a:r>
              <a:rPr lang="en-US" dirty="0">
                <a:solidFill>
                  <a:srgbClr val="000000"/>
                </a:solidFill>
              </a:rPr>
              <a:t>	  Project Kickoff / </a:t>
            </a:r>
            <a:r>
              <a:rPr lang="en-US" dirty="0" err="1" smtClean="0">
                <a:solidFill>
                  <a:srgbClr val="000000"/>
                </a:solidFill>
              </a:rPr>
              <a:t>Wrkshop</a:t>
            </a:r>
            <a:endParaRPr lang="en-US" dirty="0">
              <a:solidFill>
                <a:srgbClr val="000000"/>
              </a:solidFill>
            </a:endParaRPr>
          </a:p>
        </p:txBody>
      </p:sp>
    </p:spTree>
    <p:extLst>
      <p:ext uri="{BB962C8B-B14F-4D97-AF65-F5344CB8AC3E}">
        <p14:creationId xmlns:p14="http://schemas.microsoft.com/office/powerpoint/2010/main" val="13900187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pitchFamily="50" charset="0"/>
        </a:defRPr>
      </a:lvl2pPr>
      <a:lvl3pPr algn="l" rtl="0" eaLnBrk="0" fontAlgn="base" hangingPunct="0">
        <a:spcBef>
          <a:spcPct val="0"/>
        </a:spcBef>
        <a:spcAft>
          <a:spcPct val="0"/>
        </a:spcAft>
        <a:defRPr sz="2800">
          <a:solidFill>
            <a:schemeClr val="tx2"/>
          </a:solidFill>
          <a:latin typeface="Xerox Sans" pitchFamily="50" charset="0"/>
        </a:defRPr>
      </a:lvl3pPr>
      <a:lvl4pPr algn="l" rtl="0" eaLnBrk="0" fontAlgn="base" hangingPunct="0">
        <a:spcBef>
          <a:spcPct val="0"/>
        </a:spcBef>
        <a:spcAft>
          <a:spcPct val="0"/>
        </a:spcAft>
        <a:defRPr sz="2800">
          <a:solidFill>
            <a:schemeClr val="tx2"/>
          </a:solidFill>
          <a:latin typeface="Xerox Sans" pitchFamily="50" charset="0"/>
        </a:defRPr>
      </a:lvl4pPr>
      <a:lvl5pPr algn="l" rtl="0" eaLnBrk="0" fontAlgn="base" hangingPunct="0">
        <a:spcBef>
          <a:spcPct val="0"/>
        </a:spcBef>
        <a:spcAft>
          <a:spcPct val="0"/>
        </a:spcAft>
        <a:defRPr sz="2800">
          <a:solidFill>
            <a:schemeClr val="tx2"/>
          </a:solidFill>
          <a:latin typeface="Xerox Sans" pitchFamily="50" charset="0"/>
        </a:defRPr>
      </a:lvl5pPr>
      <a:lvl6pPr marL="457200" algn="l" rtl="0" fontAlgn="base">
        <a:spcBef>
          <a:spcPct val="0"/>
        </a:spcBef>
        <a:spcAft>
          <a:spcPct val="0"/>
        </a:spcAft>
        <a:defRPr sz="2800">
          <a:solidFill>
            <a:schemeClr val="tx2"/>
          </a:solidFill>
          <a:latin typeface="Xerox Sans" pitchFamily="50" charset="0"/>
        </a:defRPr>
      </a:lvl6pPr>
      <a:lvl7pPr marL="914400" algn="l" rtl="0" fontAlgn="base">
        <a:spcBef>
          <a:spcPct val="0"/>
        </a:spcBef>
        <a:spcAft>
          <a:spcPct val="0"/>
        </a:spcAft>
        <a:defRPr sz="2800">
          <a:solidFill>
            <a:schemeClr val="tx2"/>
          </a:solidFill>
          <a:latin typeface="Xerox Sans" pitchFamily="50" charset="0"/>
        </a:defRPr>
      </a:lvl7pPr>
      <a:lvl8pPr marL="1371600" algn="l" rtl="0" fontAlgn="base">
        <a:spcBef>
          <a:spcPct val="0"/>
        </a:spcBef>
        <a:spcAft>
          <a:spcPct val="0"/>
        </a:spcAft>
        <a:defRPr sz="2800">
          <a:solidFill>
            <a:schemeClr val="tx2"/>
          </a:solidFill>
          <a:latin typeface="Xerox Sans" pitchFamily="50" charset="0"/>
        </a:defRPr>
      </a:lvl8pPr>
      <a:lvl9pPr marL="1828800" algn="l" rtl="0" fontAlgn="base">
        <a:spcBef>
          <a:spcPct val="0"/>
        </a:spcBef>
        <a:spcAft>
          <a:spcPct val="0"/>
        </a:spcAft>
        <a:defRPr sz="2800">
          <a:solidFill>
            <a:schemeClr val="tx2"/>
          </a:solidFill>
          <a:latin typeface="Xerox Sans" pitchFamily="50" charset="0"/>
        </a:defRPr>
      </a:lvl9pPr>
    </p:titleStyle>
    <p:bodyStyle>
      <a:lvl1pPr marL="342900" indent="-342900"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4"/>
          <p:cNvSpPr>
            <a:spLocks noGrp="1"/>
          </p:cNvSpPr>
          <p:nvPr>
            <p:ph type="ftr" sz="quarter" idx="3"/>
          </p:nvPr>
        </p:nvSpPr>
        <p:spPr>
          <a:xfrm>
            <a:off x="2879725" y="6302375"/>
            <a:ext cx="3384550" cy="403225"/>
          </a:xfrm>
          <a:prstGeom prst="rect">
            <a:avLst/>
          </a:prstGeom>
          <a:noFill/>
        </p:spPr>
        <p:txBody>
          <a:bodyPr vert="horz" wrap="square" lIns="101882" tIns="50941" rIns="101882" bIns="50941" numCol="1" anchor="ctr" anchorCtr="0" compatLnSpc="1">
            <a:prstTxWarp prst="textNoShape">
              <a:avLst/>
            </a:prstTxWarp>
          </a:bodyPr>
          <a:lstStyle>
            <a:lvl1pPr algn="ctr">
              <a:defRPr sz="1100">
                <a:solidFill>
                  <a:schemeClr val="tx1"/>
                </a:solidFill>
              </a:defRPr>
            </a:lvl1pPr>
          </a:lstStyle>
          <a:p>
            <a:pPr fontAlgn="base">
              <a:spcBef>
                <a:spcPct val="0"/>
              </a:spcBef>
              <a:spcAft>
                <a:spcPct val="0"/>
              </a:spcAft>
              <a:defRPr/>
            </a:pPr>
            <a:r>
              <a:rPr lang="en-US" dirty="0">
                <a:solidFill>
                  <a:srgbClr val="000000"/>
                </a:solidFill>
              </a:rPr>
              <a:t>Xerox Internal Use Only</a:t>
            </a:r>
          </a:p>
        </p:txBody>
      </p:sp>
      <p:sp>
        <p:nvSpPr>
          <p:cNvPr id="10"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pPr fontAlgn="base">
              <a:spcBef>
                <a:spcPct val="0"/>
              </a:spcBef>
              <a:spcAft>
                <a:spcPct val="0"/>
              </a:spcAft>
              <a:defRPr/>
            </a:pPr>
            <a:fld id="{D931FAE3-C8EB-4017-9EA1-19ECFA7478D5}" type="datetime4">
              <a:rPr lang="en-US"/>
              <a:pPr fontAlgn="base">
                <a:spcBef>
                  <a:spcPct val="0"/>
                </a:spcBef>
                <a:spcAft>
                  <a:spcPct val="0"/>
                </a:spcAft>
                <a:defRPr/>
              </a:pPr>
              <a:t>November 7, 2017</a:t>
            </a:fld>
            <a:endParaRPr lang="en-US" dirty="0"/>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vert="horz" wrap="square" lIns="101882" tIns="54864" rIns="101882" bIns="50941" numCol="1" anchor="ctr" anchorCtr="1" compatLnSpc="1">
            <a:prstTxWarp prst="textNoShape">
              <a:avLst/>
            </a:prstTxWarp>
          </a:bodyPr>
          <a:lstStyle>
            <a:lvl1pPr algn="ctr">
              <a:defRPr sz="1100">
                <a:solidFill>
                  <a:srgbClr val="737373"/>
                </a:solidFill>
              </a:defRPr>
            </a:lvl1pPr>
          </a:lstStyle>
          <a:p>
            <a:pPr fontAlgn="base">
              <a:spcBef>
                <a:spcPct val="0"/>
              </a:spcBef>
              <a:spcAft>
                <a:spcPct val="0"/>
              </a:spcAft>
              <a:defRPr/>
            </a:pPr>
            <a:r>
              <a:rPr lang="en-US" dirty="0"/>
              <a:t>txt</a:t>
            </a:r>
          </a:p>
        </p:txBody>
      </p:sp>
    </p:spTree>
    <p:extLst>
      <p:ext uri="{BB962C8B-B14F-4D97-AF65-F5344CB8AC3E}">
        <p14:creationId xmlns:p14="http://schemas.microsoft.com/office/powerpoint/2010/main" val="14015748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4"/>
          <p:cNvSpPr>
            <a:spLocks noGrp="1"/>
          </p:cNvSpPr>
          <p:nvPr>
            <p:ph type="ftr" sz="quarter" idx="3"/>
          </p:nvPr>
        </p:nvSpPr>
        <p:spPr>
          <a:xfrm>
            <a:off x="2879725" y="6302375"/>
            <a:ext cx="3384550" cy="403225"/>
          </a:xfrm>
          <a:prstGeom prst="rect">
            <a:avLst/>
          </a:prstGeom>
          <a:noFill/>
        </p:spPr>
        <p:txBody>
          <a:bodyPr vert="horz" wrap="square" lIns="101882" tIns="50941" rIns="101882" bIns="50941" numCol="1" anchor="ctr" anchorCtr="0" compatLnSpc="1">
            <a:prstTxWarp prst="textNoShape">
              <a:avLst/>
            </a:prstTxWarp>
          </a:bodyPr>
          <a:lstStyle>
            <a:lvl1pPr algn="ctr">
              <a:defRPr sz="1100">
                <a:solidFill>
                  <a:schemeClr val="tx1"/>
                </a:solidFill>
              </a:defRPr>
            </a:lvl1pPr>
          </a:lstStyle>
          <a:p>
            <a:pPr fontAlgn="base">
              <a:spcBef>
                <a:spcPct val="0"/>
              </a:spcBef>
              <a:spcAft>
                <a:spcPct val="0"/>
              </a:spcAft>
              <a:defRPr/>
            </a:pPr>
            <a:r>
              <a:rPr lang="en-US" dirty="0">
                <a:solidFill>
                  <a:srgbClr val="000000"/>
                </a:solidFill>
              </a:rPr>
              <a:t>Xerox Internal Use Only</a:t>
            </a:r>
          </a:p>
        </p:txBody>
      </p:sp>
      <p:sp>
        <p:nvSpPr>
          <p:cNvPr id="10"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pPr fontAlgn="base">
              <a:spcBef>
                <a:spcPct val="0"/>
              </a:spcBef>
              <a:spcAft>
                <a:spcPct val="0"/>
              </a:spcAft>
              <a:defRPr/>
            </a:pPr>
            <a:fld id="{D931FAE3-C8EB-4017-9EA1-19ECFA7478D5}" type="datetime4">
              <a:rPr lang="en-US"/>
              <a:pPr fontAlgn="base">
                <a:spcBef>
                  <a:spcPct val="0"/>
                </a:spcBef>
                <a:spcAft>
                  <a:spcPct val="0"/>
                </a:spcAft>
                <a:defRPr/>
              </a:pPr>
              <a:t>November 7, 2017</a:t>
            </a:fld>
            <a:endParaRPr lang="en-US" dirty="0"/>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vert="horz" wrap="square" lIns="101882" tIns="54864" rIns="101882" bIns="50941" numCol="1" anchor="ctr" anchorCtr="1" compatLnSpc="1">
            <a:prstTxWarp prst="textNoShape">
              <a:avLst/>
            </a:prstTxWarp>
          </a:bodyPr>
          <a:lstStyle>
            <a:lvl1pPr algn="ctr">
              <a:defRPr sz="1100">
                <a:solidFill>
                  <a:srgbClr val="737373"/>
                </a:solidFill>
              </a:defRPr>
            </a:lvl1pPr>
          </a:lstStyle>
          <a:p>
            <a:pPr fontAlgn="base">
              <a:spcBef>
                <a:spcPct val="0"/>
              </a:spcBef>
              <a:spcAft>
                <a:spcPct val="0"/>
              </a:spcAft>
              <a:defRPr/>
            </a:pPr>
            <a:r>
              <a:rPr lang="en-US" dirty="0"/>
              <a:t>txt</a:t>
            </a:r>
          </a:p>
        </p:txBody>
      </p:sp>
    </p:spTree>
    <p:extLst>
      <p:ext uri="{BB962C8B-B14F-4D97-AF65-F5344CB8AC3E}">
        <p14:creationId xmlns:p14="http://schemas.microsoft.com/office/powerpoint/2010/main" val="28033786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4"/>
          <p:cNvSpPr>
            <a:spLocks noGrp="1"/>
          </p:cNvSpPr>
          <p:nvPr>
            <p:ph type="ftr" sz="quarter" idx="3"/>
          </p:nvPr>
        </p:nvSpPr>
        <p:spPr>
          <a:xfrm>
            <a:off x="2879725" y="6302375"/>
            <a:ext cx="3384550" cy="403225"/>
          </a:xfrm>
          <a:prstGeom prst="rect">
            <a:avLst/>
          </a:prstGeom>
          <a:noFill/>
        </p:spPr>
        <p:txBody>
          <a:bodyPr vert="horz" wrap="square" lIns="101882" tIns="50941" rIns="101882" bIns="50941" numCol="1" anchor="ctr" anchorCtr="0" compatLnSpc="1">
            <a:prstTxWarp prst="textNoShape">
              <a:avLst/>
            </a:prstTxWarp>
          </a:bodyPr>
          <a:lstStyle>
            <a:lvl1pPr algn="ctr">
              <a:defRPr sz="1100">
                <a:solidFill>
                  <a:schemeClr val="tx1"/>
                </a:solidFill>
              </a:defRPr>
            </a:lvl1pPr>
          </a:lstStyle>
          <a:p>
            <a:pPr fontAlgn="base">
              <a:spcBef>
                <a:spcPct val="0"/>
              </a:spcBef>
              <a:spcAft>
                <a:spcPct val="0"/>
              </a:spcAft>
              <a:defRPr/>
            </a:pPr>
            <a:r>
              <a:rPr lang="en-US" dirty="0">
                <a:solidFill>
                  <a:srgbClr val="000000"/>
                </a:solidFill>
              </a:rPr>
              <a:t>Xerox Internal Use Only</a:t>
            </a:r>
          </a:p>
        </p:txBody>
      </p:sp>
      <p:sp>
        <p:nvSpPr>
          <p:cNvPr id="10"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pPr fontAlgn="base">
              <a:spcBef>
                <a:spcPct val="0"/>
              </a:spcBef>
              <a:spcAft>
                <a:spcPct val="0"/>
              </a:spcAft>
              <a:defRPr/>
            </a:pPr>
            <a:fld id="{D931FAE3-C8EB-4017-9EA1-19ECFA7478D5}" type="datetime4">
              <a:rPr lang="en-US"/>
              <a:pPr fontAlgn="base">
                <a:spcBef>
                  <a:spcPct val="0"/>
                </a:spcBef>
                <a:spcAft>
                  <a:spcPct val="0"/>
                </a:spcAft>
                <a:defRPr/>
              </a:pPr>
              <a:t>November 7, 2017</a:t>
            </a:fld>
            <a:endParaRPr lang="en-US" dirty="0"/>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vert="horz" wrap="square" lIns="101882" tIns="54864" rIns="101882" bIns="50941" numCol="1" anchor="ctr" anchorCtr="1" compatLnSpc="1">
            <a:prstTxWarp prst="textNoShape">
              <a:avLst/>
            </a:prstTxWarp>
          </a:bodyPr>
          <a:lstStyle>
            <a:lvl1pPr algn="ctr">
              <a:defRPr sz="1100">
                <a:solidFill>
                  <a:srgbClr val="737373"/>
                </a:solidFill>
              </a:defRPr>
            </a:lvl1pPr>
          </a:lstStyle>
          <a:p>
            <a:pPr fontAlgn="base">
              <a:spcBef>
                <a:spcPct val="0"/>
              </a:spcBef>
              <a:spcAft>
                <a:spcPct val="0"/>
              </a:spcAft>
              <a:defRPr/>
            </a:pPr>
            <a:r>
              <a:rPr lang="en-US" dirty="0"/>
              <a:t>txt</a:t>
            </a:r>
          </a:p>
        </p:txBody>
      </p:sp>
    </p:spTree>
    <p:extLst>
      <p:ext uri="{BB962C8B-B14F-4D97-AF65-F5344CB8AC3E}">
        <p14:creationId xmlns:p14="http://schemas.microsoft.com/office/powerpoint/2010/main" val="799921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ransition/>
  <p:timing>
    <p:tnLst>
      <p:par>
        <p:cTn id="1" dur="indefinite" restart="never" nodeType="tmRoot"/>
      </p:par>
    </p:tnLst>
  </p:timing>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470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4709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504575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Xerox Sans Light" pitchFamily="50" charset="0"/>
        </a:defRPr>
      </a:lvl2pPr>
      <a:lvl3pPr algn="l" rtl="0" eaLnBrk="0" fontAlgn="base" hangingPunct="0">
        <a:spcBef>
          <a:spcPct val="0"/>
        </a:spcBef>
        <a:spcAft>
          <a:spcPct val="0"/>
        </a:spcAft>
        <a:defRPr sz="4000">
          <a:solidFill>
            <a:schemeClr val="tx2"/>
          </a:solidFill>
          <a:latin typeface="Xerox Sans Light" pitchFamily="50" charset="0"/>
        </a:defRPr>
      </a:lvl3pPr>
      <a:lvl4pPr algn="l" rtl="0" eaLnBrk="0" fontAlgn="base" hangingPunct="0">
        <a:spcBef>
          <a:spcPct val="0"/>
        </a:spcBef>
        <a:spcAft>
          <a:spcPct val="0"/>
        </a:spcAft>
        <a:defRPr sz="4000">
          <a:solidFill>
            <a:schemeClr val="tx2"/>
          </a:solidFill>
          <a:latin typeface="Xerox Sans Light" pitchFamily="50" charset="0"/>
        </a:defRPr>
      </a:lvl4pPr>
      <a:lvl5pPr algn="l" rtl="0" eaLnBrk="0" fontAlgn="base" hangingPunct="0">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endParaRPr dirty="0"/>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0790877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7825" y="292100"/>
            <a:ext cx="8412163"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77825" y="1311275"/>
            <a:ext cx="8412163" cy="4754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p:cNvPicPr>
            <a:picLocks noChangeAspect="1"/>
          </p:cNvPicPr>
          <p:nvPr/>
        </p:nvPicPr>
        <p:blipFill>
          <a:blip r:embed="rId40" cstate="print"/>
          <a:srcRect/>
          <a:stretch>
            <a:fillRect/>
          </a:stretch>
        </p:blipFill>
        <p:spPr bwMode="auto">
          <a:xfrm>
            <a:off x="7318375" y="6267450"/>
            <a:ext cx="1536700" cy="409575"/>
          </a:xfrm>
          <a:prstGeom prst="rect">
            <a:avLst/>
          </a:prstGeom>
          <a:noFill/>
          <a:ln w="9525">
            <a:noFill/>
            <a:miter lim="800000"/>
            <a:headEnd/>
            <a:tailEnd/>
          </a:ln>
        </p:spPr>
      </p:pic>
      <p:sp>
        <p:nvSpPr>
          <p:cNvPr id="11" name="Date Placeholder 3"/>
          <p:cNvSpPr>
            <a:spLocks noGrp="1"/>
          </p:cNvSpPr>
          <p:nvPr>
            <p:ph type="dt" sz="half" idx="2"/>
          </p:nvPr>
        </p:nvSpPr>
        <p:spPr>
          <a:xfrm>
            <a:off x="1203325" y="6338888"/>
            <a:ext cx="201295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777777"/>
                </a:solidFill>
                <a:latin typeface="Arial" pitchFamily="34" charset="0"/>
                <a:ea typeface="MS PGothic"/>
                <a:cs typeface="MS PGothic"/>
              </a:defRPr>
            </a:lvl1pPr>
          </a:lstStyle>
          <a:p>
            <a:pPr fontAlgn="base">
              <a:spcBef>
                <a:spcPct val="0"/>
              </a:spcBef>
              <a:spcAft>
                <a:spcPct val="0"/>
              </a:spcAft>
              <a:defRPr/>
            </a:pPr>
            <a:fld id="{BBEB4A83-6F08-4ADD-B535-C26F0176E22E}" type="datetime4">
              <a:rPr lang="en-US"/>
              <a:pPr fontAlgn="base">
                <a:spcBef>
                  <a:spcPct val="0"/>
                </a:spcBef>
                <a:spcAft>
                  <a:spcPct val="0"/>
                </a:spcAft>
                <a:defRPr/>
              </a:pPr>
              <a:t>November 7, 2017</a:t>
            </a:fld>
            <a:endParaRPr lang="en-US"/>
          </a:p>
        </p:txBody>
      </p:sp>
      <p:sp>
        <p:nvSpPr>
          <p:cNvPr id="12" name="Footer Placeholder 5"/>
          <p:cNvSpPr>
            <a:spLocks noGrp="1"/>
          </p:cNvSpPr>
          <p:nvPr>
            <p:ph type="ftr" sz="quarter" idx="3"/>
          </p:nvPr>
        </p:nvSpPr>
        <p:spPr>
          <a:xfrm>
            <a:off x="3300413" y="6338888"/>
            <a:ext cx="2468562"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777777"/>
                </a:solidFill>
                <a:latin typeface="Arial" pitchFamily="34" charset="0"/>
                <a:ea typeface="MS PGothic"/>
                <a:cs typeface="MS PGothic"/>
              </a:defRPr>
            </a:lvl1pPr>
          </a:lstStyle>
          <a:p>
            <a:pPr fontAlgn="base">
              <a:spcBef>
                <a:spcPct val="0"/>
              </a:spcBef>
              <a:spcAft>
                <a:spcPct val="0"/>
              </a:spcAft>
              <a:defRPr/>
            </a:pPr>
            <a:r>
              <a:rPr lang="en-US"/>
              <a:t>Xerox Internal Use Only</a:t>
            </a:r>
          </a:p>
        </p:txBody>
      </p:sp>
      <p:sp>
        <p:nvSpPr>
          <p:cNvPr id="13" name="Slide Number Placeholder 9"/>
          <p:cNvSpPr>
            <a:spLocks noGrp="1"/>
          </p:cNvSpPr>
          <p:nvPr>
            <p:ph type="sldNum" sz="quarter" idx="4"/>
          </p:nvPr>
        </p:nvSpPr>
        <p:spPr>
          <a:xfrm>
            <a:off x="242888" y="6338888"/>
            <a:ext cx="914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777777"/>
                </a:solidFill>
                <a:latin typeface="Arial" pitchFamily="34" charset="0"/>
                <a:ea typeface="MS PGothic"/>
                <a:cs typeface="MS PGothic"/>
              </a:defRPr>
            </a:lvl1pPr>
          </a:lstStyle>
          <a:p>
            <a:pPr fontAlgn="base">
              <a:spcBef>
                <a:spcPct val="0"/>
              </a:spcBef>
              <a:spcAft>
                <a:spcPct val="0"/>
              </a:spcAft>
              <a:defRPr/>
            </a:pPr>
            <a:fld id="{AB4BEAFA-6C05-4DDA-AA5E-616CABC722D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766257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Lst>
  <p:timing>
    <p:tnLst>
      <p:par>
        <p:cTn id="1" dur="indefinite" restart="never" nodeType="tmRoot"/>
      </p:par>
    </p:tnLst>
  </p:timing>
  <p:hf hdr="0"/>
  <p:txStyles>
    <p:titleStyle>
      <a:lvl1pPr algn="l" defTabSz="457200" rtl="0" eaLnBrk="0" fontAlgn="base" hangingPunct="0">
        <a:lnSpc>
          <a:spcPct val="90000"/>
        </a:lnSpc>
        <a:spcBef>
          <a:spcPct val="0"/>
        </a:spcBef>
        <a:spcAft>
          <a:spcPct val="0"/>
        </a:spcAft>
        <a:defRPr sz="3200" kern="1200">
          <a:solidFill>
            <a:schemeClr val="accent1"/>
          </a:solidFill>
          <a:latin typeface="+mj-lt"/>
          <a:ea typeface="+mj-ea"/>
          <a:cs typeface="+mj-cs"/>
        </a:defRPr>
      </a:lvl1pPr>
      <a:lvl2pPr algn="l" defTabSz="457200" rtl="0" eaLnBrk="0" fontAlgn="base" hangingPunct="0">
        <a:lnSpc>
          <a:spcPct val="90000"/>
        </a:lnSpc>
        <a:spcBef>
          <a:spcPct val="0"/>
        </a:spcBef>
        <a:spcAft>
          <a:spcPct val="0"/>
        </a:spcAft>
        <a:defRPr sz="3200">
          <a:solidFill>
            <a:schemeClr val="accent1"/>
          </a:solidFill>
          <a:latin typeface="Arial" pitchFamily="34" charset="0"/>
        </a:defRPr>
      </a:lvl2pPr>
      <a:lvl3pPr algn="l" defTabSz="457200" rtl="0" eaLnBrk="0" fontAlgn="base" hangingPunct="0">
        <a:lnSpc>
          <a:spcPct val="90000"/>
        </a:lnSpc>
        <a:spcBef>
          <a:spcPct val="0"/>
        </a:spcBef>
        <a:spcAft>
          <a:spcPct val="0"/>
        </a:spcAft>
        <a:defRPr sz="3200">
          <a:solidFill>
            <a:schemeClr val="accent1"/>
          </a:solidFill>
          <a:latin typeface="Arial" pitchFamily="34" charset="0"/>
        </a:defRPr>
      </a:lvl3pPr>
      <a:lvl4pPr algn="l" defTabSz="457200" rtl="0" eaLnBrk="0" fontAlgn="base" hangingPunct="0">
        <a:lnSpc>
          <a:spcPct val="90000"/>
        </a:lnSpc>
        <a:spcBef>
          <a:spcPct val="0"/>
        </a:spcBef>
        <a:spcAft>
          <a:spcPct val="0"/>
        </a:spcAft>
        <a:defRPr sz="3200">
          <a:solidFill>
            <a:schemeClr val="accent1"/>
          </a:solidFill>
          <a:latin typeface="Arial" pitchFamily="34" charset="0"/>
        </a:defRPr>
      </a:lvl4pPr>
      <a:lvl5pPr algn="l" defTabSz="457200" rtl="0" eaLnBrk="0" fontAlgn="base" hangingPunct="0">
        <a:lnSpc>
          <a:spcPct val="90000"/>
        </a:lnSpc>
        <a:spcBef>
          <a:spcPct val="0"/>
        </a:spcBef>
        <a:spcAft>
          <a:spcPct val="0"/>
        </a:spcAft>
        <a:defRPr sz="3200">
          <a:solidFill>
            <a:schemeClr val="accent1"/>
          </a:solidFill>
          <a:latin typeface="Arial" pitchFamily="34" charset="0"/>
        </a:defRPr>
      </a:lvl5pPr>
      <a:lvl6pPr marL="457200" algn="l" defTabSz="457200" rtl="0" fontAlgn="base">
        <a:lnSpc>
          <a:spcPct val="90000"/>
        </a:lnSpc>
        <a:spcBef>
          <a:spcPct val="0"/>
        </a:spcBef>
        <a:spcAft>
          <a:spcPct val="0"/>
        </a:spcAft>
        <a:defRPr sz="3200">
          <a:solidFill>
            <a:schemeClr val="accent1"/>
          </a:solidFill>
          <a:latin typeface="Arial" pitchFamily="34" charset="0"/>
        </a:defRPr>
      </a:lvl6pPr>
      <a:lvl7pPr marL="914400" algn="l" defTabSz="457200" rtl="0" fontAlgn="base">
        <a:lnSpc>
          <a:spcPct val="90000"/>
        </a:lnSpc>
        <a:spcBef>
          <a:spcPct val="0"/>
        </a:spcBef>
        <a:spcAft>
          <a:spcPct val="0"/>
        </a:spcAft>
        <a:defRPr sz="3200">
          <a:solidFill>
            <a:schemeClr val="accent1"/>
          </a:solidFill>
          <a:latin typeface="Arial" pitchFamily="34" charset="0"/>
        </a:defRPr>
      </a:lvl7pPr>
      <a:lvl8pPr marL="1371600" algn="l" defTabSz="457200" rtl="0" fontAlgn="base">
        <a:lnSpc>
          <a:spcPct val="90000"/>
        </a:lnSpc>
        <a:spcBef>
          <a:spcPct val="0"/>
        </a:spcBef>
        <a:spcAft>
          <a:spcPct val="0"/>
        </a:spcAft>
        <a:defRPr sz="3200">
          <a:solidFill>
            <a:schemeClr val="accent1"/>
          </a:solidFill>
          <a:latin typeface="Arial" pitchFamily="34" charset="0"/>
        </a:defRPr>
      </a:lvl8pPr>
      <a:lvl9pPr marL="1828800" algn="l" defTabSz="457200" rtl="0" fontAlgn="base">
        <a:lnSpc>
          <a:spcPct val="90000"/>
        </a:lnSpc>
        <a:spcBef>
          <a:spcPct val="0"/>
        </a:spcBef>
        <a:spcAft>
          <a:spcPct val="0"/>
        </a:spcAft>
        <a:defRPr sz="3200">
          <a:solidFill>
            <a:schemeClr val="accent1"/>
          </a:solidFill>
          <a:latin typeface="Arial" pitchFamily="34" charset="0"/>
        </a:defRPr>
      </a:lvl9pPr>
    </p:titleStyle>
    <p:bodyStyle>
      <a:lvl1pPr algn="l" defTabSz="457200" rtl="0" eaLnBrk="0" fontAlgn="base" hangingPunct="0">
        <a:spcBef>
          <a:spcPct val="0"/>
        </a:spcBef>
        <a:spcAft>
          <a:spcPct val="0"/>
        </a:spcAft>
        <a:buFont typeface="Arial" pitchFamily="34" charset="0"/>
        <a:defRPr sz="2000" kern="1200">
          <a:solidFill>
            <a:schemeClr val="accent1"/>
          </a:solidFill>
          <a:latin typeface="+mn-lt"/>
          <a:ea typeface="+mn-ea"/>
          <a:cs typeface="+mn-cs"/>
        </a:defRPr>
      </a:lvl1pPr>
      <a:lvl2pPr marL="168275" indent="-168275" algn="l" defTabSz="457200" rtl="0" eaLnBrk="0" fontAlgn="base" hangingPunct="0">
        <a:spcBef>
          <a:spcPts val="600"/>
        </a:spcBef>
        <a:spcAft>
          <a:spcPts val="600"/>
        </a:spcAft>
        <a:buFont typeface="Arial" pitchFamily="34" charset="0"/>
        <a:buChar char="•"/>
        <a:defRPr sz="1600" kern="1200">
          <a:solidFill>
            <a:srgbClr val="000000"/>
          </a:solidFill>
          <a:latin typeface="+mn-lt"/>
          <a:ea typeface="+mn-ea"/>
          <a:cs typeface="+mn-cs"/>
        </a:defRPr>
      </a:lvl2pPr>
      <a:lvl3pPr marL="344488" indent="-168275" algn="l" defTabSz="457200" rtl="0" eaLnBrk="0" fontAlgn="base" hangingPunct="0">
        <a:spcBef>
          <a:spcPct val="0"/>
        </a:spcBef>
        <a:spcAft>
          <a:spcPts val="600"/>
        </a:spcAft>
        <a:buFont typeface="Museo Sans For Dell"/>
        <a:buChar char="–"/>
        <a:defRPr sz="1600" kern="1200">
          <a:solidFill>
            <a:schemeClr val="tx1"/>
          </a:solidFill>
          <a:latin typeface="+mn-lt"/>
          <a:ea typeface="+mn-ea"/>
          <a:cs typeface="+mn-cs"/>
        </a:defRPr>
      </a:lvl3pPr>
      <a:lvl4pPr marL="511175" indent="-163513" algn="l" defTabSz="457200" rtl="0" eaLnBrk="0" fontAlgn="base" hangingPunct="0">
        <a:spcBef>
          <a:spcPct val="0"/>
        </a:spcBef>
        <a:spcAft>
          <a:spcPts val="600"/>
        </a:spcAft>
        <a:buFont typeface="Arial" pitchFamily="34" charset="0"/>
        <a:buChar char="•"/>
        <a:defRPr sz="1400" kern="1200">
          <a:solidFill>
            <a:schemeClr val="tx1"/>
          </a:solidFill>
          <a:latin typeface="+mn-lt"/>
          <a:ea typeface="+mn-ea"/>
          <a:cs typeface="+mn-cs"/>
        </a:defRPr>
      </a:lvl4pPr>
      <a:lvl5pPr marL="676275" indent="-168275" algn="l" defTabSz="457200" rtl="0" eaLnBrk="0" fontAlgn="base" hangingPunct="0">
        <a:spcBef>
          <a:spcPct val="0"/>
        </a:spcBef>
        <a:spcAft>
          <a:spcPts val="600"/>
        </a:spcAft>
        <a:buFont typeface="Museo Sans For Del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Agenda</a:t>
            </a:r>
          </a:p>
        </p:txBody>
      </p:sp>
      <p:sp>
        <p:nvSpPr>
          <p:cNvPr id="1027" name="Rectangle 3"/>
          <p:cNvSpPr>
            <a:spLocks noGrp="1" noChangeArrowheads="1"/>
          </p:cNvSpPr>
          <p:nvPr>
            <p:ph type="body" idx="1"/>
          </p:nvPr>
        </p:nvSpPr>
        <p:spPr bwMode="auto">
          <a:xfrm>
            <a:off x="292100" y="1431925"/>
            <a:ext cx="82296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1219200" y="6477000"/>
            <a:ext cx="1066800"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latin typeface="Xerox Sans" pitchFamily="2" charset="0"/>
              </a:defRPr>
            </a:lvl1pPr>
          </a:lstStyle>
          <a:p>
            <a:pPr fontAlgn="base">
              <a:spcBef>
                <a:spcPct val="0"/>
              </a:spcBef>
              <a:spcAft>
                <a:spcPct val="0"/>
              </a:spcAft>
              <a:defRPr/>
            </a:pPr>
            <a:endParaRPr lang="en-US" dirty="0">
              <a:solidFill>
                <a:srgbClr val="000000"/>
              </a:solidFill>
            </a:endParaRPr>
          </a:p>
        </p:txBody>
      </p:sp>
      <p:sp>
        <p:nvSpPr>
          <p:cNvPr id="33798" name="Rectangle 6"/>
          <p:cNvSpPr>
            <a:spLocks noGrp="1" noChangeArrowheads="1"/>
          </p:cNvSpPr>
          <p:nvPr>
            <p:ph type="sldNum" sz="quarter" idx="4"/>
          </p:nvPr>
        </p:nvSpPr>
        <p:spPr bwMode="auto">
          <a:xfrm>
            <a:off x="401638" y="6477000"/>
            <a:ext cx="5889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tabLst>
                <a:tab pos="1714500" algn="r"/>
              </a:tabLst>
              <a:defRPr sz="1000" b="0">
                <a:latin typeface="Xerox Sans" pitchFamily="50" charset="0"/>
              </a:defRPr>
            </a:lvl1pPr>
          </a:lstStyle>
          <a:p>
            <a:pPr fontAlgn="base">
              <a:spcBef>
                <a:spcPct val="0"/>
              </a:spcBef>
              <a:spcAft>
                <a:spcPct val="0"/>
              </a:spcAft>
              <a:defRPr/>
            </a:pPr>
            <a:r>
              <a:rPr lang="en-US" dirty="0">
                <a:solidFill>
                  <a:srgbClr val="000000"/>
                </a:solidFill>
              </a:rPr>
              <a:t>Page </a:t>
            </a:r>
            <a:fld id="{01546279-8E60-4F75-AB0E-8471D5C96734}" type="slidenum">
              <a:rPr lang="en-US">
                <a:solidFill>
                  <a:srgbClr val="000000"/>
                </a:solidFill>
              </a:rPr>
              <a:pPr fontAlgn="base">
                <a:spcBef>
                  <a:spcPct val="0"/>
                </a:spcBef>
                <a:spcAft>
                  <a:spcPct val="0"/>
                </a:spcAft>
                <a:defRPr/>
              </a:pPr>
              <a:t>‹#›</a:t>
            </a:fld>
            <a:r>
              <a:rPr lang="en-US" dirty="0">
                <a:solidFill>
                  <a:srgbClr val="000000"/>
                </a:solidFill>
              </a:rPr>
              <a:t>	</a:t>
            </a:r>
          </a:p>
        </p:txBody>
      </p:sp>
      <p:sp>
        <p:nvSpPr>
          <p:cNvPr id="8" name="Rectangle 5"/>
          <p:cNvSpPr>
            <a:spLocks noGrp="1" noChangeArrowheads="1"/>
          </p:cNvSpPr>
          <p:nvPr>
            <p:ph type="ftr" sz="quarter" idx="3"/>
          </p:nvPr>
        </p:nvSpPr>
        <p:spPr bwMode="auto">
          <a:xfrm>
            <a:off x="2590800" y="6473825"/>
            <a:ext cx="41910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b="0">
                <a:solidFill>
                  <a:schemeClr val="tx2"/>
                </a:solidFill>
                <a:latin typeface="Xerox Sans" pitchFamily="2" charset="0"/>
              </a:defRPr>
            </a:lvl1pPr>
          </a:lstStyle>
          <a:p>
            <a:pPr fontAlgn="base">
              <a:spcBef>
                <a:spcPct val="0"/>
              </a:spcBef>
              <a:spcAft>
                <a:spcPct val="0"/>
              </a:spcAft>
              <a:defRPr/>
            </a:pPr>
            <a:r>
              <a:rPr lang="en-US" smtClean="0">
                <a:solidFill>
                  <a:srgbClr val="34BCBA"/>
                </a:solidFill>
              </a:rPr>
              <a:t>Xerox Confidential</a:t>
            </a:r>
            <a:endParaRPr lang="en-US" dirty="0">
              <a:solidFill>
                <a:srgbClr val="34BCBA"/>
              </a:solidFill>
            </a:endParaRPr>
          </a:p>
        </p:txBody>
      </p:sp>
      <p:pic>
        <p:nvPicPr>
          <p:cNvPr id="9" name="Picture 2" descr="image00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15200" y="6096000"/>
            <a:ext cx="1400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30170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5" r:id="rId14"/>
    <p:sldLayoutId id="2147483776" r:id="rId15"/>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p:titleStyle>
    <p:bodyStyle>
      <a:lvl1pPr marL="342900" indent="-342900"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pitchFamily="2" charset="0"/>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pitchFamily="2" charset="0"/>
        <a:buChar char="–"/>
        <a:defRPr>
          <a:solidFill>
            <a:schemeClr val="tx1"/>
          </a:solidFill>
          <a:latin typeface="+mn-lt"/>
        </a:defRPr>
      </a:lvl5pPr>
      <a:lvl6pPr marL="13716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fontAlgn="base">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04800" y="6302375"/>
            <a:ext cx="534988" cy="403225"/>
          </a:xfrm>
          <a:prstGeom prst="rect">
            <a:avLst/>
          </a:prstGeom>
        </p:spPr>
        <p:txBody>
          <a:bodyPr/>
          <a:lstStyle>
            <a:lvl1pPr algn="ctr">
              <a:defRPr sz="1100" baseline="0">
                <a:solidFill>
                  <a:srgbClr val="737373"/>
                </a:solidFill>
                <a:latin typeface="Xerox Sans" pitchFamily="50" charset="0"/>
              </a:defRPr>
            </a:lvl1pPr>
          </a:lstStyle>
          <a:p>
            <a:pPr fontAlgn="base">
              <a:spcBef>
                <a:spcPct val="0"/>
              </a:spcBef>
              <a:spcAft>
                <a:spcPct val="0"/>
              </a:spcAft>
              <a:defRPr/>
            </a:pPr>
            <a:fld id="{B761CF19-3F88-462C-9644-7CD14E0B6C0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64286490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transition/>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Xerox Sans Light" pitchFamily="50" charset="0"/>
        </a:defRPr>
      </a:lvl2pPr>
      <a:lvl3pPr algn="l" rtl="0" eaLnBrk="1" fontAlgn="base" hangingPunct="1">
        <a:spcBef>
          <a:spcPct val="0"/>
        </a:spcBef>
        <a:spcAft>
          <a:spcPct val="0"/>
        </a:spcAft>
        <a:defRPr sz="4000">
          <a:solidFill>
            <a:schemeClr val="tx2"/>
          </a:solidFill>
          <a:latin typeface="Xerox Sans Light" pitchFamily="50" charset="0"/>
        </a:defRPr>
      </a:lvl3pPr>
      <a:lvl4pPr algn="l" rtl="0" eaLnBrk="1" fontAlgn="base" hangingPunct="1">
        <a:spcBef>
          <a:spcPct val="0"/>
        </a:spcBef>
        <a:spcAft>
          <a:spcPct val="0"/>
        </a:spcAft>
        <a:defRPr sz="4000">
          <a:solidFill>
            <a:schemeClr val="tx2"/>
          </a:solidFill>
          <a:latin typeface="Xerox Sans Light" pitchFamily="50" charset="0"/>
        </a:defRPr>
      </a:lvl4pPr>
      <a:lvl5pPr algn="l" rtl="0" eaLnBrk="1" fontAlgn="base" hangingPunct="1">
        <a:spcBef>
          <a:spcPct val="0"/>
        </a:spcBef>
        <a:spcAft>
          <a:spcPct val="0"/>
        </a:spcAft>
        <a:defRPr sz="4000">
          <a:solidFill>
            <a:schemeClr val="tx2"/>
          </a:solidFill>
          <a:latin typeface="Xerox Sans Light" pitchFamily="50"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1" fontAlgn="base" hangingPunct="1">
        <a:lnSpc>
          <a:spcPct val="90000"/>
        </a:lnSpc>
        <a:spcBef>
          <a:spcPct val="30000"/>
        </a:spcBef>
        <a:spcAft>
          <a:spcPct val="0"/>
        </a:spcAft>
        <a:defRPr sz="2000">
          <a:solidFill>
            <a:schemeClr val="tx1"/>
          </a:solidFill>
          <a:latin typeface="+mn-lt"/>
          <a:ea typeface="+mn-ea"/>
          <a:cs typeface="+mn-cs"/>
        </a:defRPr>
      </a:lvl1pPr>
      <a:lvl2pPr marL="227013" indent="-225425" algn="l" rtl="0" eaLnBrk="1" fontAlgn="base" hangingPunct="1">
        <a:lnSpc>
          <a:spcPct val="90000"/>
        </a:lnSpc>
        <a:spcBef>
          <a:spcPct val="30000"/>
        </a:spcBef>
        <a:spcAft>
          <a:spcPct val="0"/>
        </a:spcAft>
        <a:buSzPct val="75000"/>
        <a:buChar char="•"/>
        <a:defRPr sz="2000">
          <a:solidFill>
            <a:schemeClr val="tx1"/>
          </a:solidFill>
          <a:latin typeface="+mn-lt"/>
        </a:defRPr>
      </a:lvl2pPr>
      <a:lvl3pPr marL="457200" indent="-228600" algn="l" rtl="0" eaLnBrk="1" fontAlgn="base" hangingPunct="1">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213" indent="-225425" algn="l" rtl="0" eaLnBrk="1" fontAlgn="base" hangingPunct="1">
        <a:lnSpc>
          <a:spcPct val="90000"/>
        </a:lnSpc>
        <a:spcBef>
          <a:spcPct val="30000"/>
        </a:spcBef>
        <a:spcAft>
          <a:spcPct val="0"/>
        </a:spcAft>
        <a:buSzPct val="75000"/>
        <a:buChar char="•"/>
        <a:defRPr>
          <a:solidFill>
            <a:schemeClr val="tx1"/>
          </a:solidFill>
          <a:latin typeface="+mn-lt"/>
        </a:defRPr>
      </a:lvl4pPr>
      <a:lvl5pPr marL="9144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5.png"/><Relationship Id="rId5" Type="http://schemas.microsoft.com/office/2007/relationships/hdphoto" Target="../media/hdphoto1.wdp"/><Relationship Id="rId4" Type="http://schemas.openxmlformats.org/officeDocument/2006/relationships/image" Target="../media/image104.png"/></Relationships>
</file>

<file path=ppt/slides/_rels/slide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8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3.jpeg"/><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86.xml"/></Relationships>
</file>

<file path=ppt/slides/_rels/slide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86.xml"/></Relationships>
</file>

<file path=ppt/slides/_rels/slide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87.xml"/></Relationships>
</file>

<file path=ppt/slides/_rels/slide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9"/>
          <p:cNvSpPr>
            <a:spLocks noChangeArrowheads="1"/>
          </p:cNvSpPr>
          <p:nvPr/>
        </p:nvSpPr>
        <p:spPr bwMode="auto">
          <a:xfrm>
            <a:off x="2133600" y="5105400"/>
            <a:ext cx="1981200" cy="990600"/>
          </a:xfrm>
          <a:prstGeom prst="rect">
            <a:avLst/>
          </a:prstGeom>
          <a:solidFill>
            <a:schemeClr val="bg1"/>
          </a:solidFill>
          <a:ln w="9525">
            <a:solidFill>
              <a:schemeClr val="bg1"/>
            </a:solidFill>
            <a:miter lim="800000"/>
            <a:headEnd/>
            <a:tailEnd/>
          </a:ln>
        </p:spPr>
        <p:txBody>
          <a:bodyPr wrap="none" anchor="ctr"/>
          <a:lstStyle/>
          <a:p>
            <a:pPr fontAlgn="base">
              <a:spcBef>
                <a:spcPct val="0"/>
              </a:spcBef>
              <a:spcAft>
                <a:spcPct val="0"/>
              </a:spcAft>
            </a:pPr>
            <a:endParaRPr lang="en-US" sz="1400" dirty="0">
              <a:solidFill>
                <a:srgbClr val="FFFFFF"/>
              </a:solidFill>
            </a:endParaRPr>
          </a:p>
        </p:txBody>
      </p:sp>
      <p:sp>
        <p:nvSpPr>
          <p:cNvPr id="6146" name="Rectangle 8"/>
          <p:cNvSpPr>
            <a:spLocks noChangeArrowheads="1"/>
          </p:cNvSpPr>
          <p:nvPr/>
        </p:nvSpPr>
        <p:spPr bwMode="auto">
          <a:xfrm>
            <a:off x="0" y="4724400"/>
            <a:ext cx="9144000" cy="990600"/>
          </a:xfrm>
          <a:prstGeom prst="rect">
            <a:avLst/>
          </a:prstGeom>
          <a:solidFill>
            <a:schemeClr val="bg1"/>
          </a:solidFill>
          <a:ln w="9525" algn="ctr">
            <a:solidFill>
              <a:schemeClr val="bg1"/>
            </a:solidFill>
            <a:round/>
            <a:headEnd/>
            <a:tailEnd/>
          </a:ln>
        </p:spPr>
        <p:txBody>
          <a:bodyPr wrap="none"/>
          <a:lstStyle/>
          <a:p>
            <a:pPr fontAlgn="base">
              <a:spcBef>
                <a:spcPct val="0"/>
              </a:spcBef>
              <a:spcAft>
                <a:spcPct val="0"/>
              </a:spcAft>
            </a:pPr>
            <a:endParaRPr lang="en-US" sz="2000" dirty="0">
              <a:solidFill>
                <a:srgbClr val="FFFFFF"/>
              </a:solidFill>
            </a:endParaRPr>
          </a:p>
        </p:txBody>
      </p:sp>
      <p:sp>
        <p:nvSpPr>
          <p:cNvPr id="6148" name="Text Box 13"/>
          <p:cNvSpPr txBox="1">
            <a:spLocks noChangeArrowheads="1"/>
          </p:cNvSpPr>
          <p:nvPr/>
        </p:nvSpPr>
        <p:spPr bwMode="auto">
          <a:xfrm>
            <a:off x="175635" y="577393"/>
            <a:ext cx="7581900" cy="1846659"/>
          </a:xfrm>
          <a:prstGeom prst="rect">
            <a:avLst/>
          </a:prstGeom>
          <a:noFill/>
          <a:ln w="9525">
            <a:noFill/>
            <a:miter lim="800000"/>
            <a:headEnd/>
            <a:tailEnd/>
          </a:ln>
        </p:spPr>
        <p:txBody>
          <a:bodyPr wrap="square">
            <a:spAutoFit/>
          </a:bodyPr>
          <a:lstStyle/>
          <a:p>
            <a:pPr fontAlgn="base">
              <a:spcBef>
                <a:spcPct val="0"/>
              </a:spcBef>
              <a:spcAft>
                <a:spcPts val="1200"/>
              </a:spcAft>
            </a:pPr>
            <a:r>
              <a:rPr lang="en-US" altLang="ja-JP" sz="2800" dirty="0" smtClean="0">
                <a:solidFill>
                  <a:srgbClr val="0070C0"/>
                </a:solidFill>
                <a:latin typeface="Calibri" panose="020F0502020204030204" pitchFamily="34" charset="0"/>
                <a:ea typeface="ＭＳ Ｐゴシック"/>
                <a:cs typeface="ＭＳ Ｐゴシック"/>
              </a:rPr>
              <a:t>CUNY / City College Managed Print Services        </a:t>
            </a:r>
          </a:p>
          <a:p>
            <a:pPr fontAlgn="base">
              <a:spcBef>
                <a:spcPct val="0"/>
              </a:spcBef>
              <a:spcAft>
                <a:spcPts val="1200"/>
              </a:spcAft>
            </a:pPr>
            <a:r>
              <a:rPr lang="en-US" altLang="ja-JP" sz="2400" b="1" dirty="0" smtClean="0">
                <a:solidFill>
                  <a:schemeClr val="bg1">
                    <a:lumMod val="50000"/>
                  </a:schemeClr>
                </a:solidFill>
                <a:latin typeface="Calibri" panose="020F0502020204030204" pitchFamily="34" charset="0"/>
                <a:ea typeface="ＭＳ Ｐゴシック"/>
                <a:cs typeface="ＭＳ Ｐゴシック"/>
              </a:rPr>
              <a:t>Print Smart Program </a:t>
            </a:r>
          </a:p>
          <a:p>
            <a:pPr fontAlgn="base">
              <a:spcBef>
                <a:spcPct val="0"/>
              </a:spcBef>
              <a:spcAft>
                <a:spcPts val="1200"/>
              </a:spcAft>
            </a:pPr>
            <a:r>
              <a:rPr lang="en-US" altLang="ja-JP" sz="1600" dirty="0" smtClean="0">
                <a:solidFill>
                  <a:schemeClr val="bg1">
                    <a:lumMod val="50000"/>
                  </a:schemeClr>
                </a:solidFill>
                <a:latin typeface="Calibri" panose="020F0502020204030204" pitchFamily="34" charset="0"/>
                <a:ea typeface="ＭＳ Ｐゴシック"/>
                <a:cs typeface="ＭＳ Ｐゴシック"/>
              </a:rPr>
              <a:t>Total Cost of Ownership</a:t>
            </a:r>
            <a:r>
              <a:rPr lang="en-US" altLang="ja-JP" sz="1600" dirty="0" smtClean="0">
                <a:solidFill>
                  <a:schemeClr val="bg1">
                    <a:lumMod val="50000"/>
                  </a:schemeClr>
                </a:solidFill>
                <a:latin typeface="Arial" charset="0"/>
                <a:ea typeface="ＭＳ Ｐゴシック"/>
                <a:cs typeface="ＭＳ Ｐゴシック"/>
              </a:rPr>
              <a:t> </a:t>
            </a:r>
          </a:p>
          <a:p>
            <a:pPr fontAlgn="base">
              <a:spcBef>
                <a:spcPct val="0"/>
              </a:spcBef>
              <a:spcAft>
                <a:spcPts val="1200"/>
              </a:spcAft>
            </a:pPr>
            <a:r>
              <a:rPr lang="en-US" altLang="ja-JP" sz="1600" dirty="0" smtClean="0">
                <a:solidFill>
                  <a:schemeClr val="bg1">
                    <a:lumMod val="50000"/>
                  </a:schemeClr>
                </a:solidFill>
                <a:latin typeface="Arial" charset="0"/>
                <a:ea typeface="ＭＳ Ｐゴシック"/>
                <a:cs typeface="ＭＳ Ｐゴシック"/>
              </a:rPr>
              <a:t>October 2017</a:t>
            </a:r>
          </a:p>
        </p:txBody>
      </p:sp>
      <p:sp>
        <p:nvSpPr>
          <p:cNvPr id="6150" name="Rectangle 2"/>
          <p:cNvSpPr>
            <a:spLocks noChangeArrowheads="1"/>
          </p:cNvSpPr>
          <p:nvPr/>
        </p:nvSpPr>
        <p:spPr bwMode="auto">
          <a:xfrm>
            <a:off x="0" y="4038600"/>
            <a:ext cx="3429000" cy="533400"/>
          </a:xfrm>
          <a:prstGeom prst="rect">
            <a:avLst/>
          </a:prstGeom>
          <a:solidFill>
            <a:schemeClr val="bg1"/>
          </a:solidFill>
          <a:ln w="9525" algn="ctr">
            <a:solidFill>
              <a:schemeClr val="bg1"/>
            </a:solidFill>
            <a:round/>
            <a:headEnd/>
            <a:tailEnd/>
          </a:ln>
        </p:spPr>
        <p:txBody>
          <a:bodyPr wrap="none"/>
          <a:lstStyle/>
          <a:p>
            <a:pPr fontAlgn="base">
              <a:spcBef>
                <a:spcPct val="0"/>
              </a:spcBef>
              <a:spcAft>
                <a:spcPct val="0"/>
              </a:spcAft>
            </a:pPr>
            <a:endParaRPr lang="en-US" sz="2000" dirty="0">
              <a:solidFill>
                <a:srgbClr val="FFFFFF"/>
              </a:solidFill>
            </a:endParaRPr>
          </a:p>
        </p:txBody>
      </p:sp>
      <p:sp>
        <p:nvSpPr>
          <p:cNvPr id="6152" name="Rectangle 3"/>
          <p:cNvSpPr>
            <a:spLocks noChangeArrowheads="1"/>
          </p:cNvSpPr>
          <p:nvPr/>
        </p:nvSpPr>
        <p:spPr bwMode="auto">
          <a:xfrm>
            <a:off x="7162800" y="6040438"/>
            <a:ext cx="1828800" cy="665162"/>
          </a:xfrm>
          <a:prstGeom prst="rect">
            <a:avLst/>
          </a:prstGeom>
          <a:solidFill>
            <a:schemeClr val="bg1"/>
          </a:solidFill>
          <a:ln w="9525" algn="ctr">
            <a:solidFill>
              <a:schemeClr val="bg1"/>
            </a:solidFill>
            <a:round/>
            <a:headEnd/>
            <a:tailEnd/>
          </a:ln>
        </p:spPr>
        <p:txBody>
          <a:bodyPr wrap="none"/>
          <a:lstStyle/>
          <a:p>
            <a:pPr fontAlgn="base">
              <a:spcBef>
                <a:spcPct val="0"/>
              </a:spcBef>
              <a:spcAft>
                <a:spcPct val="0"/>
              </a:spcAft>
            </a:pPr>
            <a:endParaRPr lang="en-US" sz="2000" dirty="0">
              <a:solidFill>
                <a:srgbClr val="FFFFFF"/>
              </a:solidFill>
            </a:endParaRPr>
          </a:p>
        </p:txBody>
      </p:sp>
      <p:pic>
        <p:nvPicPr>
          <p:cNvPr id="10" name="Picture 8" descr="xer_3ln_r_rgb"/>
          <p:cNvPicPr>
            <a:picLocks noChangeAspect="1" noChangeArrowheads="1"/>
          </p:cNvPicPr>
          <p:nvPr/>
        </p:nvPicPr>
        <p:blipFill>
          <a:blip r:embed="rId3" cstate="print"/>
          <a:srcRect/>
          <a:stretch>
            <a:fillRect/>
          </a:stretch>
        </p:blipFill>
        <p:spPr bwMode="auto">
          <a:xfrm>
            <a:off x="248206" y="6201802"/>
            <a:ext cx="1481138" cy="403225"/>
          </a:xfrm>
          <a:prstGeom prst="rect">
            <a:avLst/>
          </a:prstGeom>
          <a:noFill/>
          <a:ln w="9525">
            <a:noFill/>
            <a:miter lim="800000"/>
            <a:headEnd/>
            <a:tailEnd/>
          </a:ln>
        </p:spPr>
      </p:pic>
      <p:pic>
        <p:nvPicPr>
          <p:cNvPr id="18" name="Picture 9" descr="Free Blue-01.jp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56" b="99911" l="0" r="100000"/>
                    </a14:imgEffect>
                  </a14:imgLayer>
                </a14:imgProps>
              </a:ext>
            </a:extLst>
          </a:blip>
          <a:srcRect l="1666" r="4330"/>
          <a:stretch/>
        </p:blipFill>
        <p:spPr bwMode="auto">
          <a:xfrm flipH="1">
            <a:off x="-1" y="3657600"/>
            <a:ext cx="9144003" cy="3124200"/>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3429000" y="1362223"/>
            <a:ext cx="5029200" cy="2690782"/>
          </a:xfrm>
          <a:prstGeom prst="rect">
            <a:avLst/>
          </a:prstGeom>
        </p:spPr>
      </p:pic>
    </p:spTree>
    <p:extLst>
      <p:ext uri="{BB962C8B-B14F-4D97-AF65-F5344CB8AC3E}">
        <p14:creationId xmlns:p14="http://schemas.microsoft.com/office/powerpoint/2010/main" val="28257187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512763" y="650715"/>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90000"/>
              </a:lnSpc>
              <a:spcBef>
                <a:spcPct val="30000"/>
              </a:spcBef>
              <a:spcAft>
                <a:spcPct val="0"/>
              </a:spcAft>
            </a:pPr>
            <a:endParaRPr lang="en-US" sz="1400" b="1" dirty="0">
              <a:solidFill>
                <a:srgbClr val="000000"/>
              </a:solidFill>
            </a:endParaRPr>
          </a:p>
          <a:p>
            <a:pPr eaLnBrk="0" fontAlgn="base" hangingPunct="0">
              <a:lnSpc>
                <a:spcPct val="90000"/>
              </a:lnSpc>
              <a:spcBef>
                <a:spcPct val="30000"/>
              </a:spcBef>
              <a:spcAft>
                <a:spcPct val="0"/>
              </a:spcAft>
            </a:pPr>
            <a:r>
              <a:rPr lang="en-US" sz="1600" b="1" u="sng" dirty="0" smtClean="0">
                <a:solidFill>
                  <a:srgbClr val="000000">
                    <a:lumMod val="85000"/>
                    <a:lumOff val="15000"/>
                  </a:srgbClr>
                </a:solidFill>
                <a:latin typeface="Calibri" pitchFamily="34" charset="0"/>
                <a:cs typeface="Calibri" pitchFamily="34" charset="0"/>
              </a:rPr>
              <a:t>CURRENT STATE</a:t>
            </a:r>
            <a:r>
              <a:rPr lang="en-US" sz="1600" u="sng" dirty="0" smtClean="0">
                <a:solidFill>
                  <a:srgbClr val="000000">
                    <a:lumMod val="85000"/>
                    <a:lumOff val="15000"/>
                  </a:srgbClr>
                </a:solidFill>
                <a:latin typeface="Calibri" pitchFamily="34" charset="0"/>
                <a:cs typeface="Calibri" pitchFamily="34" charset="0"/>
              </a:rPr>
              <a:t>: </a:t>
            </a:r>
          </a:p>
          <a:p>
            <a:pPr eaLnBrk="0" fontAlgn="base" hangingPunct="0">
              <a:lnSpc>
                <a:spcPct val="90000"/>
              </a:lnSpc>
              <a:spcBef>
                <a:spcPts val="600"/>
              </a:spcBef>
              <a:spcAft>
                <a:spcPct val="0"/>
              </a:spcAft>
            </a:pPr>
            <a:r>
              <a:rPr lang="en-US" sz="1600" b="1" dirty="0" smtClean="0">
                <a:solidFill>
                  <a:srgbClr val="000000">
                    <a:lumMod val="85000"/>
                    <a:lumOff val="15000"/>
                  </a:srgbClr>
                </a:solidFill>
                <a:latin typeface="Calibri" pitchFamily="34" charset="0"/>
                <a:cs typeface="Calibri" pitchFamily="34" charset="0"/>
              </a:rPr>
              <a:t>2,696 Total Knowledge Workers </a:t>
            </a:r>
          </a:p>
          <a:p>
            <a:pPr eaLnBrk="0" fontAlgn="base" hangingPunct="0">
              <a:lnSpc>
                <a:spcPct val="90000"/>
              </a:lnSpc>
              <a:spcAft>
                <a:spcPct val="0"/>
              </a:spcAft>
            </a:pPr>
            <a:endParaRPr lang="en-US" sz="1600" dirty="0" smtClean="0">
              <a:solidFill>
                <a:srgbClr val="000000">
                  <a:lumMod val="85000"/>
                  <a:lumOff val="15000"/>
                </a:srgbClr>
              </a:solidFill>
              <a:latin typeface="Calibri" pitchFamily="34" charset="0"/>
              <a:cs typeface="Calibri" pitchFamily="34" charset="0"/>
            </a:endParaRPr>
          </a:p>
          <a:p>
            <a:pPr eaLnBrk="0" fontAlgn="base" hangingPunct="0">
              <a:lnSpc>
                <a:spcPct val="90000"/>
              </a:lnSpc>
              <a:spcAft>
                <a:spcPct val="0"/>
              </a:spcAft>
            </a:pPr>
            <a:r>
              <a:rPr lang="en-US" sz="1600" b="1" dirty="0" smtClean="0">
                <a:solidFill>
                  <a:srgbClr val="000000">
                    <a:lumMod val="85000"/>
                    <a:lumOff val="15000"/>
                  </a:srgbClr>
                </a:solidFill>
                <a:latin typeface="Calibri" pitchFamily="34" charset="0"/>
                <a:cs typeface="Calibri" pitchFamily="34" charset="0"/>
              </a:rPr>
              <a:t>1,549  Devices in total </a:t>
            </a:r>
            <a:r>
              <a:rPr lang="en-US" sz="1600" dirty="0" smtClean="0">
                <a:solidFill>
                  <a:srgbClr val="000000">
                    <a:lumMod val="85000"/>
                    <a:lumOff val="15000"/>
                  </a:srgbClr>
                </a:solidFill>
                <a:latin typeface="Calibri" pitchFamily="34" charset="0"/>
                <a:cs typeface="Calibri" pitchFamily="34" charset="0"/>
              </a:rPr>
              <a:t>(comprised of the following):</a:t>
            </a:r>
          </a:p>
          <a:p>
            <a:pPr marL="742950" lvl="1" indent="-285750" eaLnBrk="0" fontAlgn="base" hangingPunct="0">
              <a:lnSpc>
                <a:spcPct val="90000"/>
              </a:lnSpc>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 148 -  All-In-One printers</a:t>
            </a:r>
          </a:p>
          <a:p>
            <a:pPr marL="742950" lvl="1" indent="-285750" eaLnBrk="0" fontAlgn="base" hangingPunct="0">
              <a:lnSpc>
                <a:spcPct val="90000"/>
              </a:lnSpc>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 76 -  Fax machines</a:t>
            </a:r>
          </a:p>
          <a:p>
            <a:pPr marL="742950" lvl="1" indent="-285750" eaLnBrk="0" fontAlgn="base" hangingPunct="0">
              <a:lnSpc>
                <a:spcPct val="90000"/>
              </a:lnSpc>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 346 -  Network Multifunction devices</a:t>
            </a:r>
          </a:p>
          <a:p>
            <a:pPr marL="742950" lvl="1" indent="-285750" eaLnBrk="0" fontAlgn="base" hangingPunct="0">
              <a:lnSpc>
                <a:spcPct val="90000"/>
              </a:lnSpc>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 718 -  Network Printers</a:t>
            </a:r>
          </a:p>
          <a:p>
            <a:pPr marL="742950" lvl="1" indent="-285750" eaLnBrk="0" fontAlgn="base" hangingPunct="0">
              <a:lnSpc>
                <a:spcPct val="90000"/>
              </a:lnSpc>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 261 -  USB connected Printers</a:t>
            </a:r>
          </a:p>
          <a:p>
            <a:pPr lvl="1" eaLnBrk="0" fontAlgn="base" hangingPunct="0">
              <a:lnSpc>
                <a:spcPct val="90000"/>
              </a:lnSpc>
              <a:spcAft>
                <a:spcPct val="0"/>
              </a:spcAft>
            </a:pPr>
            <a:endParaRPr lang="en-US" sz="1600" dirty="0" smtClean="0">
              <a:solidFill>
                <a:srgbClr val="000000">
                  <a:lumMod val="85000"/>
                  <a:lumOff val="15000"/>
                </a:srgbClr>
              </a:solidFill>
              <a:latin typeface="Calibri" pitchFamily="34" charset="0"/>
              <a:cs typeface="Calibri" pitchFamily="34" charset="0"/>
            </a:endParaRPr>
          </a:p>
          <a:p>
            <a:pPr marL="285750" indent="-285750" eaLnBrk="0" fontAlgn="base" hangingPunct="0">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Current State Print Devices</a:t>
            </a:r>
          </a:p>
          <a:p>
            <a:pPr marL="742950" lvl="1" indent="-285750" eaLnBrk="0" fontAlgn="base" hangingPunct="0">
              <a:spcAft>
                <a:spcPct val="0"/>
              </a:spcAft>
              <a:buFont typeface="Arial" pitchFamily="34" charset="0"/>
              <a:buChar char="•"/>
            </a:pPr>
            <a:r>
              <a:rPr lang="en-US" sz="1600" b="1" dirty="0" smtClean="0">
                <a:solidFill>
                  <a:srgbClr val="000000">
                    <a:lumMod val="85000"/>
                    <a:lumOff val="15000"/>
                  </a:srgbClr>
                </a:solidFill>
                <a:latin typeface="Calibri" pitchFamily="34" charset="0"/>
                <a:cs typeface="Calibri" pitchFamily="34" charset="0"/>
              </a:rPr>
              <a:t>38% Networked - </a:t>
            </a:r>
            <a:r>
              <a:rPr lang="en-US" sz="1600" dirty="0" smtClean="0">
                <a:solidFill>
                  <a:srgbClr val="000000">
                    <a:lumMod val="85000"/>
                    <a:lumOff val="15000"/>
                  </a:srgbClr>
                </a:solidFill>
                <a:latin typeface="Calibri" pitchFamily="34" charset="0"/>
                <a:cs typeface="Calibri" pitchFamily="34" charset="0"/>
              </a:rPr>
              <a:t>402 of </a:t>
            </a:r>
            <a:r>
              <a:rPr lang="en-US" sz="1600" dirty="0">
                <a:solidFill>
                  <a:srgbClr val="000000">
                    <a:lumMod val="85000"/>
                    <a:lumOff val="15000"/>
                  </a:srgbClr>
                </a:solidFill>
                <a:latin typeface="Calibri" pitchFamily="34" charset="0"/>
                <a:cs typeface="Calibri" pitchFamily="34" charset="0"/>
              </a:rPr>
              <a:t>the </a:t>
            </a:r>
            <a:r>
              <a:rPr lang="en-US" sz="1600" dirty="0" smtClean="0">
                <a:solidFill>
                  <a:srgbClr val="000000">
                    <a:lumMod val="85000"/>
                    <a:lumOff val="15000"/>
                  </a:srgbClr>
                </a:solidFill>
                <a:latin typeface="Calibri" pitchFamily="34" charset="0"/>
                <a:cs typeface="Calibri" pitchFamily="34" charset="0"/>
              </a:rPr>
              <a:t>1,061 devices </a:t>
            </a:r>
            <a:r>
              <a:rPr lang="en-US" sz="1600" dirty="0">
                <a:solidFill>
                  <a:srgbClr val="000000">
                    <a:lumMod val="85000"/>
                    <a:lumOff val="15000"/>
                  </a:srgbClr>
                </a:solidFill>
                <a:latin typeface="Calibri" pitchFamily="34" charset="0"/>
                <a:cs typeface="Calibri" pitchFamily="34" charset="0"/>
              </a:rPr>
              <a:t>capable of being networked are actually on the </a:t>
            </a:r>
            <a:r>
              <a:rPr lang="en-US" sz="1600" dirty="0" smtClean="0">
                <a:solidFill>
                  <a:srgbClr val="000000">
                    <a:lumMod val="85000"/>
                    <a:lumOff val="15000"/>
                  </a:srgbClr>
                </a:solidFill>
                <a:latin typeface="Calibri" pitchFamily="34" charset="0"/>
                <a:cs typeface="Calibri" pitchFamily="34" charset="0"/>
              </a:rPr>
              <a:t>network </a:t>
            </a:r>
            <a:endParaRPr lang="en-US" sz="1600" dirty="0">
              <a:solidFill>
                <a:srgbClr val="000000">
                  <a:lumMod val="85000"/>
                  <a:lumOff val="15000"/>
                </a:srgbClr>
              </a:solidFill>
              <a:latin typeface="Calibri" pitchFamily="34" charset="0"/>
              <a:cs typeface="Calibri" pitchFamily="34" charset="0"/>
            </a:endParaRPr>
          </a:p>
          <a:p>
            <a:pPr marL="742950" lvl="1" indent="-285750" eaLnBrk="0" fontAlgn="base" hangingPunct="0">
              <a:spcAft>
                <a:spcPct val="0"/>
              </a:spcAft>
              <a:buFont typeface="Arial" pitchFamily="34" charset="0"/>
              <a:buChar char="•"/>
            </a:pPr>
            <a:r>
              <a:rPr lang="en-US" sz="1600" b="1" dirty="0" smtClean="0">
                <a:solidFill>
                  <a:srgbClr val="000000">
                    <a:lumMod val="85000"/>
                    <a:lumOff val="15000"/>
                  </a:srgbClr>
                </a:solidFill>
                <a:latin typeface="Calibri" pitchFamily="34" charset="0"/>
                <a:cs typeface="Calibri" pitchFamily="34" charset="0"/>
              </a:rPr>
              <a:t> 32% </a:t>
            </a:r>
            <a:r>
              <a:rPr lang="en-US" sz="1600" dirty="0">
                <a:solidFill>
                  <a:srgbClr val="000000">
                    <a:lumMod val="85000"/>
                    <a:lumOff val="15000"/>
                  </a:srgbClr>
                </a:solidFill>
                <a:latin typeface="Calibri" pitchFamily="34" charset="0"/>
                <a:cs typeface="Calibri" pitchFamily="34" charset="0"/>
              </a:rPr>
              <a:t>of current print devices are printing </a:t>
            </a:r>
            <a:r>
              <a:rPr lang="en-US" sz="1600" b="1" dirty="0">
                <a:solidFill>
                  <a:srgbClr val="000000">
                    <a:lumMod val="85000"/>
                    <a:lumOff val="15000"/>
                  </a:srgbClr>
                </a:solidFill>
                <a:latin typeface="Calibri" pitchFamily="34" charset="0"/>
                <a:cs typeface="Calibri" pitchFamily="34" charset="0"/>
              </a:rPr>
              <a:t>color</a:t>
            </a:r>
            <a:r>
              <a:rPr lang="en-US" sz="1600" dirty="0">
                <a:solidFill>
                  <a:srgbClr val="000000">
                    <a:lumMod val="85000"/>
                    <a:lumOff val="15000"/>
                  </a:srgbClr>
                </a:solidFill>
                <a:latin typeface="Calibri" pitchFamily="34" charset="0"/>
                <a:cs typeface="Calibri" pitchFamily="34" charset="0"/>
              </a:rPr>
              <a:t> </a:t>
            </a:r>
            <a:r>
              <a:rPr lang="en-US" sz="1600" dirty="0" smtClean="0">
                <a:solidFill>
                  <a:srgbClr val="000000">
                    <a:lumMod val="85000"/>
                    <a:lumOff val="15000"/>
                  </a:srgbClr>
                </a:solidFill>
                <a:latin typeface="Calibri" pitchFamily="34" charset="0"/>
                <a:cs typeface="Calibri" pitchFamily="34" charset="0"/>
              </a:rPr>
              <a:t>(491 machines)</a:t>
            </a:r>
          </a:p>
          <a:p>
            <a:pPr marL="742950" lvl="1" indent="-285750" eaLnBrk="0" fontAlgn="base" hangingPunct="0">
              <a:spcAft>
                <a:spcPct val="0"/>
              </a:spcAft>
            </a:pPr>
            <a:endParaRPr lang="en-US" sz="1600" dirty="0" smtClean="0">
              <a:solidFill>
                <a:srgbClr val="000000">
                  <a:lumMod val="85000"/>
                  <a:lumOff val="15000"/>
                </a:srgbClr>
              </a:solidFill>
              <a:latin typeface="Calibri" pitchFamily="34" charset="0"/>
              <a:cs typeface="Calibri" pitchFamily="34" charset="0"/>
            </a:endParaRPr>
          </a:p>
          <a:p>
            <a:pPr marL="285750" indent="-285750" eaLnBrk="0" fontAlgn="base" hangingPunct="0">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Employees to Device ratio: </a:t>
            </a:r>
            <a:r>
              <a:rPr lang="en-US" sz="1600" b="1" dirty="0" smtClean="0">
                <a:solidFill>
                  <a:srgbClr val="000000">
                    <a:lumMod val="85000"/>
                    <a:lumOff val="15000"/>
                  </a:srgbClr>
                </a:solidFill>
                <a:latin typeface="Calibri" pitchFamily="34" charset="0"/>
                <a:cs typeface="Calibri" pitchFamily="34" charset="0"/>
              </a:rPr>
              <a:t>1.7</a:t>
            </a:r>
          </a:p>
          <a:p>
            <a:pPr marL="285750" indent="-285750" eaLnBrk="0" fontAlgn="base" hangingPunct="0">
              <a:spcAft>
                <a:spcPct val="0"/>
              </a:spcAft>
              <a:buFont typeface="Arial" pitchFamily="34" charset="0"/>
              <a:buChar char="•"/>
            </a:pPr>
            <a:r>
              <a:rPr lang="en-US" sz="1600" dirty="0">
                <a:solidFill>
                  <a:srgbClr val="000000">
                    <a:lumMod val="85000"/>
                    <a:lumOff val="15000"/>
                  </a:srgbClr>
                </a:solidFill>
                <a:latin typeface="Calibri" pitchFamily="34" charset="0"/>
                <a:cs typeface="Calibri" pitchFamily="34" charset="0"/>
              </a:rPr>
              <a:t>Each knowledge worker is printing an average </a:t>
            </a:r>
            <a:r>
              <a:rPr lang="en-US" sz="1600" b="1" dirty="0" smtClean="0">
                <a:solidFill>
                  <a:srgbClr val="000000">
                    <a:lumMod val="85000"/>
                    <a:lumOff val="15000"/>
                  </a:srgbClr>
                </a:solidFill>
                <a:latin typeface="Calibri" pitchFamily="34" charset="0"/>
                <a:cs typeface="Calibri" pitchFamily="34" charset="0"/>
              </a:rPr>
              <a:t>of 1,074 </a:t>
            </a:r>
            <a:r>
              <a:rPr lang="en-US" sz="1600" b="1" dirty="0">
                <a:solidFill>
                  <a:srgbClr val="000000">
                    <a:lumMod val="85000"/>
                    <a:lumOff val="15000"/>
                  </a:srgbClr>
                </a:solidFill>
                <a:latin typeface="Calibri" pitchFamily="34" charset="0"/>
                <a:cs typeface="Calibri" pitchFamily="34" charset="0"/>
              </a:rPr>
              <a:t>pages </a:t>
            </a:r>
            <a:r>
              <a:rPr lang="en-US" sz="1600" dirty="0">
                <a:solidFill>
                  <a:srgbClr val="000000">
                    <a:lumMod val="85000"/>
                    <a:lumOff val="15000"/>
                  </a:srgbClr>
                </a:solidFill>
                <a:latin typeface="Calibri" pitchFamily="34" charset="0"/>
                <a:cs typeface="Calibri" pitchFamily="34" charset="0"/>
              </a:rPr>
              <a:t>per </a:t>
            </a:r>
            <a:r>
              <a:rPr lang="en-US" sz="1600" dirty="0" smtClean="0">
                <a:solidFill>
                  <a:srgbClr val="000000">
                    <a:lumMod val="85000"/>
                    <a:lumOff val="15000"/>
                  </a:srgbClr>
                </a:solidFill>
                <a:latin typeface="Calibri" pitchFamily="34" charset="0"/>
                <a:cs typeface="Calibri" pitchFamily="34" charset="0"/>
              </a:rPr>
              <a:t>month</a:t>
            </a:r>
            <a:endParaRPr lang="en-US" sz="1600" b="1" dirty="0" smtClean="0">
              <a:solidFill>
                <a:srgbClr val="000000">
                  <a:lumMod val="85000"/>
                  <a:lumOff val="15000"/>
                </a:srgbClr>
              </a:solidFill>
              <a:latin typeface="Calibri" pitchFamily="34" charset="0"/>
              <a:cs typeface="Calibri" pitchFamily="34" charset="0"/>
            </a:endParaRPr>
          </a:p>
          <a:p>
            <a:pPr marL="285750" indent="-285750" eaLnBrk="0" fontAlgn="base" hangingPunct="0">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Average monthly device utilization: Current State is </a:t>
            </a:r>
            <a:r>
              <a:rPr lang="en-US" sz="1600" b="1" dirty="0" smtClean="0">
                <a:solidFill>
                  <a:srgbClr val="000000">
                    <a:lumMod val="85000"/>
                    <a:lumOff val="15000"/>
                  </a:srgbClr>
                </a:solidFill>
                <a:latin typeface="Calibri" pitchFamily="34" charset="0"/>
                <a:cs typeface="Calibri" pitchFamily="34" charset="0"/>
              </a:rPr>
              <a:t>0.38%</a:t>
            </a:r>
          </a:p>
          <a:p>
            <a:pPr marL="285750" indent="-285750" eaLnBrk="0" fontAlgn="base" hangingPunct="0">
              <a:spcAft>
                <a:spcPct val="0"/>
              </a:spcAft>
              <a:buFont typeface="Arial" pitchFamily="34" charset="0"/>
              <a:buChar char="•"/>
            </a:pPr>
            <a:r>
              <a:rPr lang="en-US" sz="1600" dirty="0" smtClean="0">
                <a:solidFill>
                  <a:srgbClr val="000000">
                    <a:lumMod val="85000"/>
                    <a:lumOff val="15000"/>
                  </a:srgbClr>
                </a:solidFill>
                <a:latin typeface="Calibri" pitchFamily="34" charset="0"/>
                <a:cs typeface="Calibri" pitchFamily="34" charset="0"/>
              </a:rPr>
              <a:t>Monthly spend per employee is currently </a:t>
            </a:r>
            <a:r>
              <a:rPr lang="en-US" sz="1600" b="1" dirty="0" smtClean="0">
                <a:solidFill>
                  <a:srgbClr val="000000">
                    <a:lumMod val="85000"/>
                    <a:lumOff val="15000"/>
                  </a:srgbClr>
                </a:solidFill>
                <a:latin typeface="Calibri" pitchFamily="34" charset="0"/>
                <a:cs typeface="Calibri" pitchFamily="34" charset="0"/>
              </a:rPr>
              <a:t>$37.44</a:t>
            </a:r>
          </a:p>
          <a:p>
            <a:pPr marL="285750" indent="-285750" eaLnBrk="0" fontAlgn="base" hangingPunct="0">
              <a:spcAft>
                <a:spcPct val="0"/>
              </a:spcAft>
              <a:buFont typeface="Arial" pitchFamily="34" charset="0"/>
              <a:buChar char="•"/>
            </a:pPr>
            <a:endParaRPr lang="en-US" sz="1600" b="1" dirty="0">
              <a:solidFill>
                <a:srgbClr val="000000">
                  <a:lumMod val="85000"/>
                  <a:lumOff val="15000"/>
                </a:srgbClr>
              </a:solidFill>
              <a:latin typeface="Calibri" pitchFamily="34" charset="0"/>
              <a:cs typeface="Calibri" pitchFamily="34" charset="0"/>
            </a:endParaRPr>
          </a:p>
          <a:p>
            <a:pPr marL="285750" indent="-285750" eaLnBrk="0" fontAlgn="base" hangingPunct="0">
              <a:spcAft>
                <a:spcPct val="0"/>
              </a:spcAft>
              <a:buFont typeface="Arial" pitchFamily="34" charset="0"/>
              <a:buChar char="•"/>
            </a:pPr>
            <a:r>
              <a:rPr lang="en-US" sz="1600" b="1" dirty="0" smtClean="0">
                <a:latin typeface="Calibri" pitchFamily="34" charset="0"/>
                <a:cs typeface="Calibri" pitchFamily="34" charset="0"/>
              </a:rPr>
              <a:t>* Current costs for equipment were provided by City College and included in analysis</a:t>
            </a:r>
          </a:p>
          <a:p>
            <a:pPr eaLnBrk="0" fontAlgn="base" hangingPunct="0">
              <a:lnSpc>
                <a:spcPct val="90000"/>
              </a:lnSpc>
              <a:spcBef>
                <a:spcPct val="30000"/>
              </a:spcBef>
              <a:spcAft>
                <a:spcPct val="0"/>
              </a:spcAft>
            </a:pPr>
            <a:endParaRPr lang="en-US" sz="1400" dirty="0">
              <a:solidFill>
                <a:srgbClr val="000000"/>
              </a:solidFill>
            </a:endParaRPr>
          </a:p>
        </p:txBody>
      </p:sp>
      <p:sp>
        <p:nvSpPr>
          <p:cNvPr id="2" name="TextBox 1"/>
          <p:cNvSpPr txBox="1"/>
          <p:nvPr/>
        </p:nvSpPr>
        <p:spPr>
          <a:xfrm>
            <a:off x="0" y="6553200"/>
            <a:ext cx="3810000" cy="369332"/>
          </a:xfrm>
          <a:prstGeom prst="rect">
            <a:avLst/>
          </a:prstGeom>
          <a:noFill/>
        </p:spPr>
        <p:txBody>
          <a:bodyPr wrap="square" rtlCol="0">
            <a:spAutoFit/>
          </a:bodyPr>
          <a:lstStyle/>
          <a:p>
            <a:endParaRPr lang="en-US" dirty="0">
              <a:solidFill>
                <a:srgbClr val="000000"/>
              </a:solidFill>
            </a:endParaRPr>
          </a:p>
        </p:txBody>
      </p:sp>
      <p:sp>
        <p:nvSpPr>
          <p:cNvPr id="8" name="Rectangle 6"/>
          <p:cNvSpPr>
            <a:spLocks noChangeArrowheads="1"/>
          </p:cNvSpPr>
          <p:nvPr/>
        </p:nvSpPr>
        <p:spPr bwMode="auto">
          <a:xfrm>
            <a:off x="7162800" y="4800600"/>
            <a:ext cx="1752600" cy="11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90000"/>
              </a:lnSpc>
              <a:spcBef>
                <a:spcPct val="30000"/>
              </a:spcBef>
              <a:spcAft>
                <a:spcPct val="0"/>
              </a:spcAft>
            </a:pPr>
            <a:endParaRPr lang="en-US" sz="1400" b="1" dirty="0">
              <a:solidFill>
                <a:srgbClr val="000000"/>
              </a:solidFill>
            </a:endParaRPr>
          </a:p>
          <a:p>
            <a:pPr marL="285750" indent="-285750" eaLnBrk="0" fontAlgn="base" hangingPunct="0">
              <a:lnSpc>
                <a:spcPct val="90000"/>
              </a:lnSpc>
              <a:spcBef>
                <a:spcPct val="30000"/>
              </a:spcBef>
              <a:spcAft>
                <a:spcPct val="0"/>
              </a:spcAft>
              <a:buFont typeface="Arial" pitchFamily="34" charset="0"/>
              <a:buChar char="•"/>
            </a:pPr>
            <a:endParaRPr lang="en-US" sz="1400" dirty="0" smtClean="0">
              <a:solidFill>
                <a:srgbClr val="000000"/>
              </a:solidFill>
            </a:endParaRPr>
          </a:p>
          <a:p>
            <a:pPr eaLnBrk="0" fontAlgn="base" hangingPunct="0">
              <a:lnSpc>
                <a:spcPct val="90000"/>
              </a:lnSpc>
              <a:spcBef>
                <a:spcPct val="30000"/>
              </a:spcBef>
              <a:spcAft>
                <a:spcPct val="0"/>
              </a:spcAft>
            </a:pPr>
            <a:endParaRPr lang="en-US" sz="1400" dirty="0">
              <a:solidFill>
                <a:srgbClr val="000000"/>
              </a:solidFill>
            </a:endParaRPr>
          </a:p>
        </p:txBody>
      </p:sp>
      <p:sp>
        <p:nvSpPr>
          <p:cNvPr id="9" name="Rectangle 2"/>
          <p:cNvSpPr txBox="1">
            <a:spLocks noChangeArrowheads="1"/>
          </p:cNvSpPr>
          <p:nvPr/>
        </p:nvSpPr>
        <p:spPr>
          <a:xfrm>
            <a:off x="322263" y="268582"/>
            <a:ext cx="8534400" cy="609601"/>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a:lstStyle>
          <a:p>
            <a:pPr algn="ctr"/>
            <a:r>
              <a:rPr lang="en-US" sz="2600" kern="0" dirty="0" smtClean="0">
                <a:solidFill>
                  <a:srgbClr val="0070C0"/>
                </a:solidFill>
                <a:latin typeface="Tahoma" pitchFamily="34" charset="0"/>
                <a:ea typeface="Tahoma" pitchFamily="34" charset="0"/>
                <a:cs typeface="Tahoma" pitchFamily="34" charset="0"/>
              </a:rPr>
              <a:t>Highlights</a:t>
            </a:r>
            <a:endParaRPr lang="en-US" sz="2000" kern="0" dirty="0">
              <a:solidFill>
                <a:srgbClr val="0070C0"/>
              </a:solidFill>
              <a:latin typeface="Tahoma" pitchFamily="34" charset="0"/>
              <a:ea typeface="Tahoma" pitchFamily="34" charset="0"/>
              <a:cs typeface="Tahoma" pitchFamily="34" charset="0"/>
            </a:endParaRPr>
          </a:p>
        </p:txBody>
      </p:sp>
      <p:pic>
        <p:nvPicPr>
          <p:cNvPr id="7" name="Picture 8" descr="xer_3ln_r_rgb"/>
          <p:cNvPicPr>
            <a:picLocks noChangeAspect="1" noChangeArrowheads="1"/>
          </p:cNvPicPr>
          <p:nvPr/>
        </p:nvPicPr>
        <p:blipFill>
          <a:blip r:embed="rId2" cstate="print"/>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txBox="1">
            <a:spLocks/>
          </p:cNvSpPr>
          <p:nvPr/>
        </p:nvSpPr>
        <p:spPr>
          <a:xfrm>
            <a:off x="2723713" y="6479010"/>
            <a:ext cx="3657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900" dirty="0" smtClean="0">
                <a:solidFill>
                  <a:srgbClr val="000000">
                    <a:lumMod val="65000"/>
                    <a:lumOff val="35000"/>
                  </a:srgbClr>
                </a:solidFill>
                <a:latin typeface="Arial" pitchFamily="34" charset="0"/>
                <a:cs typeface="Arial" pitchFamily="34" charset="0"/>
              </a:rPr>
              <a:t>© 2017 Xerox Corporation. All Rights Reserved. Xerox Confidential.</a:t>
            </a:r>
            <a:endParaRPr lang="en-US" sz="900" dirty="0">
              <a:solidFill>
                <a:srgbClr val="000000">
                  <a:lumMod val="65000"/>
                  <a:lumOff val="35000"/>
                </a:srgbClr>
              </a:solidFill>
              <a:latin typeface="Arial" pitchFamily="34" charset="0"/>
              <a:cs typeface="Arial" pitchFamily="34" charset="0"/>
            </a:endParaRPr>
          </a:p>
        </p:txBody>
      </p:sp>
      <p:sp>
        <p:nvSpPr>
          <p:cNvPr id="11" name="TextBox 10"/>
          <p:cNvSpPr txBox="1"/>
          <p:nvPr/>
        </p:nvSpPr>
        <p:spPr>
          <a:xfrm>
            <a:off x="8396386" y="6418883"/>
            <a:ext cx="596117" cy="307777"/>
          </a:xfrm>
          <a:prstGeom prst="rect">
            <a:avLst/>
          </a:prstGeom>
          <a:noFill/>
        </p:spPr>
        <p:txBody>
          <a:bodyPr wrap="square" rtlCol="0">
            <a:spAutoFit/>
          </a:bodyPr>
          <a:lstStyle/>
          <a:p>
            <a:pPr fontAlgn="base">
              <a:spcBef>
                <a:spcPct val="0"/>
              </a:spcBef>
              <a:spcAft>
                <a:spcPct val="0"/>
              </a:spcAft>
            </a:pPr>
            <a:fld id="{3A2C43D3-5318-463C-8BF2-E2A06F443522}" type="slidenum">
              <a:rPr lang="en-US" sz="1400">
                <a:solidFill>
                  <a:srgbClr val="808080"/>
                </a:solidFill>
                <a:latin typeface="Arial" panose="020B0604020202020204" pitchFamily="34" charset="0"/>
                <a:cs typeface="Arial" panose="020B0604020202020204" pitchFamily="34" charset="0"/>
              </a:rPr>
              <a:pPr fontAlgn="base">
                <a:spcBef>
                  <a:spcPct val="0"/>
                </a:spcBef>
                <a:spcAft>
                  <a:spcPct val="0"/>
                </a:spcAft>
              </a:pPr>
              <a:t>2</a:t>
            </a:fld>
            <a:endParaRPr lang="en-US"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7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0"/>
            <a:ext cx="8305800" cy="1143000"/>
          </a:xfrm>
        </p:spPr>
        <p:txBody>
          <a:bodyPr>
            <a:normAutofit/>
          </a:bodyPr>
          <a:lstStyle/>
          <a:p>
            <a:pPr eaLnBrk="0" fontAlgn="base" hangingPunct="0">
              <a:spcAft>
                <a:spcPct val="0"/>
              </a:spcAft>
            </a:pPr>
            <a:r>
              <a:rPr lang="en-US" sz="2600" dirty="0" smtClean="0">
                <a:solidFill>
                  <a:srgbClr val="0070C0"/>
                </a:solidFill>
                <a:latin typeface="Tahoma" panose="020B0604030504040204" pitchFamily="34" charset="0"/>
                <a:ea typeface="Tahoma" panose="020B0604030504040204" pitchFamily="34" charset="0"/>
                <a:cs typeface="Tahoma" panose="020B0604030504040204" pitchFamily="34" charset="0"/>
              </a:rPr>
              <a:t>Key Output Metrics </a:t>
            </a:r>
            <a:r>
              <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srgbClr val="0070C0"/>
                </a:solidFill>
                <a:latin typeface="Tahoma" panose="020B0604030504040204" pitchFamily="34" charset="0"/>
                <a:ea typeface="Tahoma" panose="020B0604030504040204" pitchFamily="34" charset="0"/>
                <a:cs typeface="Tahoma" panose="020B0604030504040204" pitchFamily="34" charset="0"/>
              </a:rPr>
              <a:t>Age of Technology</a:t>
            </a:r>
            <a:endParaRPr lang="en-US" sz="2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94385696"/>
              </p:ext>
            </p:extLst>
          </p:nvPr>
        </p:nvGraphicFramePr>
        <p:xfrm>
          <a:off x="6477000" y="1297442"/>
          <a:ext cx="1815015" cy="2135124"/>
        </p:xfrm>
        <a:graphic>
          <a:graphicData uri="http://schemas.openxmlformats.org/drawingml/2006/table">
            <a:tbl>
              <a:tblPr>
                <a:tableStyleId>{5C22544A-7EE6-4342-B048-85BDC9FD1C3A}</a:tableStyleId>
              </a:tblPr>
              <a:tblGrid>
                <a:gridCol w="783033"/>
                <a:gridCol w="1031982"/>
              </a:tblGrid>
              <a:tr h="303276">
                <a:tc>
                  <a:txBody>
                    <a:bodyPr/>
                    <a:lstStyle/>
                    <a:p>
                      <a:pPr algn="l" fontAlgn="b"/>
                      <a:r>
                        <a:rPr lang="en-US" sz="1000" u="none" strike="noStrike" dirty="0">
                          <a:effectLst/>
                        </a:rPr>
                        <a:t>Avg. Age</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000" u="none" strike="noStrike" dirty="0">
                          <a:effectLst/>
                        </a:rPr>
                        <a:t>Count</a:t>
                      </a:r>
                      <a:endParaRPr lang="en-US" sz="1000" b="1" i="0" u="none" strike="noStrike" dirty="0">
                        <a:solidFill>
                          <a:srgbClr val="000000"/>
                        </a:solidFill>
                        <a:effectLst/>
                        <a:latin typeface="Calibri" panose="020F0502020204030204" pitchFamily="34" charset="0"/>
                      </a:endParaRPr>
                    </a:p>
                  </a:txBody>
                  <a:tcPr marL="9525" marR="9525" marT="9525" marB="0" anchor="b"/>
                </a:tc>
              </a:tr>
              <a:tr h="584576">
                <a:tc>
                  <a:txBody>
                    <a:bodyPr/>
                    <a:lstStyle/>
                    <a:p>
                      <a:pPr algn="l" fontAlgn="b"/>
                      <a:r>
                        <a:rPr lang="en-US" sz="1000" u="none" strike="noStrike" dirty="0">
                          <a:effectLst/>
                        </a:rPr>
                        <a:t>Up to 2 years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b="0" i="0" u="none" strike="noStrike" dirty="0" smtClean="0">
                          <a:solidFill>
                            <a:srgbClr val="000000"/>
                          </a:solidFill>
                          <a:effectLst/>
                          <a:latin typeface="Calibri" panose="020F0502020204030204" pitchFamily="34" charset="0"/>
                        </a:rPr>
                        <a:t>433</a:t>
                      </a:r>
                      <a:endParaRPr lang="en-US" sz="1000" b="0" i="0" u="none" strike="noStrike" dirty="0">
                        <a:solidFill>
                          <a:srgbClr val="000000"/>
                        </a:solidFill>
                        <a:effectLst/>
                        <a:latin typeface="Calibri" panose="020F0502020204030204" pitchFamily="34" charset="0"/>
                      </a:endParaRPr>
                    </a:p>
                  </a:txBody>
                  <a:tcPr marL="9525" marR="9525" marT="9525" marB="0" anchor="b"/>
                </a:tc>
              </a:tr>
              <a:tr h="303276">
                <a:tc>
                  <a:txBody>
                    <a:bodyPr/>
                    <a:lstStyle/>
                    <a:p>
                      <a:pPr algn="l" fontAlgn="b"/>
                      <a:r>
                        <a:rPr lang="en-US" sz="1000" u="none" strike="noStrike" dirty="0">
                          <a:effectLst/>
                        </a:rPr>
                        <a:t>2 to 5 years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smtClean="0">
                          <a:effectLst/>
                        </a:rPr>
                        <a:t>310</a:t>
                      </a:r>
                      <a:endParaRPr lang="en-US" sz="1000" b="0" i="0" u="none" strike="noStrike" dirty="0">
                        <a:solidFill>
                          <a:srgbClr val="000000"/>
                        </a:solidFill>
                        <a:effectLst/>
                        <a:latin typeface="Calibri" panose="020F0502020204030204" pitchFamily="34" charset="0"/>
                      </a:endParaRPr>
                    </a:p>
                  </a:txBody>
                  <a:tcPr marL="9525" marR="9525" marT="9525" marB="0" anchor="b"/>
                </a:tc>
              </a:tr>
              <a:tr h="337444">
                <a:tc>
                  <a:txBody>
                    <a:bodyPr/>
                    <a:lstStyle/>
                    <a:p>
                      <a:pPr algn="l" fontAlgn="b"/>
                      <a:r>
                        <a:rPr lang="en-US" sz="1000" u="none" strike="noStrike" dirty="0">
                          <a:effectLst/>
                        </a:rPr>
                        <a:t>5 to 7 years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smtClean="0">
                          <a:effectLst/>
                        </a:rPr>
                        <a:t>188</a:t>
                      </a:r>
                      <a:endParaRPr lang="en-US" sz="1000" b="0" i="0" u="none" strike="noStrike" dirty="0">
                        <a:solidFill>
                          <a:srgbClr val="000000"/>
                        </a:solidFill>
                        <a:effectLst/>
                        <a:latin typeface="Calibri" panose="020F0502020204030204" pitchFamily="34" charset="0"/>
                      </a:endParaRPr>
                    </a:p>
                  </a:txBody>
                  <a:tcPr marL="9525" marR="9525" marT="9525" marB="0" anchor="b"/>
                </a:tc>
              </a:tr>
              <a:tr h="303276">
                <a:tc>
                  <a:txBody>
                    <a:bodyPr/>
                    <a:lstStyle/>
                    <a:p>
                      <a:pPr algn="l" fontAlgn="b"/>
                      <a:r>
                        <a:rPr lang="en-US" sz="1000" u="none" strike="noStrike" dirty="0">
                          <a:effectLst/>
                        </a:rPr>
                        <a:t>7 to 10 years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smtClean="0">
                          <a:effectLst/>
                        </a:rPr>
                        <a:t>247</a:t>
                      </a:r>
                      <a:endParaRPr lang="en-US" sz="1000" b="0" i="0" u="none" strike="noStrike" dirty="0">
                        <a:solidFill>
                          <a:srgbClr val="000000"/>
                        </a:solidFill>
                        <a:effectLst/>
                        <a:latin typeface="Calibri" panose="020F0502020204030204" pitchFamily="34" charset="0"/>
                      </a:endParaRPr>
                    </a:p>
                  </a:txBody>
                  <a:tcPr marL="9525" marR="9525" marT="9525" marB="0" anchor="b"/>
                </a:tc>
              </a:tr>
              <a:tr h="303276">
                <a:tc>
                  <a:txBody>
                    <a:bodyPr/>
                    <a:lstStyle/>
                    <a:p>
                      <a:pPr algn="l" fontAlgn="b"/>
                      <a:r>
                        <a:rPr lang="en-US" sz="1000" u="none" strike="noStrike" dirty="0">
                          <a:effectLst/>
                        </a:rPr>
                        <a:t>10+ years</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b="0" i="0" u="none" strike="noStrike" dirty="0" smtClean="0">
                          <a:solidFill>
                            <a:schemeClr val="dk1"/>
                          </a:solidFill>
                          <a:effectLst/>
                          <a:latin typeface="+mn-lt"/>
                        </a:rPr>
                        <a:t>371</a:t>
                      </a:r>
                      <a:endParaRPr lang="en-US" sz="1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3" name="TextBox 12"/>
          <p:cNvSpPr txBox="1"/>
          <p:nvPr/>
        </p:nvSpPr>
        <p:spPr>
          <a:xfrm>
            <a:off x="609600" y="3810000"/>
            <a:ext cx="8305800" cy="2646878"/>
          </a:xfrm>
          <a:prstGeom prst="rect">
            <a:avLst/>
          </a:prstGeom>
          <a:noFill/>
        </p:spPr>
        <p:txBody>
          <a:bodyPr wrap="square" rtlCol="0">
            <a:spAutoFit/>
          </a:bodyPr>
          <a:lstStyle/>
          <a:p>
            <a:pPr algn="just">
              <a:defRPr/>
            </a:pPr>
            <a:r>
              <a:rPr lang="en-US" sz="1500" kern="0" dirty="0">
                <a:solidFill>
                  <a:srgbClr val="000000"/>
                </a:solidFill>
                <a:latin typeface="Calibri" panose="020F0502020204030204" pitchFamily="34" charset="0"/>
              </a:rPr>
              <a:t>Presently </a:t>
            </a:r>
            <a:r>
              <a:rPr lang="en-US" sz="1500" kern="0" dirty="0" smtClean="0">
                <a:solidFill>
                  <a:srgbClr val="000000"/>
                </a:solidFill>
                <a:latin typeface="Calibri" panose="020F0502020204030204" pitchFamily="34" charset="0"/>
              </a:rPr>
              <a:t>52% </a:t>
            </a:r>
            <a:r>
              <a:rPr lang="en-US" sz="1500" kern="0" dirty="0">
                <a:solidFill>
                  <a:srgbClr val="000000"/>
                </a:solidFill>
                <a:latin typeface="Calibri" panose="020F0502020204030204" pitchFamily="34" charset="0"/>
              </a:rPr>
              <a:t>of </a:t>
            </a:r>
            <a:r>
              <a:rPr lang="en-US" sz="1500" kern="0" dirty="0" smtClean="0">
                <a:solidFill>
                  <a:srgbClr val="000000"/>
                </a:solidFill>
                <a:latin typeface="Calibri" panose="020F0502020204030204" pitchFamily="34" charset="0"/>
              </a:rPr>
              <a:t>the </a:t>
            </a:r>
            <a:r>
              <a:rPr lang="en-US" sz="1500" kern="0" dirty="0">
                <a:solidFill>
                  <a:srgbClr val="000000"/>
                </a:solidFill>
                <a:latin typeface="Calibri" panose="020F0502020204030204" pitchFamily="34" charset="0"/>
              </a:rPr>
              <a:t>devices </a:t>
            </a:r>
            <a:r>
              <a:rPr lang="en-US" sz="1500" kern="0" dirty="0" smtClean="0">
                <a:solidFill>
                  <a:srgbClr val="000000"/>
                </a:solidFill>
                <a:latin typeface="Calibri" panose="020F0502020204030204" pitchFamily="34" charset="0"/>
              </a:rPr>
              <a:t>at City College are </a:t>
            </a:r>
            <a:r>
              <a:rPr lang="en-US" sz="1500" kern="0" dirty="0">
                <a:solidFill>
                  <a:srgbClr val="000000"/>
                </a:solidFill>
                <a:latin typeface="Calibri" panose="020F0502020204030204" pitchFamily="34" charset="0"/>
              </a:rPr>
              <a:t>five years old or older </a:t>
            </a:r>
            <a:r>
              <a:rPr lang="en-US" sz="1500" kern="0" dirty="0" smtClean="0">
                <a:solidFill>
                  <a:srgbClr val="000000"/>
                </a:solidFill>
                <a:latin typeface="Calibri" panose="020F0502020204030204" pitchFamily="34" charset="0"/>
              </a:rPr>
              <a:t>(806 devices)</a:t>
            </a:r>
          </a:p>
          <a:p>
            <a:pPr algn="just">
              <a:defRPr/>
            </a:pPr>
            <a:endParaRPr lang="en-US" sz="1500" kern="0" dirty="0">
              <a:solidFill>
                <a:srgbClr val="000000"/>
              </a:solidFill>
              <a:latin typeface="Calibri" panose="020F0502020204030204" pitchFamily="34" charset="0"/>
            </a:endParaRPr>
          </a:p>
          <a:p>
            <a:pPr marL="285750" indent="-285750" algn="just">
              <a:buFont typeface="Arial" panose="020B0604020202020204" pitchFamily="34" charset="0"/>
              <a:buChar char="•"/>
              <a:defRPr/>
            </a:pPr>
            <a:r>
              <a:rPr lang="en-US" sz="1500" dirty="0" smtClean="0">
                <a:solidFill>
                  <a:prstClr val="black"/>
                </a:solidFill>
                <a:latin typeface="Calibri" panose="020F0502020204030204" pitchFamily="34" charset="0"/>
              </a:rPr>
              <a:t>Purchasing </a:t>
            </a:r>
            <a:r>
              <a:rPr lang="en-US" sz="1500" dirty="0">
                <a:solidFill>
                  <a:prstClr val="black"/>
                </a:solidFill>
                <a:latin typeface="Calibri" panose="020F0502020204030204" pitchFamily="34" charset="0"/>
              </a:rPr>
              <a:t>supplies </a:t>
            </a:r>
            <a:r>
              <a:rPr lang="en-US" sz="1500" dirty="0" smtClean="0">
                <a:solidFill>
                  <a:prstClr val="black"/>
                </a:solidFill>
                <a:latin typeface="Calibri" panose="020F0502020204030204" pitchFamily="34" charset="0"/>
              </a:rPr>
              <a:t>for 16 </a:t>
            </a:r>
            <a:r>
              <a:rPr lang="en-US" sz="1500" dirty="0">
                <a:solidFill>
                  <a:prstClr val="black"/>
                </a:solidFill>
                <a:latin typeface="Calibri" panose="020F0502020204030204" pitchFamily="34" charset="0"/>
              </a:rPr>
              <a:t>different manufacturers and </a:t>
            </a:r>
            <a:r>
              <a:rPr lang="en-US" sz="1500" dirty="0" smtClean="0">
                <a:solidFill>
                  <a:prstClr val="black"/>
                </a:solidFill>
                <a:latin typeface="Calibri" panose="020F0502020204030204" pitchFamily="34" charset="0"/>
              </a:rPr>
              <a:t>571 different </a:t>
            </a:r>
            <a:r>
              <a:rPr lang="en-US" sz="1500" dirty="0">
                <a:solidFill>
                  <a:prstClr val="black"/>
                </a:solidFill>
                <a:latin typeface="Calibri" panose="020F0502020204030204" pitchFamily="34" charset="0"/>
              </a:rPr>
              <a:t>models increases inventory </a:t>
            </a:r>
            <a:r>
              <a:rPr lang="en-US" sz="1500" dirty="0" smtClean="0">
                <a:solidFill>
                  <a:prstClr val="black"/>
                </a:solidFill>
                <a:latin typeface="Calibri" panose="020F0502020204030204" pitchFamily="34" charset="0"/>
              </a:rPr>
              <a:t>cost.</a:t>
            </a:r>
          </a:p>
          <a:p>
            <a:pPr marL="742950" lvl="1" indent="-285750" algn="just">
              <a:buFont typeface="Arial" panose="020B0604020202020204" pitchFamily="34" charset="0"/>
              <a:buChar char="•"/>
              <a:defRPr/>
            </a:pPr>
            <a:r>
              <a:rPr lang="en-US" sz="1500" dirty="0" smtClean="0">
                <a:solidFill>
                  <a:prstClr val="black"/>
                </a:solidFill>
                <a:latin typeface="Calibri" panose="020F0502020204030204" pitchFamily="34" charset="0"/>
              </a:rPr>
              <a:t>Keeping </a:t>
            </a:r>
            <a:r>
              <a:rPr lang="en-US" sz="1500" dirty="0">
                <a:solidFill>
                  <a:prstClr val="black"/>
                </a:solidFill>
                <a:latin typeface="Calibri" panose="020F0502020204030204" pitchFamily="34" charset="0"/>
              </a:rPr>
              <a:t>an inventory </a:t>
            </a:r>
            <a:r>
              <a:rPr lang="en-US" sz="1500" dirty="0" smtClean="0">
                <a:solidFill>
                  <a:prstClr val="black"/>
                </a:solidFill>
                <a:latin typeface="Calibri" panose="020F0502020204030204" pitchFamily="34" charset="0"/>
              </a:rPr>
              <a:t>of over 480 unique </a:t>
            </a:r>
            <a:r>
              <a:rPr lang="en-US" sz="1500" dirty="0">
                <a:solidFill>
                  <a:prstClr val="black"/>
                </a:solidFill>
                <a:latin typeface="Calibri" panose="020F0502020204030204" pitchFamily="34" charset="0"/>
              </a:rPr>
              <a:t>consumables is time consuming and expensive, many stockpiles of supplies were noted during onsite data collection contributing to additional unaccounted </a:t>
            </a:r>
            <a:r>
              <a:rPr lang="en-US" sz="1500" dirty="0" smtClean="0">
                <a:solidFill>
                  <a:prstClr val="black"/>
                </a:solidFill>
                <a:latin typeface="Calibri" panose="020F0502020204030204" pitchFamily="34" charset="0"/>
              </a:rPr>
              <a:t>costs.</a:t>
            </a:r>
          </a:p>
          <a:p>
            <a:pPr marL="285750" indent="-285750" algn="just">
              <a:buFont typeface="Arial" panose="020B0604020202020204" pitchFamily="34" charset="0"/>
              <a:buChar char="•"/>
              <a:defRPr/>
            </a:pPr>
            <a:r>
              <a:rPr lang="en-US" sz="1500" dirty="0" smtClean="0">
                <a:solidFill>
                  <a:prstClr val="black"/>
                </a:solidFill>
                <a:latin typeface="Calibri" panose="020F0502020204030204" pitchFamily="34" charset="0"/>
              </a:rPr>
              <a:t>Devices </a:t>
            </a:r>
            <a:r>
              <a:rPr lang="en-US" sz="1500" dirty="0">
                <a:solidFill>
                  <a:prstClr val="black"/>
                </a:solidFill>
                <a:latin typeface="Calibri" panose="020F0502020204030204" pitchFamily="34" charset="0"/>
              </a:rPr>
              <a:t>over 5 years of age require service more often, which drives up printing cost. </a:t>
            </a:r>
            <a:endParaRPr lang="en-US" sz="1500" dirty="0" smtClean="0">
              <a:solidFill>
                <a:prstClr val="black"/>
              </a:solidFill>
              <a:latin typeface="Calibri" panose="020F0502020204030204" pitchFamily="34" charset="0"/>
            </a:endParaRPr>
          </a:p>
          <a:p>
            <a:pPr marL="742950" lvl="1" indent="-285750" algn="just">
              <a:buFont typeface="Arial" panose="020B0604020202020204" pitchFamily="34" charset="0"/>
              <a:buChar char="•"/>
              <a:defRPr/>
            </a:pPr>
            <a:r>
              <a:rPr lang="en-US" sz="1500" dirty="0" smtClean="0">
                <a:solidFill>
                  <a:prstClr val="black"/>
                </a:solidFill>
                <a:latin typeface="Calibri" panose="020F0502020204030204" pitchFamily="34" charset="0"/>
              </a:rPr>
              <a:t>Parts </a:t>
            </a:r>
            <a:r>
              <a:rPr lang="en-US" sz="1500" dirty="0">
                <a:solidFill>
                  <a:prstClr val="black"/>
                </a:solidFill>
                <a:latin typeface="Calibri" panose="020F0502020204030204" pitchFamily="34" charset="0"/>
              </a:rPr>
              <a:t>for older equipment are sometimes hard to acquire, which leads to extensive down time. </a:t>
            </a:r>
            <a:endParaRPr lang="en-US" sz="1500" dirty="0" smtClean="0">
              <a:solidFill>
                <a:prstClr val="black"/>
              </a:solidFill>
              <a:latin typeface="Calibri" panose="020F0502020204030204" pitchFamily="34" charset="0"/>
            </a:endParaRPr>
          </a:p>
          <a:p>
            <a:pPr marL="742950" lvl="1" indent="-285750" algn="just">
              <a:buFont typeface="Arial" panose="020B0604020202020204" pitchFamily="34" charset="0"/>
              <a:buChar char="•"/>
              <a:defRPr/>
            </a:pPr>
            <a:r>
              <a:rPr lang="en-US" sz="1500" dirty="0" smtClean="0">
                <a:solidFill>
                  <a:prstClr val="black"/>
                </a:solidFill>
                <a:latin typeface="Calibri" panose="020F0502020204030204" pitchFamily="34" charset="0"/>
              </a:rPr>
              <a:t>Upgrades </a:t>
            </a:r>
            <a:r>
              <a:rPr lang="en-US" sz="1500" dirty="0">
                <a:solidFill>
                  <a:prstClr val="black"/>
                </a:solidFill>
                <a:latin typeface="Calibri" panose="020F0502020204030204" pitchFamily="34" charset="0"/>
              </a:rPr>
              <a:t>to new operating systems may not support older devices</a:t>
            </a:r>
          </a:p>
          <a:p>
            <a:endParaRPr lang="en-US" sz="1600" dirty="0">
              <a:latin typeface="Calibri" panose="020F0502020204030204" pitchFamily="34" charset="0"/>
            </a:endParaRPr>
          </a:p>
        </p:txBody>
      </p:sp>
      <p:pic>
        <p:nvPicPr>
          <p:cNvPr id="7" name="Picture 8" descr="xer_3ln_r_rgb"/>
          <p:cNvPicPr>
            <a:picLocks noChangeAspect="1" noChangeArrowheads="1"/>
          </p:cNvPicPr>
          <p:nvPr/>
        </p:nvPicPr>
        <p:blipFill>
          <a:blip r:embed="rId2" cstate="print"/>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0" y="6425587"/>
            <a:ext cx="457200" cy="307777"/>
          </a:xfrm>
          <a:prstGeom prst="rect">
            <a:avLst/>
          </a:prstGeom>
          <a:noFill/>
        </p:spPr>
        <p:txBody>
          <a:bodyPr wrap="square" rtlCol="0">
            <a:spAutoFit/>
          </a:bodyPr>
          <a:lstStyle/>
          <a:p>
            <a:r>
              <a:rPr lang="en-US" sz="1400" dirty="0" smtClean="0">
                <a:solidFill>
                  <a:schemeClr val="tx2">
                    <a:lumMod val="60000"/>
                    <a:lumOff val="40000"/>
                  </a:schemeClr>
                </a:solidFill>
                <a:latin typeface="Arial" panose="020B0604020202020204" pitchFamily="34" charset="0"/>
                <a:cs typeface="Arial" panose="020B0604020202020204" pitchFamily="34" charset="0"/>
              </a:rPr>
              <a:t>3</a:t>
            </a:r>
            <a:endParaRPr lang="en-US" sz="14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8" name="Pie6"/>
          <p:cNvGraphicFramePr>
            <a:graphicFrameLocks/>
          </p:cNvGraphicFramePr>
          <p:nvPr>
            <p:extLst>
              <p:ext uri="{D42A27DB-BD31-4B8C-83A1-F6EECF244321}">
                <p14:modId xmlns:p14="http://schemas.microsoft.com/office/powerpoint/2010/main" val="1933738407"/>
              </p:ext>
            </p:extLst>
          </p:nvPr>
        </p:nvGraphicFramePr>
        <p:xfrm>
          <a:off x="847725" y="914400"/>
          <a:ext cx="4333875" cy="2755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92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305800" cy="3908762"/>
          </a:xfrm>
          <a:prstGeom prst="rect">
            <a:avLst/>
          </a:prstGeom>
          <a:noFill/>
        </p:spPr>
        <p:txBody>
          <a:bodyPr wrap="square" rtlCol="0">
            <a:spAutoFit/>
          </a:bodyPr>
          <a:lstStyle/>
          <a:p>
            <a:pPr indent="-457200" fontAlgn="base">
              <a:spcBef>
                <a:spcPts val="1200"/>
              </a:spcBef>
              <a:spcAft>
                <a:spcPts val="1200"/>
              </a:spcAft>
              <a:buFont typeface="Arial" pitchFamily="34" charset="0"/>
              <a:buChar char="•"/>
            </a:pPr>
            <a:r>
              <a:rPr lang="en-US" sz="1600" dirty="0" smtClean="0">
                <a:latin typeface="Calibri" panose="020F0502020204030204" pitchFamily="34" charset="0"/>
                <a:ea typeface="Tahoma" panose="020B0604030504040204" pitchFamily="34" charset="0"/>
                <a:cs typeface="Tahoma" panose="020B0604030504040204" pitchFamily="34" charset="0"/>
              </a:rPr>
              <a:t>Target </a:t>
            </a:r>
            <a:r>
              <a:rPr lang="en-US" sz="1600" dirty="0">
                <a:latin typeface="Calibri" panose="020F0502020204030204" pitchFamily="34" charset="0"/>
                <a:ea typeface="Tahoma" panose="020B0604030504040204" pitchFamily="34" charset="0"/>
                <a:cs typeface="Tahoma" panose="020B0604030504040204" pitchFamily="34" charset="0"/>
              </a:rPr>
              <a:t>a more </a:t>
            </a:r>
            <a:r>
              <a:rPr lang="en-US" sz="1600" b="1" dirty="0">
                <a:latin typeface="Calibri" panose="020F0502020204030204" pitchFamily="34" charset="0"/>
                <a:ea typeface="Tahoma" panose="020B0604030504040204" pitchFamily="34" charset="0"/>
                <a:cs typeface="Tahoma" panose="020B0604030504040204" pitchFamily="34" charset="0"/>
              </a:rPr>
              <a:t>balanced deployment </a:t>
            </a:r>
            <a:r>
              <a:rPr lang="en-US" sz="1600" dirty="0">
                <a:latin typeface="Calibri" panose="020F0502020204030204" pitchFamily="34" charset="0"/>
                <a:ea typeface="Tahoma" panose="020B0604030504040204" pitchFamily="34" charset="0"/>
                <a:cs typeface="Tahoma" panose="020B0604030504040204" pitchFamily="34" charset="0"/>
              </a:rPr>
              <a:t>between MFDs and networked printers</a:t>
            </a:r>
          </a:p>
          <a:p>
            <a:pPr indent="-457200" fontAlgn="base">
              <a:spcBef>
                <a:spcPts val="1200"/>
              </a:spcBef>
              <a:spcAft>
                <a:spcPts val="1200"/>
              </a:spcAft>
              <a:buFont typeface="Arial" pitchFamily="34" charset="0"/>
              <a:buChar char="•"/>
            </a:pPr>
            <a:r>
              <a:rPr lang="en-US" sz="1600" b="1" dirty="0" smtClean="0">
                <a:latin typeface="Calibri" panose="020F0502020204030204" pitchFamily="34" charset="0"/>
                <a:ea typeface="Tahoma" panose="020B0604030504040204" pitchFamily="34" charset="0"/>
                <a:cs typeface="Tahoma" panose="020B0604030504040204" pitchFamily="34" charset="0"/>
              </a:rPr>
              <a:t>Future State employee/device ratio of </a:t>
            </a:r>
            <a:r>
              <a:rPr lang="en-US" sz="1600" b="1" dirty="0">
                <a:latin typeface="Calibri" panose="020F0502020204030204" pitchFamily="34" charset="0"/>
                <a:ea typeface="Tahoma" panose="020B0604030504040204" pitchFamily="34" charset="0"/>
                <a:cs typeface="Tahoma" panose="020B0604030504040204" pitchFamily="34" charset="0"/>
              </a:rPr>
              <a:t>5</a:t>
            </a:r>
            <a:r>
              <a:rPr lang="en-US" sz="1600" b="1" dirty="0" smtClean="0">
                <a:latin typeface="Calibri" panose="020F0502020204030204" pitchFamily="34" charset="0"/>
                <a:ea typeface="Tahoma" panose="020B0604030504040204" pitchFamily="34" charset="0"/>
                <a:cs typeface="Tahoma" panose="020B0604030504040204" pitchFamily="34" charset="0"/>
              </a:rPr>
              <a:t>:1</a:t>
            </a:r>
          </a:p>
          <a:p>
            <a:pPr indent="-457200" fontAlgn="base">
              <a:spcBef>
                <a:spcPts val="1200"/>
              </a:spcBef>
              <a:spcAft>
                <a:spcPts val="1200"/>
              </a:spcAft>
              <a:buFont typeface="Arial" pitchFamily="34" charset="0"/>
              <a:buChar char="•"/>
            </a:pPr>
            <a:r>
              <a:rPr lang="en-US" sz="1600" dirty="0" smtClean="0">
                <a:latin typeface="Calibri" panose="020F0502020204030204" pitchFamily="34" charset="0"/>
                <a:ea typeface="Tahoma" panose="020B0604030504040204" pitchFamily="34" charset="0"/>
                <a:cs typeface="Tahoma" panose="020B0604030504040204" pitchFamily="34" charset="0"/>
              </a:rPr>
              <a:t>Multiple </a:t>
            </a:r>
            <a:r>
              <a:rPr lang="en-US" sz="1600" dirty="0">
                <a:latin typeface="Calibri" panose="020F0502020204030204" pitchFamily="34" charset="0"/>
                <a:ea typeface="Tahoma" panose="020B0604030504040204" pitchFamily="34" charset="0"/>
                <a:cs typeface="Tahoma" panose="020B0604030504040204" pitchFamily="34" charset="0"/>
              </a:rPr>
              <a:t>devices with like capabilities across the floor design </a:t>
            </a:r>
            <a:r>
              <a:rPr lang="en-US" sz="1600" b="1" dirty="0">
                <a:latin typeface="Calibri" panose="020F0502020204030204" pitchFamily="34" charset="0"/>
                <a:ea typeface="Tahoma" panose="020B0604030504040204" pitchFamily="34" charset="0"/>
                <a:cs typeface="Tahoma" panose="020B0604030504040204" pitchFamily="34" charset="0"/>
              </a:rPr>
              <a:t>(redundancy</a:t>
            </a:r>
            <a:r>
              <a:rPr lang="en-US" sz="1600" b="1" dirty="0" smtClean="0">
                <a:latin typeface="Calibri" panose="020F0502020204030204" pitchFamily="34" charset="0"/>
                <a:ea typeface="Tahoma" panose="020B0604030504040204" pitchFamily="34" charset="0"/>
                <a:cs typeface="Tahoma" panose="020B0604030504040204" pitchFamily="34" charset="0"/>
              </a:rPr>
              <a:t>)</a:t>
            </a:r>
          </a:p>
          <a:p>
            <a:pPr indent="-457200" fontAlgn="base">
              <a:spcBef>
                <a:spcPts val="1200"/>
              </a:spcBef>
              <a:spcAft>
                <a:spcPts val="1200"/>
              </a:spcAft>
              <a:buFont typeface="Arial" pitchFamily="34" charset="0"/>
              <a:buChar char="•"/>
            </a:pPr>
            <a:r>
              <a:rPr lang="en-US" sz="1600" dirty="0" smtClean="0">
                <a:latin typeface="Calibri" panose="020F0502020204030204" pitchFamily="34" charset="0"/>
                <a:ea typeface="Tahoma" panose="020B0604030504040204" pitchFamily="34" charset="0"/>
                <a:cs typeface="Tahoma" panose="020B0604030504040204" pitchFamily="34" charset="0"/>
              </a:rPr>
              <a:t>Target of </a:t>
            </a:r>
            <a:r>
              <a:rPr lang="en-US" sz="1600" b="1" dirty="0" smtClean="0">
                <a:latin typeface="Calibri" panose="020F0502020204030204" pitchFamily="34" charset="0"/>
                <a:ea typeface="Tahoma" panose="020B0604030504040204" pitchFamily="34" charset="0"/>
                <a:cs typeface="Tahoma" panose="020B0604030504040204" pitchFamily="34" charset="0"/>
              </a:rPr>
              <a:t>100% networked </a:t>
            </a:r>
            <a:r>
              <a:rPr lang="en-US" sz="1600" dirty="0" smtClean="0">
                <a:latin typeface="Calibri" panose="020F0502020204030204" pitchFamily="34" charset="0"/>
                <a:ea typeface="Tahoma" panose="020B0604030504040204" pitchFamily="34" charset="0"/>
                <a:cs typeface="Tahoma" panose="020B0604030504040204" pitchFamily="34" charset="0"/>
              </a:rPr>
              <a:t>devices</a:t>
            </a:r>
            <a:endParaRPr lang="en-US" sz="1600" dirty="0">
              <a:latin typeface="Calibri" panose="020F0502020204030204" pitchFamily="34" charset="0"/>
              <a:ea typeface="Tahoma" panose="020B0604030504040204" pitchFamily="34" charset="0"/>
              <a:cs typeface="Tahoma" panose="020B0604030504040204" pitchFamily="34" charset="0"/>
            </a:endParaRPr>
          </a:p>
          <a:p>
            <a:pPr indent="-457200" fontAlgn="base">
              <a:spcBef>
                <a:spcPts val="1200"/>
              </a:spcBef>
              <a:spcAft>
                <a:spcPts val="1200"/>
              </a:spcAft>
              <a:buFont typeface="Arial" pitchFamily="34" charset="0"/>
              <a:buChar char="•"/>
            </a:pPr>
            <a:r>
              <a:rPr lang="en-US" sz="1600" b="1" dirty="0">
                <a:latin typeface="Calibri" panose="020F0502020204030204" pitchFamily="34" charset="0"/>
                <a:ea typeface="Tahoma" panose="020B0604030504040204" pitchFamily="34" charset="0"/>
                <a:cs typeface="Tahoma" panose="020B0604030504040204" pitchFamily="34" charset="0"/>
              </a:rPr>
              <a:t>Committed/Measured Service Level Agreements</a:t>
            </a:r>
          </a:p>
          <a:p>
            <a:pPr marL="457200" indent="-457200" fontAlgn="base">
              <a:spcBef>
                <a:spcPts val="1200"/>
              </a:spcBef>
              <a:spcAft>
                <a:spcPts val="1200"/>
              </a:spcAft>
              <a:buFont typeface="Arial" pitchFamily="34" charset="0"/>
              <a:buChar char="•"/>
            </a:pPr>
            <a:r>
              <a:rPr lang="en-US" sz="1600" b="1" dirty="0" smtClean="0">
                <a:latin typeface="Calibri" panose="020F0502020204030204" pitchFamily="34" charset="0"/>
                <a:ea typeface="Tahoma" panose="020B0604030504040204" pitchFamily="34" charset="0"/>
                <a:cs typeface="Tahoma" panose="020B0604030504040204" pitchFamily="34" charset="0"/>
              </a:rPr>
              <a:t>Energy </a:t>
            </a:r>
            <a:r>
              <a:rPr lang="en-US" sz="1600" b="1" dirty="0">
                <a:latin typeface="Calibri" panose="020F0502020204030204" pitchFamily="34" charset="0"/>
                <a:ea typeface="Tahoma" panose="020B0604030504040204" pitchFamily="34" charset="0"/>
                <a:cs typeface="Tahoma" panose="020B0604030504040204" pitchFamily="34" charset="0"/>
              </a:rPr>
              <a:t>Star compliant devices </a:t>
            </a:r>
            <a:r>
              <a:rPr lang="en-US" sz="1600" dirty="0">
                <a:latin typeface="Calibri" panose="020F0502020204030204" pitchFamily="34" charset="0"/>
                <a:ea typeface="Tahoma" panose="020B0604030504040204" pitchFamily="34" charset="0"/>
                <a:cs typeface="Tahoma" panose="020B0604030504040204" pitchFamily="34" charset="0"/>
              </a:rPr>
              <a:t>with duplexing and “green” drivers - output standards with   intent to save paper and to reduce carbon footprint</a:t>
            </a:r>
          </a:p>
          <a:p>
            <a:pPr marL="457200" indent="-457200" fontAlgn="base">
              <a:spcBef>
                <a:spcPts val="1200"/>
              </a:spcBef>
              <a:spcAft>
                <a:spcPts val="1200"/>
              </a:spcAft>
              <a:buFont typeface="Arial" pitchFamily="34" charset="0"/>
              <a:buChar char="•"/>
            </a:pPr>
            <a:r>
              <a:rPr lang="en-US" sz="1600" b="1" dirty="0" smtClean="0">
                <a:latin typeface="Calibri" panose="020F0502020204030204" pitchFamily="34" charset="0"/>
                <a:ea typeface="Tahoma" panose="020B0604030504040204" pitchFamily="34" charset="0"/>
                <a:cs typeface="Tahoma" panose="020B0604030504040204" pitchFamily="34" charset="0"/>
              </a:rPr>
              <a:t>Reduce </a:t>
            </a:r>
            <a:r>
              <a:rPr lang="en-US" sz="1600" b="1" dirty="0">
                <a:latin typeface="Calibri" panose="020F0502020204030204" pitchFamily="34" charset="0"/>
                <a:ea typeface="Tahoma" panose="020B0604030504040204" pitchFamily="34" charset="0"/>
                <a:cs typeface="Tahoma" panose="020B0604030504040204" pitchFamily="34" charset="0"/>
              </a:rPr>
              <a:t>number of devices</a:t>
            </a:r>
            <a:r>
              <a:rPr lang="en-US" sz="1600" dirty="0">
                <a:latin typeface="Calibri" panose="020F0502020204030204" pitchFamily="34" charset="0"/>
                <a:ea typeface="Tahoma" panose="020B0604030504040204" pitchFamily="34" charset="0"/>
                <a:cs typeface="Tahoma" panose="020B0604030504040204" pitchFamily="34" charset="0"/>
              </a:rPr>
              <a:t>, device types and </a:t>
            </a:r>
            <a:r>
              <a:rPr lang="en-US" sz="1600" b="1" dirty="0">
                <a:latin typeface="Calibri" panose="020F0502020204030204" pitchFamily="34" charset="0"/>
                <a:ea typeface="Tahoma" panose="020B0604030504040204" pitchFamily="34" charset="0"/>
                <a:cs typeface="Tahoma" panose="020B0604030504040204" pitchFamily="34" charset="0"/>
              </a:rPr>
              <a:t>standardize configurations </a:t>
            </a:r>
            <a:endParaRPr lang="en-US" sz="1600" b="1" dirty="0">
              <a:latin typeface="Calibri" panose="020F0502020204030204" pitchFamily="34" charset="0"/>
              <a:cs typeface="Arial" pitchFamily="34" charset="0"/>
            </a:endParaRPr>
          </a:p>
        </p:txBody>
      </p:sp>
      <p:sp>
        <p:nvSpPr>
          <p:cNvPr id="7" name="Rectangle 2"/>
          <p:cNvSpPr txBox="1">
            <a:spLocks noChangeArrowheads="1"/>
          </p:cNvSpPr>
          <p:nvPr/>
        </p:nvSpPr>
        <p:spPr>
          <a:xfrm>
            <a:off x="322263" y="268582"/>
            <a:ext cx="8534400" cy="609601"/>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a:lstStyle>
          <a:p>
            <a:pPr algn="ctr"/>
            <a:r>
              <a:rPr lang="en-US" sz="2600" kern="0" dirty="0">
                <a:solidFill>
                  <a:srgbClr val="0070C0"/>
                </a:solidFill>
                <a:latin typeface="Tahoma" panose="020B0604030504040204" pitchFamily="34" charset="0"/>
                <a:ea typeface="Tahoma" panose="020B0604030504040204" pitchFamily="34" charset="0"/>
                <a:cs typeface="Tahoma" panose="020B0604030504040204" pitchFamily="34" charset="0"/>
              </a:rPr>
              <a:t>Future State Design Principles</a:t>
            </a:r>
            <a:endParaRPr lang="en-US" sz="2000" kern="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xer_3ln_r_rgb"/>
          <p:cNvPicPr>
            <a:picLocks noChangeAspect="1" noChangeArrowheads="1"/>
          </p:cNvPicPr>
          <p:nvPr/>
        </p:nvPicPr>
        <p:blipFill>
          <a:blip r:embed="rId2" cstate="print"/>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2723713" y="6479010"/>
            <a:ext cx="3657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900" dirty="0" smtClean="0">
                <a:solidFill>
                  <a:srgbClr val="000000">
                    <a:lumMod val="65000"/>
                    <a:lumOff val="35000"/>
                  </a:srgbClr>
                </a:solidFill>
                <a:latin typeface="Arial" pitchFamily="34" charset="0"/>
                <a:cs typeface="Arial" pitchFamily="34" charset="0"/>
              </a:rPr>
              <a:t>© 2017 Xerox Corporation. All Rights Reserved. Xerox Confidential.</a:t>
            </a:r>
            <a:endParaRPr lang="en-US" sz="900" dirty="0">
              <a:solidFill>
                <a:srgbClr val="000000">
                  <a:lumMod val="65000"/>
                  <a:lumOff val="35000"/>
                </a:srgbClr>
              </a:solidFill>
              <a:latin typeface="Arial" pitchFamily="34" charset="0"/>
              <a:cs typeface="Arial" pitchFamily="34" charset="0"/>
            </a:endParaRPr>
          </a:p>
        </p:txBody>
      </p:sp>
      <p:sp>
        <p:nvSpPr>
          <p:cNvPr id="10" name="TextBox 9"/>
          <p:cNvSpPr txBox="1"/>
          <p:nvPr/>
        </p:nvSpPr>
        <p:spPr>
          <a:xfrm>
            <a:off x="8396386" y="6418883"/>
            <a:ext cx="596117" cy="307777"/>
          </a:xfrm>
          <a:prstGeom prst="rect">
            <a:avLst/>
          </a:prstGeom>
          <a:noFill/>
        </p:spPr>
        <p:txBody>
          <a:bodyPr wrap="square" rtlCol="0">
            <a:spAutoFit/>
          </a:bodyPr>
          <a:lstStyle/>
          <a:p>
            <a:pPr fontAlgn="base">
              <a:spcBef>
                <a:spcPct val="0"/>
              </a:spcBef>
              <a:spcAft>
                <a:spcPct val="0"/>
              </a:spcAft>
            </a:pPr>
            <a:fld id="{3A2C43D3-5318-463C-8BF2-E2A06F443522}" type="slidenum">
              <a:rPr lang="en-US" sz="1400">
                <a:solidFill>
                  <a:srgbClr val="808080"/>
                </a:solidFill>
                <a:latin typeface="Arial" panose="020B0604020202020204" pitchFamily="34" charset="0"/>
                <a:cs typeface="Arial" panose="020B0604020202020204" pitchFamily="34" charset="0"/>
              </a:rPr>
              <a:pPr fontAlgn="base">
                <a:spcBef>
                  <a:spcPct val="0"/>
                </a:spcBef>
                <a:spcAft>
                  <a:spcPct val="0"/>
                </a:spcAft>
              </a:pPr>
              <a:t>4</a:t>
            </a:fld>
            <a:endParaRPr lang="en-US"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7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305800" cy="4870564"/>
          </a:xfrm>
          <a:prstGeom prst="rect">
            <a:avLst/>
          </a:prstGeom>
          <a:noFill/>
        </p:spPr>
        <p:txBody>
          <a:bodyPr wrap="square" rtlCol="0">
            <a:spAutoFit/>
          </a:bodyPr>
          <a:lstStyle/>
          <a:p>
            <a:pPr marL="285750" indent="-285750" eaLnBrk="0" fontAlgn="base" hangingPunct="0">
              <a:spcBef>
                <a:spcPts val="300"/>
              </a:spcBef>
              <a:spcAft>
                <a:spcPts val="300"/>
              </a:spcAft>
              <a:buFont typeface="Arial" pitchFamily="34" charset="0"/>
              <a:buChar char="•"/>
            </a:pPr>
            <a:r>
              <a:rPr lang="en-US" sz="1600" dirty="0">
                <a:solidFill>
                  <a:srgbClr val="000000"/>
                </a:solidFill>
                <a:latin typeface="Calibri" panose="020F0502020204030204" pitchFamily="34" charset="0"/>
                <a:cs typeface="Arial" panose="020B0604020202020204" pitchFamily="34" charset="0"/>
              </a:rPr>
              <a:t>By going </a:t>
            </a:r>
            <a:r>
              <a:rPr lang="en-US" sz="1600" dirty="0">
                <a:latin typeface="Calibri" panose="020F0502020204030204" pitchFamily="34" charset="0"/>
                <a:cs typeface="Arial" panose="020B0604020202020204" pitchFamily="34" charset="0"/>
              </a:rPr>
              <a:t>with the </a:t>
            </a:r>
            <a:r>
              <a:rPr lang="en-US" sz="1600" b="1" dirty="0">
                <a:latin typeface="Calibri" panose="020F0502020204030204" pitchFamily="34" charset="0"/>
                <a:cs typeface="Arial" panose="020B0604020202020204" pitchFamily="34" charset="0"/>
              </a:rPr>
              <a:t>5</a:t>
            </a:r>
            <a:r>
              <a:rPr lang="en-US" sz="1600" b="1" dirty="0" smtClean="0">
                <a:latin typeface="Calibri" panose="020F0502020204030204" pitchFamily="34" charset="0"/>
                <a:cs typeface="Arial" panose="020B0604020202020204" pitchFamily="34" charset="0"/>
              </a:rPr>
              <a:t>:1</a:t>
            </a:r>
            <a:r>
              <a:rPr lang="en-US" sz="1600" dirty="0" smtClean="0">
                <a:latin typeface="Calibri" panose="020F0502020204030204" pitchFamily="34" charset="0"/>
                <a:cs typeface="Arial" panose="020B0604020202020204" pitchFamily="34" charset="0"/>
              </a:rPr>
              <a:t> </a:t>
            </a:r>
            <a:r>
              <a:rPr lang="en-US" sz="1600" dirty="0">
                <a:latin typeface="Calibri" panose="020F0502020204030204" pitchFamily="34" charset="0"/>
                <a:cs typeface="Arial" panose="020B0604020202020204" pitchFamily="34" charset="0"/>
              </a:rPr>
              <a:t>ratio </a:t>
            </a:r>
            <a:endParaRPr lang="en-US" sz="1600" dirty="0" smtClean="0">
              <a:latin typeface="Calibri" panose="020F0502020204030204" pitchFamily="34" charset="0"/>
              <a:cs typeface="Arial" panose="020B0604020202020204" pitchFamily="34" charset="0"/>
            </a:endParaRPr>
          </a:p>
          <a:p>
            <a:pPr marL="285750" indent="-285750" eaLnBrk="0" fontAlgn="base" hangingPunct="0">
              <a:spcBef>
                <a:spcPts val="300"/>
              </a:spcBef>
              <a:spcAft>
                <a:spcPts val="300"/>
              </a:spcAft>
              <a:buFont typeface="Arial" pitchFamily="34" charset="0"/>
              <a:buChar char="•"/>
            </a:pPr>
            <a:r>
              <a:rPr lang="en-US" sz="1600" dirty="0" smtClean="0">
                <a:solidFill>
                  <a:srgbClr val="000000"/>
                </a:solidFill>
                <a:latin typeface="Calibri" panose="020F0502020204030204" pitchFamily="34" charset="0"/>
                <a:cs typeface="Arial" panose="020B0604020202020204" pitchFamily="34" charset="0"/>
              </a:rPr>
              <a:t>Projected </a:t>
            </a:r>
            <a:r>
              <a:rPr lang="en-US" sz="1600" dirty="0">
                <a:solidFill>
                  <a:srgbClr val="000000"/>
                </a:solidFill>
                <a:latin typeface="Calibri" panose="020F0502020204030204" pitchFamily="34" charset="0"/>
                <a:cs typeface="Arial" panose="020B0604020202020204" pitchFamily="34" charset="0"/>
              </a:rPr>
              <a:t>Office Print spend </a:t>
            </a:r>
            <a:r>
              <a:rPr lang="en-US" sz="1600" dirty="0" smtClean="0">
                <a:solidFill>
                  <a:srgbClr val="000000"/>
                </a:solidFill>
                <a:latin typeface="Calibri" panose="020F0502020204030204" pitchFamily="34" charset="0"/>
                <a:cs typeface="Arial" panose="020B0604020202020204" pitchFamily="34" charset="0"/>
              </a:rPr>
              <a:t>: $89,945.00</a:t>
            </a:r>
          </a:p>
          <a:p>
            <a:pPr marL="1257300" lvl="2" indent="-342900" eaLnBrk="0" fontAlgn="base" hangingPunct="0">
              <a:spcBef>
                <a:spcPts val="300"/>
              </a:spcBef>
              <a:spcAft>
                <a:spcPts val="300"/>
              </a:spcAft>
              <a:buFont typeface="Courier New" panose="02070309020205020404" pitchFamily="49" charset="0"/>
              <a:buChar char="o"/>
            </a:pPr>
            <a:r>
              <a:rPr lang="en-US" sz="1600" dirty="0" smtClean="0">
                <a:solidFill>
                  <a:srgbClr val="000000"/>
                </a:solidFill>
                <a:latin typeface="Calibri" panose="020F0502020204030204" pitchFamily="34" charset="0"/>
                <a:cs typeface="Arial" panose="020B0604020202020204" pitchFamily="34" charset="0"/>
              </a:rPr>
              <a:t>Projected average monthly savings of </a:t>
            </a:r>
            <a:r>
              <a:rPr lang="en-US" sz="1600" b="1" dirty="0" smtClean="0">
                <a:solidFill>
                  <a:srgbClr val="000000"/>
                </a:solidFill>
                <a:latin typeface="Calibri" panose="020F0502020204030204" pitchFamily="34" charset="0"/>
                <a:cs typeface="Arial" panose="020B0604020202020204" pitchFamily="34" charset="0"/>
              </a:rPr>
              <a:t>$10,966.00</a:t>
            </a:r>
          </a:p>
          <a:p>
            <a:pPr marL="1257300" lvl="2" indent="-342900" eaLnBrk="0" fontAlgn="base" hangingPunct="0">
              <a:spcBef>
                <a:spcPts val="300"/>
              </a:spcBef>
              <a:spcAft>
                <a:spcPts val="300"/>
              </a:spcAft>
              <a:buFont typeface="Courier New" panose="02070309020205020404" pitchFamily="49" charset="0"/>
              <a:buChar char="o"/>
            </a:pPr>
            <a:r>
              <a:rPr lang="en-US" sz="1600" dirty="0" smtClean="0">
                <a:solidFill>
                  <a:srgbClr val="000000"/>
                </a:solidFill>
                <a:latin typeface="Calibri" panose="020F0502020204030204" pitchFamily="34" charset="0"/>
                <a:cs typeface="Arial" panose="020B0604020202020204" pitchFamily="34" charset="0"/>
              </a:rPr>
              <a:t>Potential savings over 5-year contract term up to </a:t>
            </a:r>
            <a:r>
              <a:rPr lang="en-US" sz="1600" b="1" dirty="0" smtClean="0">
                <a:solidFill>
                  <a:srgbClr val="000000"/>
                </a:solidFill>
                <a:latin typeface="Calibri" panose="020F0502020204030204" pitchFamily="34" charset="0"/>
                <a:cs typeface="Arial" panose="020B0604020202020204" pitchFamily="34" charset="0"/>
              </a:rPr>
              <a:t>$ 659,760.00</a:t>
            </a:r>
            <a:endParaRPr lang="en-US" sz="1600" b="1" dirty="0">
              <a:solidFill>
                <a:srgbClr val="000000"/>
              </a:solidFill>
              <a:latin typeface="Calibri" panose="020F0502020204030204" pitchFamily="34" charset="0"/>
              <a:cs typeface="Arial" panose="020B0604020202020204" pitchFamily="34" charset="0"/>
            </a:endParaRPr>
          </a:p>
          <a:p>
            <a:pPr marL="285750" indent="-285750" eaLnBrk="0" fontAlgn="base" hangingPunct="0">
              <a:spcAft>
                <a:spcPts val="600"/>
              </a:spcAft>
              <a:buFont typeface="Arial" pitchFamily="34" charset="0"/>
              <a:buChar char="•"/>
            </a:pPr>
            <a:endParaRPr lang="en-US" sz="1600" dirty="0" smtClean="0">
              <a:solidFill>
                <a:srgbClr val="000000"/>
              </a:solidFill>
              <a:latin typeface="Calibri" panose="020F0502020204030204" pitchFamily="34" charset="0"/>
              <a:cs typeface="Arial" panose="020B0604020202020204" pitchFamily="34" charset="0"/>
            </a:endParaRPr>
          </a:p>
          <a:p>
            <a:pPr marL="285750" indent="-285750" eaLnBrk="0" fontAlgn="base" hangingPunct="0">
              <a:spcBef>
                <a:spcPts val="300"/>
              </a:spcBef>
              <a:spcAft>
                <a:spcPts val="300"/>
              </a:spcAft>
              <a:buFont typeface="Arial" pitchFamily="34" charset="0"/>
              <a:buChar char="•"/>
            </a:pPr>
            <a:r>
              <a:rPr lang="en-US" sz="1600" dirty="0" smtClean="0">
                <a:solidFill>
                  <a:srgbClr val="000000"/>
                </a:solidFill>
                <a:latin typeface="Calibri" panose="020F0502020204030204" pitchFamily="34" charset="0"/>
                <a:cs typeface="Arial" panose="020B0604020202020204" pitchFamily="34" charset="0"/>
              </a:rPr>
              <a:t>Based on projected enterprise print volume of:</a:t>
            </a:r>
          </a:p>
          <a:p>
            <a:pPr marL="1200150" lvl="2" indent="-285750" eaLnBrk="0" fontAlgn="base" hangingPunct="0">
              <a:spcBef>
                <a:spcPts val="300"/>
              </a:spcBef>
              <a:spcAft>
                <a:spcPts val="300"/>
              </a:spcAft>
              <a:buFont typeface="Courier New" panose="02070309020205020404" pitchFamily="49" charset="0"/>
              <a:buChar char="o"/>
            </a:pPr>
            <a:r>
              <a:rPr lang="en-US" sz="1600" dirty="0" smtClean="0">
                <a:latin typeface="Calibri" panose="020F0502020204030204" pitchFamily="34" charset="0"/>
              </a:rPr>
              <a:t>2,581,867</a:t>
            </a:r>
            <a:r>
              <a:rPr lang="en-US" sz="1600" dirty="0" smtClean="0"/>
              <a:t> </a:t>
            </a:r>
            <a:r>
              <a:rPr lang="en-US" sz="1600" dirty="0" smtClean="0">
                <a:solidFill>
                  <a:srgbClr val="000000"/>
                </a:solidFill>
                <a:latin typeface="Calibri" panose="020F0502020204030204" pitchFamily="34" charset="0"/>
                <a:cs typeface="Arial" panose="020B0604020202020204" pitchFamily="34" charset="0"/>
              </a:rPr>
              <a:t> Black &amp; White impressions printed monthly</a:t>
            </a:r>
          </a:p>
          <a:p>
            <a:pPr marL="1200150" lvl="2" indent="-285750" eaLnBrk="0" fontAlgn="base" hangingPunct="0">
              <a:spcBef>
                <a:spcPts val="300"/>
              </a:spcBef>
              <a:spcAft>
                <a:spcPts val="300"/>
              </a:spcAft>
              <a:buFont typeface="Courier New" panose="02070309020205020404" pitchFamily="49" charset="0"/>
              <a:buChar char="o"/>
            </a:pPr>
            <a:r>
              <a:rPr lang="en-US" sz="1600" dirty="0" smtClean="0">
                <a:solidFill>
                  <a:srgbClr val="000000"/>
                </a:solidFill>
                <a:latin typeface="Calibri" panose="020F0502020204030204" pitchFamily="34" charset="0"/>
                <a:cs typeface="Arial" panose="020B0604020202020204" pitchFamily="34" charset="0"/>
              </a:rPr>
              <a:t>312,785 Color </a:t>
            </a:r>
            <a:r>
              <a:rPr lang="en-US" sz="1600" dirty="0">
                <a:solidFill>
                  <a:srgbClr val="000000"/>
                </a:solidFill>
                <a:latin typeface="Calibri" panose="020F0502020204030204" pitchFamily="34" charset="0"/>
                <a:cs typeface="Arial" panose="020B0604020202020204" pitchFamily="34" charset="0"/>
              </a:rPr>
              <a:t>impressions printed monthly </a:t>
            </a:r>
          </a:p>
          <a:p>
            <a:pPr lvl="2" eaLnBrk="0" fontAlgn="base" hangingPunct="0">
              <a:spcBef>
                <a:spcPts val="300"/>
              </a:spcBef>
              <a:spcAft>
                <a:spcPts val="300"/>
              </a:spcAft>
            </a:pPr>
            <a:endParaRPr lang="en-US" sz="1600" dirty="0" smtClean="0">
              <a:solidFill>
                <a:srgbClr val="000000"/>
              </a:solidFill>
              <a:latin typeface="Calibri" panose="020F0502020204030204" pitchFamily="34" charset="0"/>
              <a:cs typeface="Arial" panose="020B0604020202020204" pitchFamily="34" charset="0"/>
            </a:endParaRPr>
          </a:p>
          <a:p>
            <a:pPr marL="285750" indent="-285750" eaLnBrk="0" fontAlgn="base" hangingPunct="0">
              <a:spcAft>
                <a:spcPct val="0"/>
              </a:spcAft>
              <a:buFont typeface="Arial" panose="020B0604020202020204" pitchFamily="34" charset="0"/>
              <a:buChar char="•"/>
            </a:pPr>
            <a:r>
              <a:rPr lang="en-US" sz="1600" dirty="0" smtClean="0">
                <a:solidFill>
                  <a:srgbClr val="000000"/>
                </a:solidFill>
                <a:latin typeface="Calibri" panose="020F0502020204030204" pitchFamily="34" charset="0"/>
                <a:cs typeface="Arial" panose="020B0604020202020204" pitchFamily="34" charset="0"/>
              </a:rPr>
              <a:t>Projected Monthly </a:t>
            </a:r>
            <a:r>
              <a:rPr lang="en-US" sz="1600" dirty="0">
                <a:solidFill>
                  <a:srgbClr val="000000"/>
                </a:solidFill>
                <a:latin typeface="Calibri" panose="020F0502020204030204" pitchFamily="34" charset="0"/>
                <a:cs typeface="Arial" panose="020B0604020202020204" pitchFamily="34" charset="0"/>
              </a:rPr>
              <a:t>spend per </a:t>
            </a:r>
            <a:r>
              <a:rPr lang="en-US" sz="1600" dirty="0" smtClean="0">
                <a:solidFill>
                  <a:srgbClr val="000000"/>
                </a:solidFill>
                <a:latin typeface="Calibri" panose="020F0502020204030204" pitchFamily="34" charset="0"/>
                <a:cs typeface="Arial" panose="020B0604020202020204" pitchFamily="34" charset="0"/>
              </a:rPr>
              <a:t>employee:	Future State - $33.36</a:t>
            </a:r>
          </a:p>
          <a:p>
            <a:pPr eaLnBrk="0" fontAlgn="base" hangingPunct="0">
              <a:spcBef>
                <a:spcPts val="600"/>
              </a:spcBef>
              <a:spcAft>
                <a:spcPct val="0"/>
              </a:spcAft>
            </a:pPr>
            <a:r>
              <a:rPr lang="en-US" sz="1600" dirty="0" smtClean="0">
                <a:solidFill>
                  <a:srgbClr val="000000"/>
                </a:solidFill>
                <a:latin typeface="Calibri" panose="020F0502020204030204" pitchFamily="34" charset="0"/>
                <a:cs typeface="Arial" panose="020B0604020202020204" pitchFamily="34" charset="0"/>
              </a:rPr>
              <a:t>				Current State -$37.44</a:t>
            </a:r>
          </a:p>
          <a:p>
            <a:pPr marL="285750" indent="-285750" eaLnBrk="0" fontAlgn="base" hangingPunct="0">
              <a:spcAft>
                <a:spcPct val="0"/>
              </a:spcAft>
              <a:buFont typeface="Arial" panose="020B0604020202020204" pitchFamily="34" charset="0"/>
              <a:buChar char="•"/>
            </a:pPr>
            <a:endParaRPr lang="en-US" sz="1600" dirty="0">
              <a:solidFill>
                <a:srgbClr val="000000"/>
              </a:solidFill>
              <a:latin typeface="Calibri" panose="020F0502020204030204" pitchFamily="34" charset="0"/>
              <a:cs typeface="Arial" panose="020B0604020202020204" pitchFamily="34" charset="0"/>
            </a:endParaRPr>
          </a:p>
          <a:p>
            <a:pPr marL="285750" indent="-285750" eaLnBrk="0" fontAlgn="base" hangingPunct="0">
              <a:spcAft>
                <a:spcPts val="600"/>
              </a:spcAft>
              <a:buFont typeface="Arial" panose="020B0604020202020204" pitchFamily="34" charset="0"/>
              <a:buChar char="•"/>
            </a:pPr>
            <a:r>
              <a:rPr lang="en-US" sz="1600" dirty="0" smtClean="0">
                <a:solidFill>
                  <a:srgbClr val="000000"/>
                </a:solidFill>
                <a:latin typeface="Calibri" panose="020F0502020204030204" pitchFamily="34" charset="0"/>
                <a:cs typeface="Arial" panose="020B0604020202020204" pitchFamily="34" charset="0"/>
              </a:rPr>
              <a:t>Additionally no cash outlay for consumables required for devices under Current State</a:t>
            </a:r>
          </a:p>
          <a:p>
            <a:pPr marL="1200150" lvl="2" indent="-285750" eaLnBrk="0" fontAlgn="base" hangingPunct="0">
              <a:spcAft>
                <a:spcPct val="0"/>
              </a:spcAft>
              <a:buFont typeface="Courier New" panose="02070309020205020404" pitchFamily="49" charset="0"/>
              <a:buChar char="o"/>
            </a:pPr>
            <a:r>
              <a:rPr lang="en-US" sz="1600" dirty="0" smtClean="0">
                <a:solidFill>
                  <a:srgbClr val="000000"/>
                </a:solidFill>
                <a:latin typeface="Calibri" panose="020F0502020204030204" pitchFamily="34" charset="0"/>
                <a:cs typeface="Arial" panose="020B0604020202020204" pitchFamily="34" charset="0"/>
              </a:rPr>
              <a:t>Example: $2,800 </a:t>
            </a:r>
            <a:r>
              <a:rPr lang="en-US" sz="1600" dirty="0">
                <a:solidFill>
                  <a:srgbClr val="000000"/>
                </a:solidFill>
                <a:latin typeface="Calibri" panose="020F0502020204030204" pitchFamily="34" charset="0"/>
                <a:cs typeface="Arial" panose="020B0604020202020204" pitchFamily="34" charset="0"/>
              </a:rPr>
              <a:t>in up front purchase of consumables. (Average $50 per print cartridge with an extra cartridge at each device </a:t>
            </a:r>
            <a:r>
              <a:rPr lang="en-US" sz="1600" dirty="0" smtClean="0">
                <a:solidFill>
                  <a:srgbClr val="000000"/>
                </a:solidFill>
                <a:latin typeface="Calibri" panose="020F0502020204030204" pitchFamily="34" charset="0"/>
                <a:cs typeface="Arial" panose="020B0604020202020204" pitchFamily="34" charset="0"/>
              </a:rPr>
              <a:t>28 </a:t>
            </a:r>
            <a:r>
              <a:rPr lang="en-US" sz="1600" dirty="0">
                <a:solidFill>
                  <a:srgbClr val="000000"/>
                </a:solidFill>
                <a:latin typeface="Calibri" panose="020F0502020204030204" pitchFamily="34" charset="0"/>
                <a:cs typeface="Arial" panose="020B0604020202020204" pitchFamily="34" charset="0"/>
              </a:rPr>
              <a:t>x 2 x $50</a:t>
            </a:r>
            <a:r>
              <a:rPr lang="en-US" sz="1600" dirty="0" smtClean="0">
                <a:solidFill>
                  <a:srgbClr val="000000"/>
                </a:solidFill>
                <a:latin typeface="Calibri" panose="020F0502020204030204" pitchFamily="34" charset="0"/>
                <a:cs typeface="Arial" panose="020B0604020202020204" pitchFamily="34" charset="0"/>
              </a:rPr>
              <a:t>=$(2,800)</a:t>
            </a:r>
            <a:endParaRPr lang="en-US" sz="1600" dirty="0">
              <a:solidFill>
                <a:srgbClr val="000000"/>
              </a:solidFill>
              <a:latin typeface="Calibri" panose="020F0502020204030204" pitchFamily="34" charset="0"/>
              <a:cs typeface="Arial" panose="020B0604020202020204" pitchFamily="34" charset="0"/>
            </a:endParaRPr>
          </a:p>
          <a:p>
            <a:pPr marL="285750" indent="-285750" eaLnBrk="0" fontAlgn="base" hangingPunct="0">
              <a:spcAft>
                <a:spcPct val="0"/>
              </a:spcAft>
              <a:buFont typeface="Courier New" panose="02070309020205020404" pitchFamily="49" charset="0"/>
              <a:buChar char="o"/>
            </a:pPr>
            <a:endParaRPr lang="en-US" dirty="0" smtClean="0">
              <a:solidFill>
                <a:srgbClr val="000000"/>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322263" y="268582"/>
            <a:ext cx="8534400" cy="609601"/>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a:lstStyle>
          <a:p>
            <a:pPr algn="ctr"/>
            <a:r>
              <a:rPr lang="en-US" sz="2600" kern="0" dirty="0">
                <a:solidFill>
                  <a:srgbClr val="0070C0"/>
                </a:solidFill>
                <a:latin typeface="Tahoma" panose="020B0604030504040204" pitchFamily="34" charset="0"/>
                <a:ea typeface="Tahoma" panose="020B0604030504040204" pitchFamily="34" charset="0"/>
                <a:cs typeface="Tahoma" panose="020B0604030504040204" pitchFamily="34" charset="0"/>
              </a:rPr>
              <a:t>Future </a:t>
            </a:r>
            <a:r>
              <a:rPr lang="en-US" sz="2600" kern="0" dirty="0" smtClean="0">
                <a:solidFill>
                  <a:srgbClr val="0070C0"/>
                </a:solidFill>
                <a:latin typeface="Tahoma" panose="020B0604030504040204" pitchFamily="34" charset="0"/>
                <a:ea typeface="Tahoma" panose="020B0604030504040204" pitchFamily="34" charset="0"/>
                <a:cs typeface="Tahoma" panose="020B0604030504040204" pitchFamily="34" charset="0"/>
              </a:rPr>
              <a:t>State Financials</a:t>
            </a:r>
            <a:endParaRPr lang="en-US" sz="2000" kern="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8" descr="xer_3ln_r_rgb"/>
          <p:cNvPicPr>
            <a:picLocks noChangeAspect="1" noChangeArrowheads="1"/>
          </p:cNvPicPr>
          <p:nvPr/>
        </p:nvPicPr>
        <p:blipFill>
          <a:blip r:embed="rId2" cstate="print"/>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2723713" y="6479010"/>
            <a:ext cx="3657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900" dirty="0" smtClean="0">
                <a:solidFill>
                  <a:srgbClr val="000000">
                    <a:lumMod val="65000"/>
                    <a:lumOff val="35000"/>
                  </a:srgbClr>
                </a:solidFill>
                <a:latin typeface="Arial" pitchFamily="34" charset="0"/>
                <a:cs typeface="Arial" pitchFamily="34" charset="0"/>
              </a:rPr>
              <a:t>© 2017 Xerox Corporation. All Rights Reserved. Xerox Confidential.</a:t>
            </a:r>
            <a:endParaRPr lang="en-US" sz="900" dirty="0">
              <a:solidFill>
                <a:srgbClr val="000000">
                  <a:lumMod val="65000"/>
                  <a:lumOff val="35000"/>
                </a:srgbClr>
              </a:solidFill>
              <a:latin typeface="Arial" pitchFamily="34" charset="0"/>
              <a:cs typeface="Arial" pitchFamily="34" charset="0"/>
            </a:endParaRPr>
          </a:p>
        </p:txBody>
      </p:sp>
      <p:sp>
        <p:nvSpPr>
          <p:cNvPr id="10" name="TextBox 9"/>
          <p:cNvSpPr txBox="1"/>
          <p:nvPr/>
        </p:nvSpPr>
        <p:spPr>
          <a:xfrm>
            <a:off x="8396386" y="6418883"/>
            <a:ext cx="596117" cy="307777"/>
          </a:xfrm>
          <a:prstGeom prst="rect">
            <a:avLst/>
          </a:prstGeom>
          <a:noFill/>
        </p:spPr>
        <p:txBody>
          <a:bodyPr wrap="square" rtlCol="0">
            <a:spAutoFit/>
          </a:bodyPr>
          <a:lstStyle/>
          <a:p>
            <a:pPr fontAlgn="base">
              <a:spcBef>
                <a:spcPct val="0"/>
              </a:spcBef>
              <a:spcAft>
                <a:spcPct val="0"/>
              </a:spcAft>
            </a:pPr>
            <a:fld id="{3A2C43D3-5318-463C-8BF2-E2A06F443522}" type="slidenum">
              <a:rPr lang="en-US" sz="1400">
                <a:solidFill>
                  <a:srgbClr val="808080"/>
                </a:solidFill>
                <a:latin typeface="Arial" panose="020B0604020202020204" pitchFamily="34" charset="0"/>
                <a:cs typeface="Arial" panose="020B0604020202020204" pitchFamily="34" charset="0"/>
              </a:rPr>
              <a:pPr fontAlgn="base">
                <a:spcBef>
                  <a:spcPct val="0"/>
                </a:spcBef>
                <a:spcAft>
                  <a:spcPct val="0"/>
                </a:spcAft>
              </a:pPr>
              <a:t>5</a:t>
            </a:fld>
            <a:endParaRPr lang="en-US"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2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2263" y="1219200"/>
            <a:ext cx="8593136" cy="3982629"/>
          </a:xfrm>
          <a:prstGeom prst="rect">
            <a:avLst/>
          </a:prstGeom>
          <a:noFill/>
        </p:spPr>
        <p:txBody>
          <a:bodyPr wrap="square" rtlCol="0">
            <a:spAutoFit/>
          </a:bodyPr>
          <a:lstStyle/>
          <a:p>
            <a:pPr eaLnBrk="0" fontAlgn="base" hangingPunct="0">
              <a:lnSpc>
                <a:spcPct val="90000"/>
              </a:lnSpc>
              <a:spcBef>
                <a:spcPct val="30000"/>
              </a:spcBef>
              <a:spcAft>
                <a:spcPct val="0"/>
              </a:spcAft>
            </a:pPr>
            <a:r>
              <a:rPr lang="en-US" sz="1600" b="1" dirty="0">
                <a:solidFill>
                  <a:srgbClr val="000000"/>
                </a:solidFill>
                <a:latin typeface="Calibri" pitchFamily="34" charset="0"/>
                <a:cs typeface="Calibri" pitchFamily="34" charset="0"/>
              </a:rPr>
              <a:t>Definitions:</a:t>
            </a:r>
          </a:p>
          <a:p>
            <a:pPr marL="285750" indent="-285750" eaLnBrk="0" fontAlgn="base" hangingPunct="0">
              <a:lnSpc>
                <a:spcPct val="90000"/>
              </a:lnSpc>
              <a:spcBef>
                <a:spcPct val="30000"/>
              </a:spcBef>
              <a:spcAft>
                <a:spcPct val="0"/>
              </a:spcAft>
              <a:buFont typeface="Arial" pitchFamily="34" charset="0"/>
              <a:buChar char="•"/>
            </a:pPr>
            <a:r>
              <a:rPr lang="en-US" sz="1600" dirty="0">
                <a:solidFill>
                  <a:srgbClr val="000000"/>
                </a:solidFill>
                <a:latin typeface="Calibri" pitchFamily="34" charset="0"/>
                <a:cs typeface="Calibri" pitchFamily="34" charset="0"/>
              </a:rPr>
              <a:t>All-In-One Device – A term used by some manufacturers to describe a small desktop device that will print/cop/fax/scan.</a:t>
            </a:r>
          </a:p>
          <a:p>
            <a:pPr marL="285750" indent="-285750" eaLnBrk="0" fontAlgn="base" hangingPunct="0">
              <a:lnSpc>
                <a:spcPct val="90000"/>
              </a:lnSpc>
              <a:spcBef>
                <a:spcPct val="30000"/>
              </a:spcBef>
              <a:spcAft>
                <a:spcPct val="0"/>
              </a:spcAft>
              <a:buFont typeface="Arial" pitchFamily="34" charset="0"/>
              <a:buChar char="•"/>
            </a:pPr>
            <a:r>
              <a:rPr lang="en-US" sz="1600" dirty="0">
                <a:solidFill>
                  <a:srgbClr val="000000"/>
                </a:solidFill>
                <a:latin typeface="Calibri" pitchFamily="34" charset="0"/>
                <a:cs typeface="Calibri" pitchFamily="34" charset="0"/>
              </a:rPr>
              <a:t>Standard charge is the replacement </a:t>
            </a:r>
            <a:r>
              <a:rPr lang="en-US" sz="1600" dirty="0" smtClean="0">
                <a:solidFill>
                  <a:srgbClr val="000000"/>
                </a:solidFill>
                <a:latin typeface="Calibri" pitchFamily="34" charset="0"/>
                <a:cs typeface="Calibri" pitchFamily="34" charset="0"/>
              </a:rPr>
              <a:t>cost </a:t>
            </a:r>
            <a:r>
              <a:rPr lang="en-US" sz="1600" dirty="0">
                <a:solidFill>
                  <a:srgbClr val="000000"/>
                </a:solidFill>
                <a:latin typeface="Calibri" pitchFamily="34" charset="0"/>
                <a:cs typeface="Calibri" pitchFamily="34" charset="0"/>
              </a:rPr>
              <a:t>associated with the device.</a:t>
            </a:r>
          </a:p>
          <a:p>
            <a:pPr marL="285750" indent="-285750" eaLnBrk="0" fontAlgn="base" hangingPunct="0">
              <a:lnSpc>
                <a:spcPct val="90000"/>
              </a:lnSpc>
              <a:spcBef>
                <a:spcPct val="30000"/>
              </a:spcBef>
              <a:spcAft>
                <a:spcPct val="0"/>
              </a:spcAft>
              <a:buFont typeface="Arial" pitchFamily="34" charset="0"/>
              <a:buChar char="•"/>
            </a:pPr>
            <a:r>
              <a:rPr lang="en-US" sz="1600" dirty="0">
                <a:solidFill>
                  <a:srgbClr val="000000"/>
                </a:solidFill>
                <a:latin typeface="Calibri" pitchFamily="34" charset="0"/>
                <a:cs typeface="Calibri" pitchFamily="34" charset="0"/>
              </a:rPr>
              <a:t>Using industry standards of $22 per phone/fax line, and $13 per network drop</a:t>
            </a:r>
          </a:p>
          <a:p>
            <a:pPr marL="285750" indent="-285750" eaLnBrk="0" fontAlgn="base" hangingPunct="0">
              <a:lnSpc>
                <a:spcPct val="90000"/>
              </a:lnSpc>
              <a:spcBef>
                <a:spcPct val="30000"/>
              </a:spcBef>
              <a:spcAft>
                <a:spcPct val="0"/>
              </a:spcAft>
              <a:buFont typeface="Arial" pitchFamily="34" charset="0"/>
              <a:buChar char="•"/>
            </a:pPr>
            <a:r>
              <a:rPr lang="en-US" sz="1600" dirty="0">
                <a:solidFill>
                  <a:srgbClr val="000000"/>
                </a:solidFill>
                <a:latin typeface="Calibri" pitchFamily="34" charset="0"/>
                <a:cs typeface="Calibri" pitchFamily="34" charset="0"/>
              </a:rPr>
              <a:t>Current state </a:t>
            </a:r>
            <a:r>
              <a:rPr lang="en-US" sz="1600" dirty="0" smtClean="0">
                <a:solidFill>
                  <a:srgbClr val="000000"/>
                </a:solidFill>
                <a:latin typeface="Calibri" pitchFamily="34" charset="0"/>
                <a:cs typeface="Calibri" pitchFamily="34" charset="0"/>
              </a:rPr>
              <a:t>shows 128 fax lines for a cost of $2,816</a:t>
            </a:r>
            <a:endParaRPr lang="en-US" sz="1600" dirty="0">
              <a:solidFill>
                <a:srgbClr val="000000"/>
              </a:solidFill>
              <a:latin typeface="Calibri" pitchFamily="34" charset="0"/>
              <a:cs typeface="Calibri" pitchFamily="34" charset="0"/>
            </a:endParaRPr>
          </a:p>
          <a:p>
            <a:pPr marL="285750" indent="-285750" eaLnBrk="0" fontAlgn="base" hangingPunct="0">
              <a:lnSpc>
                <a:spcPct val="90000"/>
              </a:lnSpc>
              <a:spcBef>
                <a:spcPct val="30000"/>
              </a:spcBef>
              <a:spcAft>
                <a:spcPct val="0"/>
              </a:spcAft>
              <a:buFont typeface="Arial" pitchFamily="34" charset="0"/>
              <a:buChar char="•"/>
            </a:pPr>
            <a:r>
              <a:rPr lang="en-US" sz="1600" dirty="0" smtClean="0">
                <a:solidFill>
                  <a:srgbClr val="000000"/>
                </a:solidFill>
                <a:latin typeface="Calibri" pitchFamily="34" charset="0"/>
                <a:cs typeface="Calibri" pitchFamily="34" charset="0"/>
              </a:rPr>
              <a:t>Current state shows 402 network drops for a cost of $5,226</a:t>
            </a:r>
          </a:p>
          <a:p>
            <a:pPr marL="285750" indent="-285750"/>
            <a:endParaRPr lang="en-US" sz="1600" b="1" dirty="0" smtClean="0">
              <a:solidFill>
                <a:srgbClr val="000000"/>
              </a:solidFill>
              <a:latin typeface="Calibri" pitchFamily="34" charset="0"/>
              <a:cs typeface="Calibri" pitchFamily="34" charset="0"/>
            </a:endParaRPr>
          </a:p>
          <a:p>
            <a:pPr marL="285750" indent="-285750"/>
            <a:r>
              <a:rPr lang="en-US" sz="1600" b="1" dirty="0" smtClean="0">
                <a:solidFill>
                  <a:srgbClr val="000000"/>
                </a:solidFill>
                <a:latin typeface="Calibri" pitchFamily="34" charset="0"/>
                <a:cs typeface="Calibri" pitchFamily="34" charset="0"/>
              </a:rPr>
              <a:t>Benefits:</a:t>
            </a:r>
          </a:p>
          <a:p>
            <a:pPr marL="285750" indent="-285750">
              <a:buFont typeface="Arial" pitchFamily="34" charset="0"/>
              <a:buChar char="•"/>
            </a:pPr>
            <a:r>
              <a:rPr lang="en-US" sz="1600" dirty="0" smtClean="0">
                <a:solidFill>
                  <a:srgbClr val="000000"/>
                </a:solidFill>
                <a:latin typeface="Calibri" pitchFamily="34" charset="0"/>
                <a:cs typeface="Calibri" pitchFamily="34" charset="0"/>
              </a:rPr>
              <a:t>Help desk auto-alerts increases response time for Issue resolution</a:t>
            </a:r>
          </a:p>
          <a:p>
            <a:pPr marL="285750" indent="-285750">
              <a:buFont typeface="Arial" pitchFamily="34" charset="0"/>
              <a:buChar char="•"/>
            </a:pPr>
            <a:r>
              <a:rPr lang="en-US" sz="1600" dirty="0" smtClean="0">
                <a:solidFill>
                  <a:srgbClr val="000000"/>
                </a:solidFill>
                <a:latin typeface="Calibri" pitchFamily="34" charset="0"/>
                <a:cs typeface="Calibri" pitchFamily="34" charset="0"/>
              </a:rPr>
              <a:t>Enables the CUNY help desk to spend more time on other issues/projects </a:t>
            </a:r>
          </a:p>
          <a:p>
            <a:pPr marL="285750" indent="-285750">
              <a:buFont typeface="Arial" pitchFamily="34" charset="0"/>
              <a:buChar char="•"/>
            </a:pPr>
            <a:r>
              <a:rPr lang="en-US" sz="1600" dirty="0" smtClean="0">
                <a:solidFill>
                  <a:srgbClr val="000000"/>
                </a:solidFill>
                <a:latin typeface="Calibri" pitchFamily="34" charset="0"/>
                <a:cs typeface="Calibri" pitchFamily="34" charset="0"/>
              </a:rPr>
              <a:t>Automated consumables ordering.</a:t>
            </a:r>
          </a:p>
          <a:p>
            <a:pPr marL="285750" indent="-285750">
              <a:buFont typeface="Arial" pitchFamily="34" charset="0"/>
              <a:buChar char="•"/>
            </a:pPr>
            <a:r>
              <a:rPr lang="en-US" sz="1600" dirty="0" smtClean="0">
                <a:solidFill>
                  <a:srgbClr val="000000"/>
                </a:solidFill>
                <a:latin typeface="Calibri" pitchFamily="34" charset="0"/>
                <a:cs typeface="Calibri" pitchFamily="34" charset="0"/>
              </a:rPr>
              <a:t>Service response time 2 hours</a:t>
            </a:r>
          </a:p>
          <a:p>
            <a:pPr marL="285750" indent="-285750">
              <a:buFont typeface="Arial" pitchFamily="34" charset="0"/>
              <a:buChar char="•"/>
            </a:pPr>
            <a:r>
              <a:rPr lang="en-US" sz="1600" dirty="0" smtClean="0">
                <a:solidFill>
                  <a:srgbClr val="000000"/>
                </a:solidFill>
                <a:latin typeface="Calibri" pitchFamily="34" charset="0"/>
                <a:cs typeface="Calibri" pitchFamily="34" charset="0"/>
              </a:rPr>
              <a:t>Issue resolution 24 hours ( 3 business days)</a:t>
            </a:r>
          </a:p>
          <a:p>
            <a:r>
              <a:rPr lang="en-US" sz="1600" dirty="0" smtClean="0">
                <a:solidFill>
                  <a:srgbClr val="000000"/>
                </a:solidFill>
                <a:latin typeface="Calibri" pitchFamily="34" charset="0"/>
                <a:cs typeface="Calibri" pitchFamily="34" charset="0"/>
              </a:rPr>
              <a:t>		</a:t>
            </a:r>
            <a:endParaRPr lang="en-US" sz="1600" dirty="0">
              <a:solidFill>
                <a:srgbClr val="000000"/>
              </a:solidFill>
              <a:latin typeface="Calibri" pitchFamily="34" charset="0"/>
              <a:cs typeface="Calibri" pitchFamily="34" charset="0"/>
            </a:endParaRPr>
          </a:p>
        </p:txBody>
      </p:sp>
      <p:sp>
        <p:nvSpPr>
          <p:cNvPr id="8" name="Rectangle 2"/>
          <p:cNvSpPr txBox="1">
            <a:spLocks noChangeArrowheads="1"/>
          </p:cNvSpPr>
          <p:nvPr/>
        </p:nvSpPr>
        <p:spPr>
          <a:xfrm>
            <a:off x="322263" y="268582"/>
            <a:ext cx="8534400" cy="609601"/>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Xerox Sans Light" pitchFamily="50" charset="0"/>
              </a:defRPr>
            </a:lvl2pPr>
            <a:lvl3pPr algn="l" rtl="0" eaLnBrk="0" fontAlgn="base" hangingPunct="0">
              <a:spcBef>
                <a:spcPct val="0"/>
              </a:spcBef>
              <a:spcAft>
                <a:spcPct val="0"/>
              </a:spcAft>
              <a:defRPr sz="2800">
                <a:solidFill>
                  <a:schemeClr val="tx2"/>
                </a:solidFill>
                <a:latin typeface="Xerox Sans Light" pitchFamily="50" charset="0"/>
              </a:defRPr>
            </a:lvl3pPr>
            <a:lvl4pPr algn="l" rtl="0" eaLnBrk="0" fontAlgn="base" hangingPunct="0">
              <a:spcBef>
                <a:spcPct val="0"/>
              </a:spcBef>
              <a:spcAft>
                <a:spcPct val="0"/>
              </a:spcAft>
              <a:defRPr sz="2800">
                <a:solidFill>
                  <a:schemeClr val="tx2"/>
                </a:solidFill>
                <a:latin typeface="Xerox Sans Light" pitchFamily="50" charset="0"/>
              </a:defRPr>
            </a:lvl4pPr>
            <a:lvl5pPr algn="l" rtl="0" eaLnBrk="0" fontAlgn="base" hangingPunct="0">
              <a:spcBef>
                <a:spcPct val="0"/>
              </a:spcBef>
              <a:spcAft>
                <a:spcPct val="0"/>
              </a:spcAft>
              <a:defRPr sz="2800">
                <a:solidFill>
                  <a:schemeClr val="tx2"/>
                </a:solidFill>
                <a:latin typeface="Xerox Sans Light" pitchFamily="50" charset="0"/>
              </a:defRPr>
            </a:lvl5pPr>
            <a:lvl6pPr marL="457200" algn="l" rtl="0" fontAlgn="base">
              <a:spcBef>
                <a:spcPct val="0"/>
              </a:spcBef>
              <a:spcAft>
                <a:spcPct val="0"/>
              </a:spcAft>
              <a:defRPr sz="2800">
                <a:solidFill>
                  <a:schemeClr val="tx2"/>
                </a:solidFill>
                <a:latin typeface="Xerox Sans Light" pitchFamily="50" charset="0"/>
              </a:defRPr>
            </a:lvl6pPr>
            <a:lvl7pPr marL="914400" algn="l" rtl="0" fontAlgn="base">
              <a:spcBef>
                <a:spcPct val="0"/>
              </a:spcBef>
              <a:spcAft>
                <a:spcPct val="0"/>
              </a:spcAft>
              <a:defRPr sz="2800">
                <a:solidFill>
                  <a:schemeClr val="tx2"/>
                </a:solidFill>
                <a:latin typeface="Xerox Sans Light" pitchFamily="50" charset="0"/>
              </a:defRPr>
            </a:lvl7pPr>
            <a:lvl8pPr marL="1371600" algn="l" rtl="0" fontAlgn="base">
              <a:spcBef>
                <a:spcPct val="0"/>
              </a:spcBef>
              <a:spcAft>
                <a:spcPct val="0"/>
              </a:spcAft>
              <a:defRPr sz="2800">
                <a:solidFill>
                  <a:schemeClr val="tx2"/>
                </a:solidFill>
                <a:latin typeface="Xerox Sans Light" pitchFamily="50" charset="0"/>
              </a:defRPr>
            </a:lvl8pPr>
            <a:lvl9pPr marL="1828800" algn="l" rtl="0" fontAlgn="base">
              <a:spcBef>
                <a:spcPct val="0"/>
              </a:spcBef>
              <a:spcAft>
                <a:spcPct val="0"/>
              </a:spcAft>
              <a:defRPr sz="2800">
                <a:solidFill>
                  <a:schemeClr val="tx2"/>
                </a:solidFill>
                <a:latin typeface="Xerox Sans Light" pitchFamily="50" charset="0"/>
              </a:defRPr>
            </a:lvl9pPr>
          </a:lstStyle>
          <a:p>
            <a:pPr algn="ctr"/>
            <a:r>
              <a:rPr lang="en-US" sz="2600" kern="0" dirty="0" smtClean="0">
                <a:solidFill>
                  <a:srgbClr val="0070C0"/>
                </a:solidFill>
                <a:latin typeface="Tahoma" pitchFamily="34" charset="0"/>
                <a:ea typeface="Tahoma" pitchFamily="34" charset="0"/>
                <a:cs typeface="Tahoma" pitchFamily="34" charset="0"/>
              </a:rPr>
              <a:t>Definitions, Assumptions &amp; Benefits</a:t>
            </a:r>
            <a:endParaRPr lang="en-US" sz="2000" kern="0" dirty="0">
              <a:solidFill>
                <a:srgbClr val="0070C0"/>
              </a:solidFill>
              <a:latin typeface="Tahoma" pitchFamily="34" charset="0"/>
              <a:ea typeface="Tahoma" pitchFamily="34" charset="0"/>
              <a:cs typeface="Tahoma" pitchFamily="34" charset="0"/>
            </a:endParaRPr>
          </a:p>
        </p:txBody>
      </p:sp>
      <p:pic>
        <p:nvPicPr>
          <p:cNvPr id="9" name="Picture 8" descr="xer_3ln_r_rgb"/>
          <p:cNvPicPr>
            <a:picLocks noChangeAspect="1" noChangeArrowheads="1"/>
          </p:cNvPicPr>
          <p:nvPr/>
        </p:nvPicPr>
        <p:blipFill>
          <a:blip r:embed="rId2" cstate="print"/>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txBox="1">
            <a:spLocks/>
          </p:cNvSpPr>
          <p:nvPr/>
        </p:nvSpPr>
        <p:spPr>
          <a:xfrm>
            <a:off x="2723713" y="6479010"/>
            <a:ext cx="3657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900" dirty="0" smtClean="0">
                <a:solidFill>
                  <a:srgbClr val="000000">
                    <a:lumMod val="65000"/>
                    <a:lumOff val="35000"/>
                  </a:srgbClr>
                </a:solidFill>
                <a:latin typeface="Arial" pitchFamily="34" charset="0"/>
                <a:cs typeface="Arial" pitchFamily="34" charset="0"/>
              </a:rPr>
              <a:t>© 2017 Xerox Corporation. All Rights Reserved. Xerox Confidential.</a:t>
            </a:r>
            <a:endParaRPr lang="en-US" sz="900" dirty="0">
              <a:solidFill>
                <a:srgbClr val="000000">
                  <a:lumMod val="65000"/>
                  <a:lumOff val="35000"/>
                </a:srgbClr>
              </a:solidFill>
              <a:latin typeface="Arial" pitchFamily="34" charset="0"/>
              <a:cs typeface="Arial" pitchFamily="34" charset="0"/>
            </a:endParaRPr>
          </a:p>
        </p:txBody>
      </p:sp>
      <p:sp>
        <p:nvSpPr>
          <p:cNvPr id="11" name="TextBox 10"/>
          <p:cNvSpPr txBox="1"/>
          <p:nvPr/>
        </p:nvSpPr>
        <p:spPr>
          <a:xfrm>
            <a:off x="8396386" y="6418883"/>
            <a:ext cx="596117" cy="307777"/>
          </a:xfrm>
          <a:prstGeom prst="rect">
            <a:avLst/>
          </a:prstGeom>
          <a:noFill/>
        </p:spPr>
        <p:txBody>
          <a:bodyPr wrap="square" rtlCol="0">
            <a:spAutoFit/>
          </a:bodyPr>
          <a:lstStyle/>
          <a:p>
            <a:pPr fontAlgn="base">
              <a:spcBef>
                <a:spcPct val="0"/>
              </a:spcBef>
              <a:spcAft>
                <a:spcPct val="0"/>
              </a:spcAft>
            </a:pPr>
            <a:fld id="{3A2C43D3-5318-463C-8BF2-E2A06F443522}" type="slidenum">
              <a:rPr lang="en-US" sz="1400">
                <a:solidFill>
                  <a:srgbClr val="808080"/>
                </a:solidFill>
                <a:latin typeface="Arial" panose="020B0604020202020204" pitchFamily="34" charset="0"/>
                <a:cs typeface="Arial" panose="020B0604020202020204" pitchFamily="34" charset="0"/>
              </a:rPr>
              <a:pPr fontAlgn="base">
                <a:spcBef>
                  <a:spcPct val="0"/>
                </a:spcBef>
                <a:spcAft>
                  <a:spcPct val="0"/>
                </a:spcAft>
              </a:pPr>
              <a:t>6</a:t>
            </a:fld>
            <a:endParaRPr lang="en-US" sz="14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63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93183"/>
            <a:ext cx="7737814" cy="523220"/>
          </a:xfrm>
          <a:prstGeom prst="rect">
            <a:avLst/>
          </a:prstGeom>
          <a:noFill/>
        </p:spPr>
        <p:txBody>
          <a:bodyPr wrap="square" rtlCol="0">
            <a:spAutoFit/>
          </a:bodyPr>
          <a:lstStyle/>
          <a:p>
            <a:pPr algn="ctr"/>
            <a:r>
              <a:rPr lang="en-US" sz="2800" dirty="0" smtClean="0">
                <a:solidFill>
                  <a:srgbClr val="0070C0"/>
                </a:solidFill>
                <a:latin typeface="Tahoma" panose="020B0604030504040204" pitchFamily="34" charset="0"/>
                <a:ea typeface="Tahoma" panose="020B0604030504040204" pitchFamily="34" charset="0"/>
                <a:cs typeface="Tahoma" panose="020B0604030504040204" pitchFamily="34" charset="0"/>
              </a:rPr>
              <a:t>PrintSmart Program Participation</a:t>
            </a:r>
            <a:endPar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8" descr="xer_3ln_r_rgb"/>
          <p:cNvPicPr>
            <a:picLocks noChangeAspect="1" noChangeArrowheads="1"/>
          </p:cNvPicPr>
          <p:nvPr/>
        </p:nvPicPr>
        <p:blipFill>
          <a:blip r:embed="rId2"/>
          <a:srcRect/>
          <a:stretch>
            <a:fillRect/>
          </a:stretch>
        </p:blipFill>
        <p:spPr>
          <a:xfrm>
            <a:off x="207791" y="6340230"/>
            <a:ext cx="1254080" cy="34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txBox="1">
            <a:spLocks/>
          </p:cNvSpPr>
          <p:nvPr/>
        </p:nvSpPr>
        <p:spPr>
          <a:xfrm>
            <a:off x="2723713" y="6479010"/>
            <a:ext cx="3657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900" dirty="0" smtClean="0">
                <a:solidFill>
                  <a:srgbClr val="000000">
                    <a:lumMod val="65000"/>
                    <a:lumOff val="35000"/>
                  </a:srgbClr>
                </a:solidFill>
                <a:latin typeface="Arial" pitchFamily="34" charset="0"/>
                <a:cs typeface="Arial" pitchFamily="34" charset="0"/>
              </a:rPr>
              <a:t>© 2017 Xerox Corporation. All Rights Reserved. Xerox Confidential.</a:t>
            </a:r>
            <a:endParaRPr lang="en-US" sz="900" dirty="0">
              <a:solidFill>
                <a:srgbClr val="000000">
                  <a:lumMod val="65000"/>
                  <a:lumOff val="35000"/>
                </a:srgbClr>
              </a:solidFill>
              <a:latin typeface="Arial" pitchFamily="34" charset="0"/>
              <a:cs typeface="Arial" pitchFamily="34" charset="0"/>
            </a:endParaRPr>
          </a:p>
        </p:txBody>
      </p:sp>
      <p:sp>
        <p:nvSpPr>
          <p:cNvPr id="7" name="TextBox 6"/>
          <p:cNvSpPr txBox="1"/>
          <p:nvPr/>
        </p:nvSpPr>
        <p:spPr>
          <a:xfrm>
            <a:off x="8396386" y="6418883"/>
            <a:ext cx="596117" cy="307777"/>
          </a:xfrm>
          <a:prstGeom prst="rect">
            <a:avLst/>
          </a:prstGeom>
          <a:noFill/>
        </p:spPr>
        <p:txBody>
          <a:bodyPr wrap="square" rtlCol="0">
            <a:spAutoFit/>
          </a:bodyPr>
          <a:lstStyle/>
          <a:p>
            <a:pPr fontAlgn="base">
              <a:spcBef>
                <a:spcPct val="0"/>
              </a:spcBef>
              <a:spcAft>
                <a:spcPct val="0"/>
              </a:spcAft>
            </a:pPr>
            <a:fld id="{3A2C43D3-5318-463C-8BF2-E2A06F443522}" type="slidenum">
              <a:rPr lang="en-US" sz="1400">
                <a:solidFill>
                  <a:srgbClr val="808080"/>
                </a:solidFill>
                <a:latin typeface="Arial" panose="020B0604020202020204" pitchFamily="34" charset="0"/>
                <a:cs typeface="Arial" panose="020B0604020202020204" pitchFamily="34" charset="0"/>
              </a:rPr>
              <a:pPr fontAlgn="base">
                <a:spcBef>
                  <a:spcPct val="0"/>
                </a:spcBef>
                <a:spcAft>
                  <a:spcPct val="0"/>
                </a:spcAft>
              </a:pPr>
              <a:t>7</a:t>
            </a:fld>
            <a:endParaRPr lang="en-US" sz="1400" dirty="0">
              <a:solidFill>
                <a:srgbClr val="808080"/>
              </a:solidFill>
              <a:latin typeface="Arial" panose="020B0604020202020204" pitchFamily="34" charset="0"/>
              <a:cs typeface="Arial" panose="020B0604020202020204" pitchFamily="34" charset="0"/>
            </a:endParaRPr>
          </a:p>
        </p:txBody>
      </p:sp>
      <p:sp>
        <p:nvSpPr>
          <p:cNvPr id="8" name="Rounded Rectangle 7"/>
          <p:cNvSpPr/>
          <p:nvPr/>
        </p:nvSpPr>
        <p:spPr>
          <a:xfrm>
            <a:off x="294983" y="842703"/>
            <a:ext cx="2524417" cy="1316997"/>
          </a:xfrm>
          <a:prstGeom prst="roundRect">
            <a:avLst/>
          </a:prstGeom>
          <a:solidFill>
            <a:srgbClr val="232B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u="sng" dirty="0" smtClean="0">
                <a:latin typeface="Calibri" panose="020F0502020204030204" pitchFamily="34" charset="0"/>
              </a:rPr>
              <a:t>Contract Phase  I </a:t>
            </a:r>
          </a:p>
          <a:p>
            <a:pPr algn="ctr"/>
            <a:r>
              <a:rPr lang="en-US" dirty="0" smtClean="0">
                <a:latin typeface="Calibri" panose="020F0502020204030204" pitchFamily="34" charset="0"/>
              </a:rPr>
              <a:t>Assessment and Strategy Development</a:t>
            </a:r>
            <a:endParaRPr lang="en-US" dirty="0">
              <a:latin typeface="Calibri" panose="020F0502020204030204" pitchFamily="34" charset="0"/>
            </a:endParaRPr>
          </a:p>
        </p:txBody>
      </p:sp>
      <p:sp>
        <p:nvSpPr>
          <p:cNvPr id="9" name="TextBox 8"/>
          <p:cNvSpPr txBox="1"/>
          <p:nvPr/>
        </p:nvSpPr>
        <p:spPr>
          <a:xfrm>
            <a:off x="207791" y="2286000"/>
            <a:ext cx="2976345" cy="438581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smtClean="0">
                <a:solidFill>
                  <a:schemeClr val="bg1">
                    <a:lumMod val="50000"/>
                  </a:schemeClr>
                </a:solidFill>
                <a:latin typeface="Calibri" panose="020F0502020204030204" pitchFamily="34" charset="0"/>
                <a:ea typeface="Tahoma" panose="020B0604030504040204" pitchFamily="34" charset="0"/>
                <a:cs typeface="Tahoma" panose="020B0604030504040204" pitchFamily="34" charset="0"/>
              </a:rPr>
              <a:t>Analysis of current print infrastructure.</a:t>
            </a:r>
          </a:p>
          <a:p>
            <a:pPr marL="285750" indent="-285750">
              <a:spcBef>
                <a:spcPts val="600"/>
              </a:spcBef>
              <a:spcAft>
                <a:spcPts val="600"/>
              </a:spcAft>
              <a:buFont typeface="Arial" panose="020B0604020202020204" pitchFamily="34" charset="0"/>
              <a:buChar char="•"/>
            </a:pPr>
            <a:r>
              <a:rPr lang="en-US" sz="1400" dirty="0" smtClean="0">
                <a:solidFill>
                  <a:schemeClr val="bg1">
                    <a:lumMod val="50000"/>
                  </a:schemeClr>
                </a:solidFill>
                <a:latin typeface="Calibri" panose="020F0502020204030204" pitchFamily="34" charset="0"/>
                <a:ea typeface="Tahoma" panose="020B0604030504040204" pitchFamily="34" charset="0"/>
                <a:cs typeface="Tahoma" panose="020B0604030504040204" pitchFamily="34" charset="0"/>
              </a:rPr>
              <a:t>Development of Current State Assessment (“CSA”) and Baseline TCO (Total Cost of Ownership).</a:t>
            </a:r>
          </a:p>
          <a:p>
            <a:pPr marL="285750" indent="-285750">
              <a:spcBef>
                <a:spcPts val="600"/>
              </a:spcBef>
              <a:spcAft>
                <a:spcPts val="600"/>
              </a:spcAft>
              <a:buFont typeface="Arial" panose="020B0604020202020204" pitchFamily="34" charset="0"/>
              <a:buChar char="•"/>
            </a:pPr>
            <a:r>
              <a:rPr lang="en-US" sz="1400" dirty="0" smtClean="0">
                <a:solidFill>
                  <a:schemeClr val="bg1">
                    <a:lumMod val="50000"/>
                  </a:schemeClr>
                </a:solidFill>
                <a:latin typeface="Calibri" panose="020F0502020204030204" pitchFamily="34" charset="0"/>
                <a:ea typeface="Tahoma" panose="020B0604030504040204" pitchFamily="34" charset="0"/>
                <a:cs typeface="Tahoma" panose="020B0604030504040204" pitchFamily="34" charset="0"/>
              </a:rPr>
              <a:t>Present client with Future State Document (“FSD”) – showing recommended optimal print environment.</a:t>
            </a:r>
          </a:p>
          <a:p>
            <a:pPr marL="285750" indent="-285750">
              <a:spcBef>
                <a:spcPts val="600"/>
              </a:spcBef>
              <a:spcAft>
                <a:spcPts val="600"/>
              </a:spcAft>
              <a:buFont typeface="Arial" panose="020B0604020202020204" pitchFamily="34" charset="0"/>
              <a:buChar char="•"/>
            </a:pPr>
            <a:r>
              <a:rPr lang="en-US" sz="1400" dirty="0" smtClean="0">
                <a:solidFill>
                  <a:schemeClr val="bg1">
                    <a:lumMod val="50000"/>
                  </a:schemeClr>
                </a:solidFill>
                <a:latin typeface="Calibri" panose="020F0502020204030204" pitchFamily="34" charset="0"/>
                <a:ea typeface="Tahoma" panose="020B0604030504040204" pitchFamily="34" charset="0"/>
                <a:cs typeface="Tahoma" panose="020B0604030504040204" pitchFamily="34" charset="0"/>
              </a:rPr>
              <a:t>Present client with Gap Analysis – showing projected savings from FSD.</a:t>
            </a:r>
          </a:p>
          <a:p>
            <a:pPr marL="285750" indent="-285750">
              <a:spcBef>
                <a:spcPts val="600"/>
              </a:spcBef>
              <a:spcAft>
                <a:spcPts val="600"/>
              </a:spcAft>
              <a:buFont typeface="Arial" panose="020B0604020202020204" pitchFamily="34" charset="0"/>
              <a:buChar char="•"/>
            </a:pPr>
            <a:r>
              <a:rPr lang="en-US" sz="1400" b="1" dirty="0">
                <a:solidFill>
                  <a:srgbClr val="0070C0"/>
                </a:solidFill>
                <a:latin typeface="Calibri" panose="020F0502020204030204" pitchFamily="34" charset="0"/>
                <a:ea typeface="Tahoma" panose="020B0604030504040204" pitchFamily="34" charset="0"/>
                <a:cs typeface="Tahoma" panose="020B0604030504040204" pitchFamily="34" charset="0"/>
              </a:rPr>
              <a:t>Client Acceptance and </a:t>
            </a:r>
            <a:r>
              <a:rPr lang="en-US" sz="1400" b="1" dirty="0" smtClean="0">
                <a:solidFill>
                  <a:srgbClr val="0070C0"/>
                </a:solidFill>
                <a:latin typeface="Calibri" panose="020F0502020204030204" pitchFamily="34" charset="0"/>
                <a:ea typeface="Tahoma" panose="020B0604030504040204" pitchFamily="34" charset="0"/>
                <a:cs typeface="Tahoma" panose="020B0604030504040204" pitchFamily="34" charset="0"/>
              </a:rPr>
              <a:t>Signoff: considering </a:t>
            </a:r>
            <a:r>
              <a:rPr lang="en-US" sz="1400" b="1" dirty="0">
                <a:solidFill>
                  <a:srgbClr val="0070C0"/>
                </a:solidFill>
                <a:latin typeface="Calibri" panose="020F0502020204030204" pitchFamily="34" charset="0"/>
                <a:ea typeface="Tahoma" panose="020B0604030504040204" pitchFamily="34" charset="0"/>
                <a:cs typeface="Tahoma" panose="020B0604030504040204" pitchFamily="34" charset="0"/>
              </a:rPr>
              <a:t>Phase 1 </a:t>
            </a:r>
            <a:r>
              <a:rPr lang="en-US" sz="1400" b="1" dirty="0" smtClean="0">
                <a:solidFill>
                  <a:srgbClr val="0070C0"/>
                </a:solidFill>
                <a:latin typeface="Calibri" panose="020F0502020204030204" pitchFamily="34" charset="0"/>
                <a:ea typeface="Tahoma" panose="020B0604030504040204" pitchFamily="34" charset="0"/>
                <a:cs typeface="Tahoma" panose="020B0604030504040204" pitchFamily="34" charset="0"/>
              </a:rPr>
              <a:t>completed</a:t>
            </a:r>
          </a:p>
          <a:p>
            <a:pPr marL="285750" indent="-285750">
              <a:spcBef>
                <a:spcPts val="600"/>
              </a:spcBef>
              <a:spcAft>
                <a:spcPts val="600"/>
              </a:spcAft>
              <a:buFontTx/>
              <a:buChar char="-"/>
            </a:pPr>
            <a:endParaRPr lang="en-US" sz="14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endParaRPr lang="en-US" sz="1400" i="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3184137" y="842703"/>
            <a:ext cx="2607064" cy="1316997"/>
          </a:xfrm>
          <a:prstGeom prst="roundRect">
            <a:avLst/>
          </a:prstGeom>
          <a:solidFill>
            <a:srgbClr val="232B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u="sng" dirty="0" smtClean="0">
                <a:latin typeface="Calibri" panose="020F0502020204030204" pitchFamily="34" charset="0"/>
              </a:rPr>
              <a:t>Contract Phase II </a:t>
            </a:r>
          </a:p>
          <a:p>
            <a:pPr algn="ctr"/>
            <a:r>
              <a:rPr lang="en-US" dirty="0" smtClean="0">
                <a:latin typeface="Calibri" panose="020F0502020204030204" pitchFamily="34" charset="0"/>
              </a:rPr>
              <a:t>Limited Implementation</a:t>
            </a:r>
            <a:endParaRPr lang="en-US" dirty="0">
              <a:latin typeface="Calibri" panose="020F0502020204030204" pitchFamily="34" charset="0"/>
            </a:endParaRPr>
          </a:p>
        </p:txBody>
      </p:sp>
      <p:sp>
        <p:nvSpPr>
          <p:cNvPr id="11" name="Rounded Rectangle 10"/>
          <p:cNvSpPr/>
          <p:nvPr/>
        </p:nvSpPr>
        <p:spPr>
          <a:xfrm>
            <a:off x="6079736" y="842703"/>
            <a:ext cx="2614709" cy="1316997"/>
          </a:xfrm>
          <a:prstGeom prst="roundRect">
            <a:avLst/>
          </a:prstGeom>
          <a:solidFill>
            <a:srgbClr val="232B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u="sng" dirty="0" smtClean="0">
                <a:latin typeface="Calibri" panose="020F0502020204030204" pitchFamily="34" charset="0"/>
              </a:rPr>
              <a:t>Contract Phase III </a:t>
            </a:r>
          </a:p>
          <a:p>
            <a:pPr algn="ctr"/>
            <a:r>
              <a:rPr lang="en-US" dirty="0" smtClean="0">
                <a:latin typeface="Calibri" panose="020F0502020204030204" pitchFamily="34" charset="0"/>
              </a:rPr>
              <a:t>Completion of Implementation and Steady State</a:t>
            </a:r>
            <a:endParaRPr lang="en-US" dirty="0">
              <a:latin typeface="Calibri" panose="020F0502020204030204" pitchFamily="34" charset="0"/>
            </a:endParaRPr>
          </a:p>
        </p:txBody>
      </p:sp>
      <p:sp>
        <p:nvSpPr>
          <p:cNvPr id="12" name="TextBox 11"/>
          <p:cNvSpPr txBox="1"/>
          <p:nvPr/>
        </p:nvSpPr>
        <p:spPr>
          <a:xfrm>
            <a:off x="3184136" y="2299855"/>
            <a:ext cx="2736753" cy="44473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smtClean="0">
                <a:solidFill>
                  <a:prstClr val="black"/>
                </a:solidFill>
                <a:latin typeface="Calibri" panose="020F0502020204030204" pitchFamily="34" charset="0"/>
                <a:ea typeface="Tahoma" panose="020B0604030504040204" pitchFamily="34" charset="0"/>
                <a:cs typeface="Tahoma" panose="020B0604030504040204" pitchFamily="34" charset="0"/>
              </a:rPr>
              <a:t>Implement PrintSmart program print services in select agreed upon locations.</a:t>
            </a:r>
          </a:p>
          <a:p>
            <a:pPr marL="285750" indent="-285750">
              <a:spcBef>
                <a:spcPts val="600"/>
              </a:spcBef>
              <a:spcAft>
                <a:spcPts val="600"/>
              </a:spcAft>
              <a:buFont typeface="Arial" panose="020B0604020202020204" pitchFamily="34" charset="0"/>
              <a:buChar char="•"/>
            </a:pPr>
            <a:r>
              <a:rPr lang="en-US" sz="1400" dirty="0" smtClean="0">
                <a:solidFill>
                  <a:prstClr val="black"/>
                </a:solidFill>
                <a:latin typeface="Calibri" panose="020F0502020204030204" pitchFamily="34" charset="0"/>
                <a:ea typeface="Tahoma" panose="020B0604030504040204" pitchFamily="34" charset="0"/>
                <a:cs typeface="Tahoma" panose="020B0604030504040204" pitchFamily="34" charset="0"/>
              </a:rPr>
              <a:t>Market program internally encouraging users to modify behavior to reduce printing.</a:t>
            </a:r>
          </a:p>
          <a:p>
            <a:pPr marL="285750" indent="-285750">
              <a:spcBef>
                <a:spcPts val="600"/>
              </a:spcBef>
              <a:spcAft>
                <a:spcPts val="600"/>
              </a:spcAft>
              <a:buFont typeface="Arial" panose="020B0604020202020204" pitchFamily="34" charset="0"/>
              <a:buChar char="•"/>
            </a:pPr>
            <a:r>
              <a:rPr lang="en-US" sz="1400" dirty="0" smtClean="0">
                <a:solidFill>
                  <a:prstClr val="black"/>
                </a:solidFill>
                <a:latin typeface="Calibri" panose="020F0502020204030204" pitchFamily="34" charset="0"/>
                <a:ea typeface="Tahoma" panose="020B0604030504040204" pitchFamily="34" charset="0"/>
                <a:cs typeface="Tahoma" panose="020B0604030504040204" pitchFamily="34" charset="0"/>
              </a:rPr>
              <a:t>Results of limited implementation are presented.</a:t>
            </a:r>
          </a:p>
          <a:p>
            <a:pPr marL="285750" indent="-285750">
              <a:spcBef>
                <a:spcPts val="600"/>
              </a:spcBef>
              <a:spcAft>
                <a:spcPts val="600"/>
              </a:spcAft>
              <a:buFont typeface="Arial" panose="020B0604020202020204" pitchFamily="34" charset="0"/>
              <a:buChar char="•"/>
            </a:pPr>
            <a:r>
              <a:rPr lang="en-US" sz="1400" dirty="0" smtClean="0">
                <a:solidFill>
                  <a:srgbClr val="0070C0"/>
                </a:solidFill>
                <a:latin typeface="Calibri" panose="020F0502020204030204" pitchFamily="34" charset="0"/>
                <a:ea typeface="Tahoma" panose="020B0604030504040204" pitchFamily="34" charset="0"/>
                <a:cs typeface="Tahoma" panose="020B0604030504040204" pitchFamily="34" charset="0"/>
              </a:rPr>
              <a:t>If the client is satisfied with the limited implementation and results: state in writing that Xerox has satisfactorily completed Phase II of implementation and may move on to Phase III.</a:t>
            </a:r>
          </a:p>
          <a:p>
            <a:pPr marL="285750" indent="-285750">
              <a:spcBef>
                <a:spcPts val="600"/>
              </a:spcBef>
              <a:spcAft>
                <a:spcPts val="600"/>
              </a:spcAft>
              <a:buFontTx/>
              <a:buChar char="-"/>
            </a:pPr>
            <a:endParaRPr lang="en-US" sz="14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endParaRPr lang="en-US" sz="1400" i="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6553201" y="2313710"/>
            <a:ext cx="2141244" cy="18312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400" dirty="0" smtClean="0">
                <a:solidFill>
                  <a:prstClr val="black"/>
                </a:solidFill>
                <a:latin typeface="Calibri" panose="020F0502020204030204" pitchFamily="34" charset="0"/>
                <a:ea typeface="Tahoma" panose="020B0604030504040204" pitchFamily="34" charset="0"/>
                <a:cs typeface="Tahoma" panose="020B0604030504040204" pitchFamily="34" charset="0"/>
              </a:rPr>
              <a:t>Develop a schedule to implement PrintSmart program print services throughout the enterprise.</a:t>
            </a:r>
          </a:p>
          <a:p>
            <a:pPr marL="285750" indent="-285750">
              <a:spcBef>
                <a:spcPts val="600"/>
              </a:spcBef>
              <a:spcAft>
                <a:spcPts val="600"/>
              </a:spcAft>
              <a:buFontTx/>
              <a:buChar char="-"/>
            </a:pPr>
            <a:endParaRPr lang="en-US" sz="14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endParaRPr lang="en-US" sz="1400" i="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Left-Right-Up Arrow 13"/>
          <p:cNvSpPr/>
          <p:nvPr/>
        </p:nvSpPr>
        <p:spPr>
          <a:xfrm rot="10033215">
            <a:off x="5601348" y="1781557"/>
            <a:ext cx="1216152" cy="2639078"/>
          </a:xfrm>
          <a:prstGeom prst="leftRightUpArrow">
            <a:avLst/>
          </a:prstGeom>
          <a:solidFill>
            <a:srgbClr val="232B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6001216" y="4489598"/>
            <a:ext cx="2815273" cy="192928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rgbClr val="002060"/>
                </a:solidFill>
                <a:latin typeface="Calibri" panose="020F0502020204030204" pitchFamily="34" charset="0"/>
                <a:ea typeface="Tahoma" panose="020B0604030504040204" pitchFamily="34" charset="0"/>
                <a:cs typeface="Tahoma" panose="020B0604030504040204" pitchFamily="34" charset="0"/>
              </a:rPr>
              <a:t>Combining Phases II and </a:t>
            </a:r>
            <a:r>
              <a:rPr lang="en-US" sz="1400" u="sng" dirty="0" smtClean="0">
                <a:solidFill>
                  <a:srgbClr val="002060"/>
                </a:solidFill>
                <a:latin typeface="Calibri" panose="020F0502020204030204" pitchFamily="34" charset="0"/>
                <a:ea typeface="Tahoma" panose="020B0604030504040204" pitchFamily="34" charset="0"/>
                <a:cs typeface="Tahoma" panose="020B0604030504040204" pitchFamily="34" charset="0"/>
              </a:rPr>
              <a:t>III</a:t>
            </a:r>
          </a:p>
          <a:p>
            <a:pPr algn="ctr"/>
            <a:endParaRPr lang="en-US" sz="900" u="sng" dirty="0" smtClean="0">
              <a:solidFill>
                <a:srgbClr val="002060"/>
              </a:solidFill>
              <a:latin typeface="Calibri" panose="020F0502020204030204" pitchFamily="34" charset="0"/>
              <a:ea typeface="Tahoma" panose="020B0604030504040204" pitchFamily="34" charset="0"/>
              <a:cs typeface="Tahoma" panose="020B0604030504040204" pitchFamily="34" charset="0"/>
            </a:endParaRPr>
          </a:p>
          <a:p>
            <a:pPr algn="ctr"/>
            <a:r>
              <a:rPr lang="en-US" sz="1400" dirty="0" smtClean="0">
                <a:solidFill>
                  <a:srgbClr val="002060"/>
                </a:solidFill>
                <a:latin typeface="Calibri" panose="020F0502020204030204" pitchFamily="34" charset="0"/>
                <a:ea typeface="Tahoma" panose="020B0604030504040204" pitchFamily="34" charset="0"/>
                <a:cs typeface="Tahoma" panose="020B0604030504040204" pitchFamily="34" charset="0"/>
              </a:rPr>
              <a:t>After consultation with Xerox, client in his/her reasonable discretion  may decide to combine Phases II &amp; III into an enterprise wide implementation following Phase I.</a:t>
            </a:r>
          </a:p>
        </p:txBody>
      </p:sp>
    </p:spTree>
    <p:extLst>
      <p:ext uri="{BB962C8B-B14F-4D97-AF65-F5344CB8AC3E}">
        <p14:creationId xmlns:p14="http://schemas.microsoft.com/office/powerpoint/2010/main" val="88746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Xerox Blue 2013">
  <a:themeElements>
    <a:clrScheme name="Xerox Blue">
      <a:dk1>
        <a:srgbClr val="000000"/>
      </a:dk1>
      <a:lt1>
        <a:srgbClr val="FFFFFF"/>
      </a:lt1>
      <a:dk2>
        <a:srgbClr val="34BCBA"/>
      </a:dk2>
      <a:lt2>
        <a:srgbClr val="6DAF3D"/>
      </a:lt2>
      <a:accent1>
        <a:srgbClr val="2895D5"/>
      </a:accent1>
      <a:accent2>
        <a:srgbClr val="7053AA"/>
      </a:accent2>
      <a:accent3>
        <a:srgbClr val="9B2583"/>
      </a:accent3>
      <a:accent4>
        <a:srgbClr val="E64BA2"/>
      </a:accent4>
      <a:accent5>
        <a:srgbClr val="E67600"/>
      </a:accent5>
      <a:accent6>
        <a:srgbClr val="FD9F13"/>
      </a:accent6>
      <a:hlink>
        <a:srgbClr val="2895D5"/>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8_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Xerox_Violet_Full w Photo Field">
  <a:themeElements>
    <a:clrScheme name="Xerox_Violet_Full w Photo Field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fontScheme name="Xerox_Violet_Full w Photo Field">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spDef>
    <a:ln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lnDef>
  </a:objectDefaults>
  <a:extraClrSchemeLst>
    <a:extraClrScheme>
      <a:clrScheme name="Xerox_Violet_Full w Photo Field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clrMap bg1="lt1" tx1="dk1" bg2="lt2" tx2="dk2" accent1="accent1" accent2="accent2" accent3="accent3" accent4="accent4" accent5="accent5" accent6="accent6" hlink="hlink" folHlink="folHlink"/>
    </a:extraClrScheme>
    <a:extraClrScheme>
      <a:clrScheme name="Xerox_Violet_Full w Photo Field 2">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clrMap bg1="lt1" tx1="dk1" bg2="lt2" tx2="dk2" accent1="accent1" accent2="accent2" accent3="accent3" accent4="accent4" accent5="accent5" accent6="accent6" hlink="hlink" folHlink="folHlink"/>
    </a:extraClrScheme>
    <a:extraClrScheme>
      <a:clrScheme name="Xerox_Violet_Full w Photo Field 3">
        <a:dk1>
          <a:srgbClr val="000000"/>
        </a:dk1>
        <a:lt1>
          <a:srgbClr val="FFFFFF"/>
        </a:lt1>
        <a:dk2>
          <a:srgbClr val="7053AA"/>
        </a:dk2>
        <a:lt2>
          <a:srgbClr val="ADAFB2"/>
        </a:lt2>
        <a:accent1>
          <a:srgbClr val="7053AA"/>
        </a:accent1>
        <a:accent2>
          <a:srgbClr val="A998CC"/>
        </a:accent2>
        <a:accent3>
          <a:srgbClr val="FFFFFF"/>
        </a:accent3>
        <a:accent4>
          <a:srgbClr val="000000"/>
        </a:accent4>
        <a:accent5>
          <a:srgbClr val="BBB3D2"/>
        </a:accent5>
        <a:accent6>
          <a:srgbClr val="9989B9"/>
        </a:accent6>
        <a:hlink>
          <a:srgbClr val="D4CBE5"/>
        </a:hlink>
        <a:folHlink>
          <a:srgbClr val="E1BEDA"/>
        </a:folHlink>
      </a:clrScheme>
      <a:clrMap bg1="lt1" tx1="dk1" bg2="lt2" tx2="dk2" accent1="accent1" accent2="accent2" accent3="accent3" accent4="accent4" accent5="accent5" accent6="accent6" hlink="hlink" folHlink="folHlink"/>
    </a:extraClrScheme>
    <a:extraClrScheme>
      <a:clrScheme name="Xerox_Violet_Full w Photo Field 4">
        <a:dk1>
          <a:srgbClr val="000000"/>
        </a:dk1>
        <a:lt1>
          <a:srgbClr val="FFFFFF"/>
        </a:lt1>
        <a:dk2>
          <a:srgbClr val="FD9F13"/>
        </a:dk2>
        <a:lt2>
          <a:srgbClr val="ADAFB2"/>
        </a:lt2>
        <a:accent1>
          <a:srgbClr val="FAB821"/>
        </a:accent1>
        <a:accent2>
          <a:srgbClr val="FFDE0E"/>
        </a:accent2>
        <a:accent3>
          <a:srgbClr val="FFFFFF"/>
        </a:accent3>
        <a:accent4>
          <a:srgbClr val="000000"/>
        </a:accent4>
        <a:accent5>
          <a:srgbClr val="FCD8AB"/>
        </a:accent5>
        <a:accent6>
          <a:srgbClr val="E7C90C"/>
        </a:accent6>
        <a:hlink>
          <a:srgbClr val="FEC571"/>
        </a:hlink>
        <a:folHlink>
          <a:srgbClr val="FFE2B8"/>
        </a:folHlink>
      </a:clrScheme>
      <a:clrMap bg1="lt1" tx1="dk1" bg2="lt2" tx2="dk2" accent1="accent1" accent2="accent2" accent3="accent3" accent4="accent4" accent5="accent5" accent6="accent6" hlink="hlink" folHlink="folHlink"/>
    </a:extraClrScheme>
    <a:extraClrScheme>
      <a:clrScheme name="Xerox_Violet_Full w Photo Field 5">
        <a:dk1>
          <a:srgbClr val="000000"/>
        </a:dk1>
        <a:lt1>
          <a:srgbClr val="FFFFFF"/>
        </a:lt1>
        <a:dk2>
          <a:srgbClr val="E67600"/>
        </a:dk2>
        <a:lt2>
          <a:srgbClr val="ADAFB2"/>
        </a:lt2>
        <a:accent1>
          <a:srgbClr val="FAB821"/>
        </a:accent1>
        <a:accent2>
          <a:srgbClr val="FFDE0E"/>
        </a:accent2>
        <a:accent3>
          <a:srgbClr val="FFFFFF"/>
        </a:accent3>
        <a:accent4>
          <a:srgbClr val="000000"/>
        </a:accent4>
        <a:accent5>
          <a:srgbClr val="FCD8AB"/>
        </a:accent5>
        <a:accent6>
          <a:srgbClr val="E7C90C"/>
        </a:accent6>
        <a:hlink>
          <a:srgbClr val="F0AD66"/>
        </a:hlink>
        <a:folHlink>
          <a:srgbClr val="F7D6B2"/>
        </a:folHlink>
      </a:clrScheme>
      <a:clrMap bg1="lt1" tx1="dk1" bg2="lt2" tx2="dk2" accent1="accent1" accent2="accent2" accent3="accent3" accent4="accent4" accent5="accent5" accent6="accent6" hlink="hlink" folHlink="folHlink"/>
    </a:extraClrScheme>
    <a:extraClrScheme>
      <a:clrScheme name="Xerox_Violet_Full w Photo Field 6">
        <a:dk1>
          <a:srgbClr val="000000"/>
        </a:dk1>
        <a:lt1>
          <a:srgbClr val="FFFFFF"/>
        </a:lt1>
        <a:dk2>
          <a:srgbClr val="9B2583"/>
        </a:dk2>
        <a:lt2>
          <a:srgbClr val="ADAFB2"/>
        </a:lt2>
        <a:accent1>
          <a:srgbClr val="E64BA2"/>
        </a:accent1>
        <a:accent2>
          <a:srgbClr val="D16AAC"/>
        </a:accent2>
        <a:accent3>
          <a:srgbClr val="FFFFFF"/>
        </a:accent3>
        <a:accent4>
          <a:srgbClr val="000000"/>
        </a:accent4>
        <a:accent5>
          <a:srgbClr val="F0B1CE"/>
        </a:accent5>
        <a:accent6>
          <a:srgbClr val="BD5F9B"/>
        </a:accent6>
        <a:hlink>
          <a:srgbClr val="C37CB5"/>
        </a:hlink>
        <a:folHlink>
          <a:srgbClr val="E1BDD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Xerox Turquoise 2013">
  <a:themeElements>
    <a:clrScheme name="Xerox Turquoise">
      <a:dk1>
        <a:srgbClr val="000000"/>
      </a:dk1>
      <a:lt1>
        <a:srgbClr val="FFFFFF"/>
      </a:lt1>
      <a:dk2>
        <a:srgbClr val="6DAF3D"/>
      </a:dk2>
      <a:lt2>
        <a:srgbClr val="FD9F13"/>
      </a:lt2>
      <a:accent1>
        <a:srgbClr val="34BCBA"/>
      </a:accent1>
      <a:accent2>
        <a:srgbClr val="2895D5"/>
      </a:accent2>
      <a:accent3>
        <a:srgbClr val="7053AA"/>
      </a:accent3>
      <a:accent4>
        <a:srgbClr val="9B2583"/>
      </a:accent4>
      <a:accent5>
        <a:srgbClr val="E64BA2"/>
      </a:accent5>
      <a:accent6>
        <a:srgbClr val="E67600"/>
      </a:accent6>
      <a:hlink>
        <a:srgbClr val="34BCBA"/>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Xerox Blue 2013">
  <a:themeElements>
    <a:clrScheme name="Xerox Blue">
      <a:dk1>
        <a:srgbClr val="000000"/>
      </a:dk1>
      <a:lt1>
        <a:srgbClr val="FFFFFF"/>
      </a:lt1>
      <a:dk2>
        <a:srgbClr val="34BCBA"/>
      </a:dk2>
      <a:lt2>
        <a:srgbClr val="6DAF3D"/>
      </a:lt2>
      <a:accent1>
        <a:srgbClr val="2895D5"/>
      </a:accent1>
      <a:accent2>
        <a:srgbClr val="7053AA"/>
      </a:accent2>
      <a:accent3>
        <a:srgbClr val="9B2583"/>
      </a:accent3>
      <a:accent4>
        <a:srgbClr val="E64BA2"/>
      </a:accent4>
      <a:accent5>
        <a:srgbClr val="E67600"/>
      </a:accent5>
      <a:accent6>
        <a:srgbClr val="FD9F13"/>
      </a:accent6>
      <a:hlink>
        <a:srgbClr val="2895D5"/>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RIT Jan 2013">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Xerox Blue 2013">
  <a:themeElements>
    <a:clrScheme name="Xerox Blue">
      <a:dk1>
        <a:srgbClr val="000000"/>
      </a:dk1>
      <a:lt1>
        <a:srgbClr val="FFFFFF"/>
      </a:lt1>
      <a:dk2>
        <a:srgbClr val="34BCBA"/>
      </a:dk2>
      <a:lt2>
        <a:srgbClr val="6DAF3D"/>
      </a:lt2>
      <a:accent1>
        <a:srgbClr val="2895D5"/>
      </a:accent1>
      <a:accent2>
        <a:srgbClr val="7053AA"/>
      </a:accent2>
      <a:accent3>
        <a:srgbClr val="9B2583"/>
      </a:accent3>
      <a:accent4>
        <a:srgbClr val="E64BA2"/>
      </a:accent4>
      <a:accent5>
        <a:srgbClr val="E67600"/>
      </a:accent5>
      <a:accent6>
        <a:srgbClr val="FD9F13"/>
      </a:accent6>
      <a:hlink>
        <a:srgbClr val="2895D5"/>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Xerox_Turquoise_010408">
  <a:themeElements>
    <a:clrScheme name="Xerox_Turquoise_010408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fontScheme name="Xerox_Turquoise_010408">
      <a:majorFont>
        <a:latin typeface="Xerox Sans"/>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spDef>
    <a:ln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lnDef>
  </a:objectDefaults>
  <a:extraClrSchemeLst>
    <a:extraClrScheme>
      <a:clrScheme name="Xerox_Turquoise_010408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clrMap bg1="lt1" tx1="dk1" bg2="lt2" tx2="dk2" accent1="accent1" accent2="accent2" accent3="accent3" accent4="accent4" accent5="accent5" accent6="accent6" hlink="hlink" folHlink="folHlink"/>
    </a:extraClrScheme>
    <a:extraClrScheme>
      <a:clrScheme name="Xerox_Turquoise_010408 2">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clrMap bg1="lt1" tx1="dk1" bg2="lt2" tx2="dk2" accent1="accent1" accent2="accent2" accent3="accent3" accent4="accent4" accent5="accent5" accent6="accent6" hlink="hlink" folHlink="folHlink"/>
    </a:extraClrScheme>
    <a:extraClrScheme>
      <a:clrScheme name="Xerox_Turquoise_010408 3">
        <a:dk1>
          <a:srgbClr val="000000"/>
        </a:dk1>
        <a:lt1>
          <a:srgbClr val="FFFFFF"/>
        </a:lt1>
        <a:dk2>
          <a:srgbClr val="7053AA"/>
        </a:dk2>
        <a:lt2>
          <a:srgbClr val="ADAFB2"/>
        </a:lt2>
        <a:accent1>
          <a:srgbClr val="7053AA"/>
        </a:accent1>
        <a:accent2>
          <a:srgbClr val="A998CC"/>
        </a:accent2>
        <a:accent3>
          <a:srgbClr val="FFFFFF"/>
        </a:accent3>
        <a:accent4>
          <a:srgbClr val="000000"/>
        </a:accent4>
        <a:accent5>
          <a:srgbClr val="BBB3D2"/>
        </a:accent5>
        <a:accent6>
          <a:srgbClr val="9989B9"/>
        </a:accent6>
        <a:hlink>
          <a:srgbClr val="D4CBE5"/>
        </a:hlink>
        <a:folHlink>
          <a:srgbClr val="E1BED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ndrews Univesity Oral Presentation v8">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Xerox Green 2013">
  <a:themeElements>
    <a:clrScheme name="Xerox Green">
      <a:dk1>
        <a:srgbClr val="000000"/>
      </a:dk1>
      <a:lt1>
        <a:srgbClr val="FFFFFF"/>
      </a:lt1>
      <a:dk2>
        <a:srgbClr val="FD9F13"/>
      </a:dk2>
      <a:lt2>
        <a:srgbClr val="E67600"/>
      </a:lt2>
      <a:accent1>
        <a:srgbClr val="6DAF3D"/>
      </a:accent1>
      <a:accent2>
        <a:srgbClr val="34BCBA"/>
      </a:accent2>
      <a:accent3>
        <a:srgbClr val="2895D5"/>
      </a:accent3>
      <a:accent4>
        <a:srgbClr val="7053AA"/>
      </a:accent4>
      <a:accent5>
        <a:srgbClr val="9B2583"/>
      </a:accent5>
      <a:accent6>
        <a:srgbClr val="E64BA2"/>
      </a:accent6>
      <a:hlink>
        <a:srgbClr val="6DAF3D"/>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Xerox Blue 2013">
  <a:themeElements>
    <a:clrScheme name="Xerox Blue">
      <a:dk1>
        <a:srgbClr val="000000"/>
      </a:dk1>
      <a:lt1>
        <a:srgbClr val="FFFFFF"/>
      </a:lt1>
      <a:dk2>
        <a:srgbClr val="34BCBA"/>
      </a:dk2>
      <a:lt2>
        <a:srgbClr val="6DAF3D"/>
      </a:lt2>
      <a:accent1>
        <a:srgbClr val="2895D5"/>
      </a:accent1>
      <a:accent2>
        <a:srgbClr val="7053AA"/>
      </a:accent2>
      <a:accent3>
        <a:srgbClr val="9B2583"/>
      </a:accent3>
      <a:accent4>
        <a:srgbClr val="E64BA2"/>
      </a:accent4>
      <a:accent5>
        <a:srgbClr val="E67600"/>
      </a:accent5>
      <a:accent6>
        <a:srgbClr val="FD9F13"/>
      </a:accent6>
      <a:hlink>
        <a:srgbClr val="2895D5"/>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Xerox_Violet_Full w Photo Field">
  <a:themeElements>
    <a:clrScheme name="Xerox_Violet_Full w Photo Field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fontScheme name="Xerox_Violet_Full w Photo Field">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spDef>
    <a:lnDef>
      <a:spPr bwMode="auto">
        <a:xfrm>
          <a:off x="0" y="0"/>
          <a:ext cx="1" cy="1"/>
        </a:xfrm>
        <a:custGeom>
          <a:avLst/>
          <a:gdLst/>
          <a:ahLst/>
          <a:cxnLst/>
          <a:rect l="0" t="0" r="0" b="0"/>
          <a:pathLst/>
        </a:custGeom>
        <a:solidFill>
          <a:srgbClr val="BEDFF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lnDef>
  </a:objectDefaults>
  <a:extraClrSchemeLst>
    <a:extraClrScheme>
      <a:clrScheme name="Xerox_Violet_Full w Photo Field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clrMap bg1="lt1" tx1="dk1" bg2="lt2" tx2="dk2" accent1="accent1" accent2="accent2" accent3="accent3" accent4="accent4" accent5="accent5" accent6="accent6" hlink="hlink" folHlink="folHlink"/>
    </a:extraClrScheme>
    <a:extraClrScheme>
      <a:clrScheme name="Xerox_Violet_Full w Photo Field 2">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clrMap bg1="lt1" tx1="dk1" bg2="lt2" tx2="dk2" accent1="accent1" accent2="accent2" accent3="accent3" accent4="accent4" accent5="accent5" accent6="accent6" hlink="hlink" folHlink="folHlink"/>
    </a:extraClrScheme>
    <a:extraClrScheme>
      <a:clrScheme name="Xerox_Violet_Full w Photo Field 3">
        <a:dk1>
          <a:srgbClr val="000000"/>
        </a:dk1>
        <a:lt1>
          <a:srgbClr val="FFFFFF"/>
        </a:lt1>
        <a:dk2>
          <a:srgbClr val="7053AA"/>
        </a:dk2>
        <a:lt2>
          <a:srgbClr val="ADAFB2"/>
        </a:lt2>
        <a:accent1>
          <a:srgbClr val="7053AA"/>
        </a:accent1>
        <a:accent2>
          <a:srgbClr val="A998CC"/>
        </a:accent2>
        <a:accent3>
          <a:srgbClr val="FFFFFF"/>
        </a:accent3>
        <a:accent4>
          <a:srgbClr val="000000"/>
        </a:accent4>
        <a:accent5>
          <a:srgbClr val="BBB3D2"/>
        </a:accent5>
        <a:accent6>
          <a:srgbClr val="9989B9"/>
        </a:accent6>
        <a:hlink>
          <a:srgbClr val="D4CBE5"/>
        </a:hlink>
        <a:folHlink>
          <a:srgbClr val="E1BEDA"/>
        </a:folHlink>
      </a:clrScheme>
      <a:clrMap bg1="lt1" tx1="dk1" bg2="lt2" tx2="dk2" accent1="accent1" accent2="accent2" accent3="accent3" accent4="accent4" accent5="accent5" accent6="accent6" hlink="hlink" folHlink="folHlink"/>
    </a:extraClrScheme>
    <a:extraClrScheme>
      <a:clrScheme name="Xerox_Violet_Full w Photo Field 4">
        <a:dk1>
          <a:srgbClr val="000000"/>
        </a:dk1>
        <a:lt1>
          <a:srgbClr val="FFFFFF"/>
        </a:lt1>
        <a:dk2>
          <a:srgbClr val="FD9F13"/>
        </a:dk2>
        <a:lt2>
          <a:srgbClr val="ADAFB2"/>
        </a:lt2>
        <a:accent1>
          <a:srgbClr val="FAB821"/>
        </a:accent1>
        <a:accent2>
          <a:srgbClr val="FFDE0E"/>
        </a:accent2>
        <a:accent3>
          <a:srgbClr val="FFFFFF"/>
        </a:accent3>
        <a:accent4>
          <a:srgbClr val="000000"/>
        </a:accent4>
        <a:accent5>
          <a:srgbClr val="FCD8AB"/>
        </a:accent5>
        <a:accent6>
          <a:srgbClr val="E7C90C"/>
        </a:accent6>
        <a:hlink>
          <a:srgbClr val="FEC571"/>
        </a:hlink>
        <a:folHlink>
          <a:srgbClr val="FFE2B8"/>
        </a:folHlink>
      </a:clrScheme>
      <a:clrMap bg1="lt1" tx1="dk1" bg2="lt2" tx2="dk2" accent1="accent1" accent2="accent2" accent3="accent3" accent4="accent4" accent5="accent5" accent6="accent6" hlink="hlink" folHlink="folHlink"/>
    </a:extraClrScheme>
    <a:extraClrScheme>
      <a:clrScheme name="Xerox_Violet_Full w Photo Field 5">
        <a:dk1>
          <a:srgbClr val="000000"/>
        </a:dk1>
        <a:lt1>
          <a:srgbClr val="FFFFFF"/>
        </a:lt1>
        <a:dk2>
          <a:srgbClr val="E67600"/>
        </a:dk2>
        <a:lt2>
          <a:srgbClr val="ADAFB2"/>
        </a:lt2>
        <a:accent1>
          <a:srgbClr val="FAB821"/>
        </a:accent1>
        <a:accent2>
          <a:srgbClr val="FFDE0E"/>
        </a:accent2>
        <a:accent3>
          <a:srgbClr val="FFFFFF"/>
        </a:accent3>
        <a:accent4>
          <a:srgbClr val="000000"/>
        </a:accent4>
        <a:accent5>
          <a:srgbClr val="FCD8AB"/>
        </a:accent5>
        <a:accent6>
          <a:srgbClr val="E7C90C"/>
        </a:accent6>
        <a:hlink>
          <a:srgbClr val="F0AD66"/>
        </a:hlink>
        <a:folHlink>
          <a:srgbClr val="F7D6B2"/>
        </a:folHlink>
      </a:clrScheme>
      <a:clrMap bg1="lt1" tx1="dk1" bg2="lt2" tx2="dk2" accent1="accent1" accent2="accent2" accent3="accent3" accent4="accent4" accent5="accent5" accent6="accent6" hlink="hlink" folHlink="folHlink"/>
    </a:extraClrScheme>
    <a:extraClrScheme>
      <a:clrScheme name="Xerox_Violet_Full w Photo Field 6">
        <a:dk1>
          <a:srgbClr val="000000"/>
        </a:dk1>
        <a:lt1>
          <a:srgbClr val="FFFFFF"/>
        </a:lt1>
        <a:dk2>
          <a:srgbClr val="9B2583"/>
        </a:dk2>
        <a:lt2>
          <a:srgbClr val="ADAFB2"/>
        </a:lt2>
        <a:accent1>
          <a:srgbClr val="E64BA2"/>
        </a:accent1>
        <a:accent2>
          <a:srgbClr val="D16AAC"/>
        </a:accent2>
        <a:accent3>
          <a:srgbClr val="FFFFFF"/>
        </a:accent3>
        <a:accent4>
          <a:srgbClr val="000000"/>
        </a:accent4>
        <a:accent5>
          <a:srgbClr val="F0B1CE"/>
        </a:accent5>
        <a:accent6>
          <a:srgbClr val="BD5F9B"/>
        </a:accent6>
        <a:hlink>
          <a:srgbClr val="C37CB5"/>
        </a:hlink>
        <a:folHlink>
          <a:srgbClr val="E1BDD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IT Jan 2013">
  <a:themeElements>
    <a:clrScheme name="Xerox Dark Green">
      <a:dk1>
        <a:srgbClr val="000000"/>
      </a:dk1>
      <a:lt1>
        <a:srgbClr val="FFFFFF"/>
      </a:lt1>
      <a:dk2>
        <a:srgbClr val="6DAF3D"/>
      </a:dk2>
      <a:lt2>
        <a:srgbClr val="FFFFFF"/>
      </a:lt2>
      <a:accent1>
        <a:srgbClr val="6DAF3D"/>
      </a:accent1>
      <a:accent2>
        <a:srgbClr val="A7CF8B"/>
      </a:accent2>
      <a:accent3>
        <a:srgbClr val="D3E7C4"/>
      </a:accent3>
      <a:accent4>
        <a:srgbClr val="34BCBA"/>
      </a:accent4>
      <a:accent5>
        <a:srgbClr val="85D7D6"/>
      </a:accent5>
      <a:accent6>
        <a:srgbClr val="C2EBEA"/>
      </a:accent6>
      <a:hlink>
        <a:srgbClr val="6DAF3D"/>
      </a:hlink>
      <a:folHlink>
        <a:srgbClr val="D3E7C4"/>
      </a:folHlink>
    </a:clrScheme>
    <a:fontScheme name="1_Default Design">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1_Default Design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1134</Words>
  <Application>Microsoft Office PowerPoint</Application>
  <PresentationFormat>On-screen Show (4:3)</PresentationFormat>
  <Paragraphs>141</Paragraphs>
  <Slides>7</Slides>
  <Notes>1</Notes>
  <HiddenSlides>0</HiddenSlides>
  <MMClips>0</MMClips>
  <ScaleCrop>false</ScaleCrop>
  <HeadingPairs>
    <vt:vector size="4" baseType="variant">
      <vt:variant>
        <vt:lpstr>Theme</vt:lpstr>
      </vt:variant>
      <vt:variant>
        <vt:i4>18</vt:i4>
      </vt:variant>
      <vt:variant>
        <vt:lpstr>Slide Titles</vt:lpstr>
      </vt:variant>
      <vt:variant>
        <vt:i4>7</vt:i4>
      </vt:variant>
    </vt:vector>
  </HeadingPairs>
  <TitlesOfParts>
    <vt:vector size="25" baseType="lpstr">
      <vt:lpstr>Andrews Univesity Oral Presentation v8</vt:lpstr>
      <vt:lpstr>1_Andrews Univesity Oral Presentation v8</vt:lpstr>
      <vt:lpstr>2_Andrews Univesity Oral Presentation v8</vt:lpstr>
      <vt:lpstr>3_Andrews Univesity Oral Presentation v8</vt:lpstr>
      <vt:lpstr>4_Andrews Univesity Oral Presentation v8</vt:lpstr>
      <vt:lpstr>3_Xerox Green 2013</vt:lpstr>
      <vt:lpstr>Xerox Blue 2013</vt:lpstr>
      <vt:lpstr>3_Xerox_Violet_Full w Photo Field</vt:lpstr>
      <vt:lpstr>RIT Jan 2013</vt:lpstr>
      <vt:lpstr>1_Xerox Blue 2013</vt:lpstr>
      <vt:lpstr>18_Andrews Univesity Oral Presentation v8</vt:lpstr>
      <vt:lpstr>6_Xerox_Violet_Full w Photo Field</vt:lpstr>
      <vt:lpstr>Xerox Turquoise 2013</vt:lpstr>
      <vt:lpstr>2_Xerox Blue 2013</vt:lpstr>
      <vt:lpstr>3_RIT Jan 2013</vt:lpstr>
      <vt:lpstr>3_Xerox Blue 2013</vt:lpstr>
      <vt:lpstr>1_Office Theme</vt:lpstr>
      <vt:lpstr>Xerox_Turquoise_010408</vt:lpstr>
      <vt:lpstr>PowerPoint Presentation</vt:lpstr>
      <vt:lpstr>PowerPoint Presentation</vt:lpstr>
      <vt:lpstr>Key Output Metrics – Age of Technology</vt:lpstr>
      <vt:lpstr>PowerPoint Presentation</vt:lpstr>
      <vt:lpstr>PowerPoint Presentation</vt:lpstr>
      <vt:lpstr>PowerPoint Presentation</vt:lpstr>
      <vt:lpstr>PowerPoint Presentation</vt:lpstr>
    </vt:vector>
  </TitlesOfParts>
  <Company>Xerox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Xerox Corporation</dc:creator>
  <cp:lastModifiedBy>End</cp:lastModifiedBy>
  <cp:revision>152</cp:revision>
  <dcterms:created xsi:type="dcterms:W3CDTF">2014-09-10T15:00:31Z</dcterms:created>
  <dcterms:modified xsi:type="dcterms:W3CDTF">2017-11-07T17:39:21Z</dcterms:modified>
</cp:coreProperties>
</file>