
<file path=[Content_Types].xml><?xml version="1.0" encoding="utf-8"?>
<Types xmlns="http://schemas.openxmlformats.org/package/2006/content-types">
  <Default Extension="emf" ContentType="image/x-emf"/>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3" r:id="rId1"/>
  </p:sldMasterIdLst>
  <p:notesMasterIdLst>
    <p:notesMasterId r:id="rId16"/>
  </p:notesMasterIdLst>
  <p:sldIdLst>
    <p:sldId id="281" r:id="rId2"/>
    <p:sldId id="283" r:id="rId3"/>
    <p:sldId id="259" r:id="rId4"/>
    <p:sldId id="284" r:id="rId5"/>
    <p:sldId id="263" r:id="rId6"/>
    <p:sldId id="264" r:id="rId7"/>
    <p:sldId id="269" r:id="rId8"/>
    <p:sldId id="270" r:id="rId9"/>
    <p:sldId id="271" r:id="rId10"/>
    <p:sldId id="277" r:id="rId11"/>
    <p:sldId id="278" r:id="rId12"/>
    <p:sldId id="279" r:id="rId13"/>
    <p:sldId id="285" r:id="rId14"/>
    <p:sldId id="280" r:id="rId15"/>
  </p:sldIdLst>
  <p:sldSz cx="9144000" cy="5143500" type="screen16x9"/>
  <p:notesSz cx="6858000" cy="9144000"/>
  <p:embeddedFontLst>
    <p:embeddedFont>
      <p:font typeface="Open Sans" panose="020B0606030504020204" pitchFamily="34" charset="0"/>
      <p:regular r:id="rId17"/>
      <p:bold r:id="rId18"/>
      <p:italic r:id="rId19"/>
      <p:boldItalic r:id="rId20"/>
    </p:embeddedFont>
    <p:embeddedFont>
      <p:font typeface="Raleway" panose="020B0503030101060003" pitchFamily="34" charset="77"/>
      <p:regular r:id="rId21"/>
      <p:bold r:id="rId22"/>
      <p:italic r:id="rId23"/>
      <p:boldItalic r:id="rId24"/>
    </p:embeddedFont>
    <p:embeddedFont>
      <p:font typeface="Trebuchet MS" panose="020B0703020202090204" pitchFamily="34" charset="0"/>
      <p:regular r:id="rId25"/>
      <p:bold r:id="rId26"/>
      <p: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D00"/>
    <a:srgbClr val="F6D504"/>
    <a:srgbClr val="7E56C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3F3626B4-2E27-4E16-9FB7-40C823026C69}">
  <a:tblStyle styleId="{3F3626B4-2E27-4E16-9FB7-40C823026C6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753"/>
    <p:restoredTop sz="94613"/>
  </p:normalViewPr>
  <p:slideViewPr>
    <p:cSldViewPr snapToGrid="0" snapToObjects="1">
      <p:cViewPr>
        <p:scale>
          <a:sx n="120" d="100"/>
          <a:sy n="120" d="100"/>
        </p:scale>
        <p:origin x="200" y="5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font" Target="fonts/font10.fntdata"/><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font" Target="fonts/font9.fntdata"/><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7.fntdata"/><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openxmlformats.org/officeDocument/2006/relationships/font" Target="fonts/font11.fntdata"/><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11157f85e7c_4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11157f85e7c_4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6"/>
        <p:cNvGrpSpPr/>
        <p:nvPr/>
      </p:nvGrpSpPr>
      <p:grpSpPr>
        <a:xfrm>
          <a:off x="0" y="0"/>
          <a:ext cx="0" cy="0"/>
          <a:chOff x="0" y="0"/>
          <a:chExt cx="0" cy="0"/>
        </a:xfrm>
      </p:grpSpPr>
      <p:sp>
        <p:nvSpPr>
          <p:cNvPr id="837" name="Google Shape;837;gd362d286f3_1_1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8" name="Google Shape;838;gd362d286f3_1_1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d362d286f3_1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d362d286f3_1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d362d286f3_1_2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d362d286f3_1_2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9"/>
        <p:cNvGrpSpPr/>
        <p:nvPr/>
      </p:nvGrpSpPr>
      <p:grpSpPr>
        <a:xfrm>
          <a:off x="0" y="0"/>
          <a:ext cx="0" cy="0"/>
          <a:chOff x="0" y="0"/>
          <a:chExt cx="0" cy="0"/>
        </a:xfrm>
      </p:grpSpPr>
      <p:sp>
        <p:nvSpPr>
          <p:cNvPr id="490" name="Google Shape;490;gd362d286f3_1_1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1" name="Google Shape;491;gd362d286f3_1_1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6"/>
        <p:cNvGrpSpPr/>
        <p:nvPr/>
      </p:nvGrpSpPr>
      <p:grpSpPr>
        <a:xfrm>
          <a:off x="0" y="0"/>
          <a:ext cx="0" cy="0"/>
          <a:chOff x="0" y="0"/>
          <a:chExt cx="0" cy="0"/>
        </a:xfrm>
      </p:grpSpPr>
      <p:sp>
        <p:nvSpPr>
          <p:cNvPr id="497" name="Google Shape;497;gd362d286f3_1_1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8" name="Google Shape;498;gd362d286f3_1_1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6"/>
        <p:cNvGrpSpPr/>
        <p:nvPr/>
      </p:nvGrpSpPr>
      <p:grpSpPr>
        <a:xfrm>
          <a:off x="0" y="0"/>
          <a:ext cx="0" cy="0"/>
          <a:chOff x="0" y="0"/>
          <a:chExt cx="0" cy="0"/>
        </a:xfrm>
      </p:grpSpPr>
      <p:sp>
        <p:nvSpPr>
          <p:cNvPr id="517" name="Google Shape;517;g10f986e770b_0_1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8" name="Google Shape;518;g10f986e770b_0_1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3"/>
        <p:cNvGrpSpPr/>
        <p:nvPr/>
      </p:nvGrpSpPr>
      <p:grpSpPr>
        <a:xfrm>
          <a:off x="0" y="0"/>
          <a:ext cx="0" cy="0"/>
          <a:chOff x="0" y="0"/>
          <a:chExt cx="0" cy="0"/>
        </a:xfrm>
      </p:grpSpPr>
      <p:sp>
        <p:nvSpPr>
          <p:cNvPr id="754" name="Google Shape;754;gd362d286f3_1_1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5" name="Google Shape;755;gd362d286f3_1_1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3"/>
        <p:cNvGrpSpPr/>
        <p:nvPr/>
      </p:nvGrpSpPr>
      <p:grpSpPr>
        <a:xfrm>
          <a:off x="0" y="0"/>
          <a:ext cx="0" cy="0"/>
          <a:chOff x="0" y="0"/>
          <a:chExt cx="0" cy="0"/>
        </a:xfrm>
      </p:grpSpPr>
      <p:sp>
        <p:nvSpPr>
          <p:cNvPr id="764" name="Google Shape;764;gd362d286f3_1_1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5" name="Google Shape;765;gd362d286f3_1_1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4"/>
        <p:cNvGrpSpPr/>
        <p:nvPr/>
      </p:nvGrpSpPr>
      <p:grpSpPr>
        <a:xfrm>
          <a:off x="0" y="0"/>
          <a:ext cx="0" cy="0"/>
          <a:chOff x="0" y="0"/>
          <a:chExt cx="0" cy="0"/>
        </a:xfrm>
      </p:grpSpPr>
      <p:sp>
        <p:nvSpPr>
          <p:cNvPr id="825" name="Google Shape;825;gd362d286f3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26" name="Google Shape;826;gd362d286f3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rgbClr val="7E56C4"/>
        </a:solidFill>
        <a:effectLst/>
      </p:bgPr>
    </p:bg>
    <p:spTree>
      <p:nvGrpSpPr>
        <p:cNvPr id="1" name="Shape 8"/>
        <p:cNvGrpSpPr/>
        <p:nvPr/>
      </p:nvGrpSpPr>
      <p:grpSpPr>
        <a:xfrm>
          <a:off x="0" y="0"/>
          <a:ext cx="0" cy="0"/>
          <a:chOff x="0" y="0"/>
          <a:chExt cx="0" cy="0"/>
        </a:xfrm>
      </p:grpSpPr>
      <p:sp>
        <p:nvSpPr>
          <p:cNvPr id="10" name="Google Shape;10;p2"/>
          <p:cNvSpPr txBox="1">
            <a:spLocks noGrp="1"/>
          </p:cNvSpPr>
          <p:nvPr>
            <p:ph type="subTitle" idx="1"/>
          </p:nvPr>
        </p:nvSpPr>
        <p:spPr>
          <a:xfrm>
            <a:off x="3119700" y="4194000"/>
            <a:ext cx="4503000" cy="409500"/>
          </a:xfrm>
          <a:prstGeom prst="rect">
            <a:avLst/>
          </a:prstGeom>
          <a:noFill/>
        </p:spPr>
        <p:txBody>
          <a:bodyPr spcFirstLastPara="1" wrap="square" lIns="91425" tIns="91425" rIns="91425" bIns="91425" anchor="ctr" anchorCtr="0">
            <a:noAutofit/>
          </a:bodyPr>
          <a:lstStyle>
            <a:lvl1pPr lvl="0" algn="r">
              <a:lnSpc>
                <a:spcPct val="100000"/>
              </a:lnSpc>
              <a:spcBef>
                <a:spcPts val="0"/>
              </a:spcBef>
              <a:spcAft>
                <a:spcPts val="0"/>
              </a:spcAft>
              <a:buSzPts val="1400"/>
              <a:buNone/>
              <a:defRPr sz="1600">
                <a:solidFill>
                  <a:schemeClr val="dk2"/>
                </a:solidFill>
                <a:latin typeface="Trebuchet MS"/>
                <a:ea typeface="Trebuchet MS"/>
                <a:cs typeface="Trebuchet MS"/>
                <a:sym typeface="Trebuchet MS"/>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dirty="0"/>
          </a:p>
        </p:txBody>
      </p:sp>
      <p:pic>
        <p:nvPicPr>
          <p:cNvPr id="8" name="Google Shape;187;p28">
            <a:extLst>
              <a:ext uri="{FF2B5EF4-FFF2-40B4-BE49-F238E27FC236}">
                <a16:creationId xmlns:a16="http://schemas.microsoft.com/office/drawing/2014/main" id="{C6B6817E-E1AC-E941-B3FD-48DFEF94895F}"/>
              </a:ext>
            </a:extLst>
          </p:cNvPr>
          <p:cNvPicPr preferRelativeResize="0"/>
          <p:nvPr userDrawn="1"/>
        </p:nvPicPr>
        <p:blipFill>
          <a:blip r:embed="rId2">
            <a:alphaModFix amt="50000"/>
          </a:blip>
          <a:srcRect t="4799" b="4799"/>
          <a:stretch/>
        </p:blipFill>
        <p:spPr>
          <a:xfrm>
            <a:off x="1" y="540000"/>
            <a:ext cx="4572000" cy="4063500"/>
          </a:xfrm>
          <a:prstGeom prst="rect">
            <a:avLst/>
          </a:prstGeom>
          <a:noFill/>
          <a:ln>
            <a:noFill/>
          </a:ln>
        </p:spPr>
      </p:pic>
      <p:sp>
        <p:nvSpPr>
          <p:cNvPr id="9" name="Google Shape;9;p2"/>
          <p:cNvSpPr txBox="1">
            <a:spLocks noGrp="1"/>
          </p:cNvSpPr>
          <p:nvPr>
            <p:ph type="ctrTitle"/>
          </p:nvPr>
        </p:nvSpPr>
        <p:spPr>
          <a:xfrm>
            <a:off x="1521300" y="1291650"/>
            <a:ext cx="6101400" cy="2560200"/>
          </a:xfrm>
          <a:prstGeom prst="rect">
            <a:avLst/>
          </a:prstGeom>
        </p:spPr>
        <p:txBody>
          <a:bodyPr spcFirstLastPara="1" wrap="square" lIns="0" tIns="0" rIns="0" bIns="0" anchor="ctr" anchorCtr="0">
            <a:noAutofit/>
          </a:bodyPr>
          <a:lstStyle>
            <a:lvl1pPr lvl="0">
              <a:lnSpc>
                <a:spcPct val="80000"/>
              </a:lnSpc>
              <a:spcBef>
                <a:spcPts val="0"/>
              </a:spcBef>
              <a:spcAft>
                <a:spcPts val="0"/>
              </a:spcAft>
              <a:buClr>
                <a:srgbClr val="191919"/>
              </a:buClr>
              <a:buSzPts val="5200"/>
              <a:buNone/>
              <a:defRPr sz="5400" b="1">
                <a:solidFill>
                  <a:schemeClr val="lt2"/>
                </a:solidFill>
              </a:defRPr>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dirty="0"/>
          </a:p>
        </p:txBody>
      </p:sp>
      <p:sp>
        <p:nvSpPr>
          <p:cNvPr id="15" name="Rectangle 14">
            <a:extLst>
              <a:ext uri="{FF2B5EF4-FFF2-40B4-BE49-F238E27FC236}">
                <a16:creationId xmlns:a16="http://schemas.microsoft.com/office/drawing/2014/main" id="{9C532490-8656-874A-86AB-69E8ED447E16}"/>
              </a:ext>
            </a:extLst>
          </p:cNvPr>
          <p:cNvSpPr/>
          <p:nvPr userDrawn="1"/>
        </p:nvSpPr>
        <p:spPr>
          <a:xfrm>
            <a:off x="8120723" y="1616149"/>
            <a:ext cx="829340" cy="3343534"/>
          </a:xfrm>
          <a:prstGeom prst="rect">
            <a:avLst/>
          </a:prstGeom>
          <a:solidFill>
            <a:srgbClr val="7E56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6">
            <a:extLst>
              <a:ext uri="{FF2B5EF4-FFF2-40B4-BE49-F238E27FC236}">
                <a16:creationId xmlns:a16="http://schemas.microsoft.com/office/drawing/2014/main" id="{A66FEFD5-816E-3B4C-A965-5E9FB35042B8}"/>
              </a:ext>
            </a:extLst>
          </p:cNvPr>
          <p:cNvPicPr>
            <a:picLocks noChangeAspect="1"/>
          </p:cNvPicPr>
          <p:nvPr userDrawn="1"/>
        </p:nvPicPr>
        <p:blipFill>
          <a:blip r:embed="rId3"/>
          <a:stretch>
            <a:fillRect/>
          </a:stretch>
        </p:blipFill>
        <p:spPr>
          <a:xfrm>
            <a:off x="7972169" y="2049020"/>
            <a:ext cx="1126448" cy="2910663"/>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ext 1">
  <p:cSld name="CUSTOM_1">
    <p:spTree>
      <p:nvGrpSpPr>
        <p:cNvPr id="1" name="Shape 109"/>
        <p:cNvGrpSpPr/>
        <p:nvPr/>
      </p:nvGrpSpPr>
      <p:grpSpPr>
        <a:xfrm>
          <a:off x="0" y="0"/>
          <a:ext cx="0" cy="0"/>
          <a:chOff x="0" y="0"/>
          <a:chExt cx="0" cy="0"/>
        </a:xfrm>
      </p:grpSpPr>
      <p:sp>
        <p:nvSpPr>
          <p:cNvPr id="110" name="Google Shape;110;p17"/>
          <p:cNvSpPr txBox="1">
            <a:spLocks noGrp="1"/>
          </p:cNvSpPr>
          <p:nvPr>
            <p:ph type="subTitle" idx="1"/>
          </p:nvPr>
        </p:nvSpPr>
        <p:spPr>
          <a:xfrm>
            <a:off x="742875" y="2343150"/>
            <a:ext cx="2377500" cy="914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11" name="Google Shape;111;p17"/>
          <p:cNvSpPr txBox="1">
            <a:spLocks noGrp="1"/>
          </p:cNvSpPr>
          <p:nvPr>
            <p:ph type="title"/>
          </p:nvPr>
        </p:nvSpPr>
        <p:spPr>
          <a:xfrm>
            <a:off x="720000" y="425514"/>
            <a:ext cx="7704000" cy="457200"/>
          </a:xfrm>
          <a:prstGeom prst="rect">
            <a:avLst/>
          </a:prstGeom>
        </p:spPr>
        <p:txBody>
          <a:bodyPr spcFirstLastPara="1" wrap="square" lIns="0" tIns="0" rIns="0" bIns="0"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156"/>
        <p:cNvGrpSpPr/>
        <p:nvPr/>
      </p:nvGrpSpPr>
      <p:grpSpPr>
        <a:xfrm>
          <a:off x="0" y="0"/>
          <a:ext cx="0" cy="0"/>
          <a:chOff x="0" y="0"/>
          <a:chExt cx="0" cy="0"/>
        </a:xfrm>
      </p:grpSpPr>
      <p:sp>
        <p:nvSpPr>
          <p:cNvPr id="157" name="Google Shape;157;p21"/>
          <p:cNvSpPr txBox="1">
            <a:spLocks noGrp="1"/>
          </p:cNvSpPr>
          <p:nvPr>
            <p:ph type="title" hasCustomPrompt="1"/>
          </p:nvPr>
        </p:nvSpPr>
        <p:spPr>
          <a:xfrm>
            <a:off x="1828800" y="540000"/>
            <a:ext cx="5486400" cy="828300"/>
          </a:xfrm>
          <a:prstGeom prst="rect">
            <a:avLst/>
          </a:prstGeom>
        </p:spPr>
        <p:txBody>
          <a:bodyPr spcFirstLastPara="1" wrap="square" lIns="0" tIns="0" rIns="0" bIns="0" anchor="ctr" anchorCtr="0">
            <a:noAutofit/>
          </a:bodyPr>
          <a:lstStyle>
            <a:lvl1pPr lvl="0" algn="ctr" rtl="0">
              <a:spcBef>
                <a:spcPts val="0"/>
              </a:spcBef>
              <a:spcAft>
                <a:spcPts val="0"/>
              </a:spcAft>
              <a:buSzPts val="6200"/>
              <a:buNone/>
              <a:defRPr sz="6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58" name="Google Shape;158;p21"/>
          <p:cNvSpPr txBox="1">
            <a:spLocks noGrp="1"/>
          </p:cNvSpPr>
          <p:nvPr>
            <p:ph type="subTitle" idx="1"/>
          </p:nvPr>
        </p:nvSpPr>
        <p:spPr>
          <a:xfrm>
            <a:off x="1828800" y="1368303"/>
            <a:ext cx="5486400" cy="27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59" name="Google Shape;159;p21"/>
          <p:cNvSpPr txBox="1">
            <a:spLocks noGrp="1"/>
          </p:cNvSpPr>
          <p:nvPr>
            <p:ph type="title" idx="2" hasCustomPrompt="1"/>
          </p:nvPr>
        </p:nvSpPr>
        <p:spPr>
          <a:xfrm>
            <a:off x="1828800" y="2020492"/>
            <a:ext cx="5486400" cy="828300"/>
          </a:xfrm>
          <a:prstGeom prst="rect">
            <a:avLst/>
          </a:prstGeom>
        </p:spPr>
        <p:txBody>
          <a:bodyPr spcFirstLastPara="1" wrap="square" lIns="0" tIns="0" rIns="0" bIns="0" anchor="ctr" anchorCtr="0">
            <a:noAutofit/>
          </a:bodyPr>
          <a:lstStyle>
            <a:lvl1pPr lvl="0" algn="ctr" rtl="0">
              <a:spcBef>
                <a:spcPts val="0"/>
              </a:spcBef>
              <a:spcAft>
                <a:spcPts val="0"/>
              </a:spcAft>
              <a:buSzPts val="6200"/>
              <a:buNone/>
              <a:defRPr sz="6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60" name="Google Shape;160;p21"/>
          <p:cNvSpPr txBox="1">
            <a:spLocks noGrp="1"/>
          </p:cNvSpPr>
          <p:nvPr>
            <p:ph type="subTitle" idx="3"/>
          </p:nvPr>
        </p:nvSpPr>
        <p:spPr>
          <a:xfrm>
            <a:off x="1828800" y="2848795"/>
            <a:ext cx="5486400" cy="27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161" name="Google Shape;161;p21"/>
          <p:cNvSpPr txBox="1">
            <a:spLocks noGrp="1"/>
          </p:cNvSpPr>
          <p:nvPr>
            <p:ph type="title" idx="4" hasCustomPrompt="1"/>
          </p:nvPr>
        </p:nvSpPr>
        <p:spPr>
          <a:xfrm>
            <a:off x="1828800" y="3500997"/>
            <a:ext cx="5486400" cy="828300"/>
          </a:xfrm>
          <a:prstGeom prst="rect">
            <a:avLst/>
          </a:prstGeom>
        </p:spPr>
        <p:txBody>
          <a:bodyPr spcFirstLastPara="1" wrap="square" lIns="0" tIns="0" rIns="0" bIns="0" anchor="ctr" anchorCtr="0">
            <a:noAutofit/>
          </a:bodyPr>
          <a:lstStyle>
            <a:lvl1pPr lvl="0" algn="ctr" rtl="0">
              <a:spcBef>
                <a:spcPts val="0"/>
              </a:spcBef>
              <a:spcAft>
                <a:spcPts val="0"/>
              </a:spcAft>
              <a:buSzPts val="6200"/>
              <a:buNone/>
              <a:defRPr sz="60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162" name="Google Shape;162;p21"/>
          <p:cNvSpPr txBox="1">
            <a:spLocks noGrp="1"/>
          </p:cNvSpPr>
          <p:nvPr>
            <p:ph type="subTitle" idx="5"/>
          </p:nvPr>
        </p:nvSpPr>
        <p:spPr>
          <a:xfrm>
            <a:off x="1828800" y="4329300"/>
            <a:ext cx="5486400" cy="274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165"/>
        <p:cNvGrpSpPr/>
        <p:nvPr/>
      </p:nvGrpSpPr>
      <p:grpSpPr>
        <a:xfrm>
          <a:off x="0" y="0"/>
          <a:ext cx="0" cy="0"/>
          <a:chOff x="0" y="0"/>
          <a:chExt cx="0" cy="0"/>
        </a:xfrm>
      </p:grpSpPr>
      <p:sp>
        <p:nvSpPr>
          <p:cNvPr id="166" name="Google Shape;166;p22"/>
          <p:cNvSpPr txBox="1">
            <a:spLocks noGrp="1"/>
          </p:cNvSpPr>
          <p:nvPr>
            <p:ph type="ctrTitle"/>
          </p:nvPr>
        </p:nvSpPr>
        <p:spPr>
          <a:xfrm>
            <a:off x="2429950" y="692400"/>
            <a:ext cx="4284000" cy="997800"/>
          </a:xfrm>
          <a:prstGeom prst="rect">
            <a:avLst/>
          </a:prstGeom>
        </p:spPr>
        <p:txBody>
          <a:bodyPr spcFirstLastPara="1" wrap="square" lIns="0" tIns="0" rIns="0" bIns="0" anchor="ctr" anchorCtr="0">
            <a:noAutofit/>
          </a:bodyPr>
          <a:lstStyle>
            <a:lvl1pPr lvl="0" algn="ctr" rtl="0">
              <a:spcBef>
                <a:spcPts val="0"/>
              </a:spcBef>
              <a:spcAft>
                <a:spcPts val="0"/>
              </a:spcAft>
              <a:buSzPts val="5200"/>
              <a:buNone/>
              <a:defRPr sz="80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67" name="Google Shape;167;p22"/>
          <p:cNvSpPr txBox="1">
            <a:spLocks noGrp="1"/>
          </p:cNvSpPr>
          <p:nvPr>
            <p:ph type="subTitle" idx="1"/>
          </p:nvPr>
        </p:nvSpPr>
        <p:spPr>
          <a:xfrm>
            <a:off x="2425075" y="1690200"/>
            <a:ext cx="4293900" cy="12801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600"/>
            </a:lvl1pPr>
            <a:lvl2pPr lvl="1" algn="ctr" rtl="0">
              <a:lnSpc>
                <a:spcPct val="100000"/>
              </a:lnSpc>
              <a:spcBef>
                <a:spcPts val="0"/>
              </a:spcBef>
              <a:spcAft>
                <a:spcPts val="0"/>
              </a:spcAft>
              <a:buSzPts val="1800"/>
              <a:buNone/>
              <a:defRPr sz="1800"/>
            </a:lvl2pPr>
            <a:lvl3pPr lvl="2" algn="ctr" rtl="0">
              <a:lnSpc>
                <a:spcPct val="100000"/>
              </a:lnSpc>
              <a:spcBef>
                <a:spcPts val="0"/>
              </a:spcBef>
              <a:spcAft>
                <a:spcPts val="0"/>
              </a:spcAft>
              <a:buSzPts val="1800"/>
              <a:buNone/>
              <a:defRPr sz="1800"/>
            </a:lvl3pPr>
            <a:lvl4pPr lvl="3" algn="ctr" rtl="0">
              <a:lnSpc>
                <a:spcPct val="100000"/>
              </a:lnSpc>
              <a:spcBef>
                <a:spcPts val="0"/>
              </a:spcBef>
              <a:spcAft>
                <a:spcPts val="0"/>
              </a:spcAft>
              <a:buSzPts val="1800"/>
              <a:buNone/>
              <a:defRPr sz="1800"/>
            </a:lvl4pPr>
            <a:lvl5pPr lvl="4" algn="ctr" rtl="0">
              <a:lnSpc>
                <a:spcPct val="100000"/>
              </a:lnSpc>
              <a:spcBef>
                <a:spcPts val="0"/>
              </a:spcBef>
              <a:spcAft>
                <a:spcPts val="0"/>
              </a:spcAft>
              <a:buSzPts val="1800"/>
              <a:buNone/>
              <a:defRPr sz="1800"/>
            </a:lvl5pPr>
            <a:lvl6pPr lvl="5" algn="ctr" rtl="0">
              <a:lnSpc>
                <a:spcPct val="100000"/>
              </a:lnSpc>
              <a:spcBef>
                <a:spcPts val="0"/>
              </a:spcBef>
              <a:spcAft>
                <a:spcPts val="0"/>
              </a:spcAft>
              <a:buSzPts val="1800"/>
              <a:buNone/>
              <a:defRPr sz="1800"/>
            </a:lvl6pPr>
            <a:lvl7pPr lvl="6" algn="ctr" rtl="0">
              <a:lnSpc>
                <a:spcPct val="100000"/>
              </a:lnSpc>
              <a:spcBef>
                <a:spcPts val="0"/>
              </a:spcBef>
              <a:spcAft>
                <a:spcPts val="0"/>
              </a:spcAft>
              <a:buSzPts val="1800"/>
              <a:buNone/>
              <a:defRPr sz="1800"/>
            </a:lvl7pPr>
            <a:lvl8pPr lvl="7" algn="ctr" rtl="0">
              <a:lnSpc>
                <a:spcPct val="100000"/>
              </a:lnSpc>
              <a:spcBef>
                <a:spcPts val="0"/>
              </a:spcBef>
              <a:spcAft>
                <a:spcPts val="0"/>
              </a:spcAft>
              <a:buSzPts val="1800"/>
              <a:buNone/>
              <a:defRPr sz="1800"/>
            </a:lvl8pPr>
            <a:lvl9pPr lvl="8" algn="ctr" rtl="0">
              <a:lnSpc>
                <a:spcPct val="100000"/>
              </a:lnSpc>
              <a:spcBef>
                <a:spcPts val="0"/>
              </a:spcBef>
              <a:spcAft>
                <a:spcPts val="0"/>
              </a:spcAft>
              <a:buSzPts val="1800"/>
              <a:buNone/>
              <a:defRPr sz="1800"/>
            </a:lvl9pPr>
          </a:lstStyle>
          <a:p>
            <a:endParaRPr/>
          </a:p>
        </p:txBody>
      </p:sp>
      <p:sp>
        <p:nvSpPr>
          <p:cNvPr id="168" name="Google Shape;168;p22"/>
          <p:cNvSpPr txBox="1"/>
          <p:nvPr/>
        </p:nvSpPr>
        <p:spPr>
          <a:xfrm>
            <a:off x="2295475" y="3872100"/>
            <a:ext cx="4553100" cy="365700"/>
          </a:xfrm>
          <a:prstGeom prst="rect">
            <a:avLst/>
          </a:prstGeom>
          <a:noFill/>
          <a:ln>
            <a:noFill/>
          </a:ln>
        </p:spPr>
        <p:txBody>
          <a:bodyPr spcFirstLastPara="1" wrap="square" lIns="0" tIns="0" rIns="0" bIns="0" anchor="ctr" anchorCtr="0">
            <a:noAutofit/>
          </a:bodyPr>
          <a:lstStyle/>
          <a:p>
            <a:pPr marL="0" lvl="0" indent="0" algn="ctr" rtl="0">
              <a:lnSpc>
                <a:spcPct val="100000"/>
              </a:lnSpc>
              <a:spcBef>
                <a:spcPts val="300"/>
              </a:spcBef>
              <a:spcAft>
                <a:spcPts val="0"/>
              </a:spcAft>
              <a:buNone/>
            </a:pPr>
            <a:r>
              <a:rPr lang="en" sz="1200" dirty="0" err="1">
                <a:solidFill>
                  <a:srgbClr val="FFFFFF"/>
                </a:solidFill>
                <a:latin typeface="Trebuchet MS"/>
                <a:ea typeface="Trebuchet MS"/>
                <a:cs typeface="Trebuchet MS"/>
                <a:sym typeface="Trebuchet MS"/>
              </a:rPr>
              <a:t>www.ccny.cuny.edu</a:t>
            </a:r>
            <a:endParaRPr sz="1200" b="1" dirty="0">
              <a:solidFill>
                <a:schemeClr val="lt1"/>
              </a:solidFill>
              <a:latin typeface="Trebuchet MS"/>
              <a:ea typeface="Trebuchet MS"/>
              <a:cs typeface="Trebuchet MS"/>
              <a:sym typeface="Trebuchet MS"/>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16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bg>
      <p:bgPr>
        <a:solidFill>
          <a:schemeClr val="dk2"/>
        </a:solidFill>
        <a:effectLst/>
      </p:bgPr>
    </p:bg>
    <p:spTree>
      <p:nvGrpSpPr>
        <p:cNvPr id="1" name="Shape 39"/>
        <p:cNvGrpSpPr/>
        <p:nvPr/>
      </p:nvGrpSpPr>
      <p:grpSpPr>
        <a:xfrm>
          <a:off x="0" y="0"/>
          <a:ext cx="0" cy="0"/>
          <a:chOff x="0" y="0"/>
          <a:chExt cx="0" cy="0"/>
        </a:xfrm>
      </p:grpSpPr>
      <p:sp>
        <p:nvSpPr>
          <p:cNvPr id="40" name="Google Shape;40;p6"/>
          <p:cNvSpPr txBox="1">
            <a:spLocks noGrp="1"/>
          </p:cNvSpPr>
          <p:nvPr>
            <p:ph type="title"/>
          </p:nvPr>
        </p:nvSpPr>
        <p:spPr>
          <a:xfrm>
            <a:off x="720000" y="425514"/>
            <a:ext cx="7704000" cy="457200"/>
          </a:xfrm>
          <a:prstGeom prst="rect">
            <a:avLst/>
          </a:prstGeom>
        </p:spPr>
        <p:txBody>
          <a:bodyPr spcFirstLastPara="1" wrap="square" lIns="0" tIns="0" rIns="0" bIns="0" anchor="t" anchorCtr="0">
            <a:noAutofit/>
          </a:bodyPr>
          <a:lstStyle>
            <a:lvl1pPr lvl="0" rtl="0">
              <a:spcBef>
                <a:spcPts val="0"/>
              </a:spcBef>
              <a:spcAft>
                <a:spcPts val="0"/>
              </a:spcAft>
              <a:buClr>
                <a:schemeClr val="dk1"/>
              </a:buClr>
              <a:buSzPts val="3500"/>
              <a:buNone/>
              <a:defRPr>
                <a:solidFill>
                  <a:schemeClr val="dk1"/>
                </a:solidFill>
              </a:defRPr>
            </a:lvl1pPr>
            <a:lvl2pPr lvl="1" rtl="0">
              <a:spcBef>
                <a:spcPts val="0"/>
              </a:spcBef>
              <a:spcAft>
                <a:spcPts val="0"/>
              </a:spcAft>
              <a:buClr>
                <a:schemeClr val="dk1"/>
              </a:buClr>
              <a:buSzPts val="3500"/>
              <a:buNone/>
              <a:defRPr>
                <a:solidFill>
                  <a:schemeClr val="dk1"/>
                </a:solidFill>
              </a:defRPr>
            </a:lvl2pPr>
            <a:lvl3pPr lvl="2" rtl="0">
              <a:spcBef>
                <a:spcPts val="0"/>
              </a:spcBef>
              <a:spcAft>
                <a:spcPts val="0"/>
              </a:spcAft>
              <a:buClr>
                <a:schemeClr val="dk1"/>
              </a:buClr>
              <a:buSzPts val="3500"/>
              <a:buNone/>
              <a:defRPr>
                <a:solidFill>
                  <a:schemeClr val="dk1"/>
                </a:solidFill>
              </a:defRPr>
            </a:lvl3pPr>
            <a:lvl4pPr lvl="3" rtl="0">
              <a:spcBef>
                <a:spcPts val="0"/>
              </a:spcBef>
              <a:spcAft>
                <a:spcPts val="0"/>
              </a:spcAft>
              <a:buClr>
                <a:schemeClr val="dk1"/>
              </a:buClr>
              <a:buSzPts val="3500"/>
              <a:buNone/>
              <a:defRPr>
                <a:solidFill>
                  <a:schemeClr val="dk1"/>
                </a:solidFill>
              </a:defRPr>
            </a:lvl4pPr>
            <a:lvl5pPr lvl="4" rtl="0">
              <a:spcBef>
                <a:spcPts val="0"/>
              </a:spcBef>
              <a:spcAft>
                <a:spcPts val="0"/>
              </a:spcAft>
              <a:buClr>
                <a:schemeClr val="dk1"/>
              </a:buClr>
              <a:buSzPts val="3500"/>
              <a:buNone/>
              <a:defRPr>
                <a:solidFill>
                  <a:schemeClr val="dk1"/>
                </a:solidFill>
              </a:defRPr>
            </a:lvl5pPr>
            <a:lvl6pPr lvl="5" rtl="0">
              <a:spcBef>
                <a:spcPts val="0"/>
              </a:spcBef>
              <a:spcAft>
                <a:spcPts val="0"/>
              </a:spcAft>
              <a:buClr>
                <a:schemeClr val="dk1"/>
              </a:buClr>
              <a:buSzPts val="3500"/>
              <a:buNone/>
              <a:defRPr>
                <a:solidFill>
                  <a:schemeClr val="dk1"/>
                </a:solidFill>
              </a:defRPr>
            </a:lvl6pPr>
            <a:lvl7pPr lvl="6" rtl="0">
              <a:spcBef>
                <a:spcPts val="0"/>
              </a:spcBef>
              <a:spcAft>
                <a:spcPts val="0"/>
              </a:spcAft>
              <a:buClr>
                <a:schemeClr val="dk1"/>
              </a:buClr>
              <a:buSzPts val="3500"/>
              <a:buNone/>
              <a:defRPr>
                <a:solidFill>
                  <a:schemeClr val="dk1"/>
                </a:solidFill>
              </a:defRPr>
            </a:lvl7pPr>
            <a:lvl8pPr lvl="7" rtl="0">
              <a:spcBef>
                <a:spcPts val="0"/>
              </a:spcBef>
              <a:spcAft>
                <a:spcPts val="0"/>
              </a:spcAft>
              <a:buClr>
                <a:schemeClr val="dk1"/>
              </a:buClr>
              <a:buSzPts val="3500"/>
              <a:buNone/>
              <a:defRPr>
                <a:solidFill>
                  <a:schemeClr val="dk1"/>
                </a:solidFill>
              </a:defRPr>
            </a:lvl8pPr>
            <a:lvl9pPr lvl="8" rtl="0">
              <a:spcBef>
                <a:spcPts val="0"/>
              </a:spcBef>
              <a:spcAft>
                <a:spcPts val="0"/>
              </a:spcAft>
              <a:buClr>
                <a:schemeClr val="dk1"/>
              </a:buClr>
              <a:buSzPts val="3500"/>
              <a:buNone/>
              <a:defRPr>
                <a:solidFill>
                  <a:schemeClr val="dk1"/>
                </a:solidFill>
              </a:defRPr>
            </a:lvl9pPr>
          </a:lstStyle>
          <a:p>
            <a:endParaRPr/>
          </a:p>
        </p:txBody>
      </p:sp>
      <p:pic>
        <p:nvPicPr>
          <p:cNvPr id="6" name="Picture 5">
            <a:extLst>
              <a:ext uri="{FF2B5EF4-FFF2-40B4-BE49-F238E27FC236}">
                <a16:creationId xmlns:a16="http://schemas.microsoft.com/office/drawing/2014/main" id="{470BD751-9029-D846-BCA4-2F32A00B231B}"/>
              </a:ext>
            </a:extLst>
          </p:cNvPr>
          <p:cNvPicPr>
            <a:picLocks noChangeAspect="1"/>
          </p:cNvPicPr>
          <p:nvPr userDrawn="1"/>
        </p:nvPicPr>
        <p:blipFill>
          <a:blip r:embed="rId2"/>
          <a:stretch>
            <a:fillRect/>
          </a:stretch>
        </p:blipFill>
        <p:spPr>
          <a:xfrm flipH="1">
            <a:off x="8192666" y="4249139"/>
            <a:ext cx="648574" cy="65145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bg>
      <p:bgPr>
        <a:solidFill>
          <a:schemeClr val="dk2"/>
        </a:solidFill>
        <a:effectLst/>
      </p:bgPr>
    </p:bg>
    <p:spTree>
      <p:nvGrpSpPr>
        <p:cNvPr id="1" name="Shape 44"/>
        <p:cNvGrpSpPr/>
        <p:nvPr/>
      </p:nvGrpSpPr>
      <p:grpSpPr>
        <a:xfrm>
          <a:off x="0" y="0"/>
          <a:ext cx="0" cy="0"/>
          <a:chOff x="0" y="0"/>
          <a:chExt cx="0" cy="0"/>
        </a:xfrm>
      </p:grpSpPr>
      <p:pic>
        <p:nvPicPr>
          <p:cNvPr id="9" name="Google Shape;245;p33">
            <a:extLst>
              <a:ext uri="{FF2B5EF4-FFF2-40B4-BE49-F238E27FC236}">
                <a16:creationId xmlns:a16="http://schemas.microsoft.com/office/drawing/2014/main" id="{45039269-436A-E646-84BB-134653836E62}"/>
              </a:ext>
            </a:extLst>
          </p:cNvPr>
          <p:cNvPicPr preferRelativeResize="0"/>
          <p:nvPr userDrawn="1"/>
        </p:nvPicPr>
        <p:blipFill>
          <a:blip r:embed="rId2"/>
          <a:srcRect t="4987" b="4987"/>
          <a:stretch/>
        </p:blipFill>
        <p:spPr>
          <a:xfrm>
            <a:off x="0" y="0"/>
            <a:ext cx="3065324" cy="5143502"/>
          </a:xfrm>
          <a:prstGeom prst="rect">
            <a:avLst/>
          </a:prstGeom>
          <a:noFill/>
          <a:ln>
            <a:noFill/>
          </a:ln>
        </p:spPr>
      </p:pic>
      <p:sp>
        <p:nvSpPr>
          <p:cNvPr id="45" name="Google Shape;45;p7"/>
          <p:cNvSpPr txBox="1">
            <a:spLocks noGrp="1"/>
          </p:cNvSpPr>
          <p:nvPr>
            <p:ph type="title"/>
          </p:nvPr>
        </p:nvSpPr>
        <p:spPr>
          <a:xfrm>
            <a:off x="972600" y="1124925"/>
            <a:ext cx="7198800" cy="822900"/>
          </a:xfrm>
          <a:prstGeom prst="rect">
            <a:avLst/>
          </a:prstGeom>
        </p:spPr>
        <p:txBody>
          <a:bodyPr spcFirstLastPara="1" wrap="square" lIns="0" tIns="0" rIns="0" bIns="0" anchor="t" anchorCtr="0">
            <a:noAutofit/>
          </a:bodyPr>
          <a:lstStyle>
            <a:lvl1pPr lvl="0" rtl="0">
              <a:spcBef>
                <a:spcPts val="0"/>
              </a:spcBef>
              <a:spcAft>
                <a:spcPts val="0"/>
              </a:spcAft>
              <a:buClr>
                <a:schemeClr val="dk1"/>
              </a:buClr>
              <a:buSzPts val="3500"/>
              <a:buNone/>
              <a:defRPr sz="5400">
                <a:solidFill>
                  <a:schemeClr val="dk1"/>
                </a:solidFill>
              </a:defRPr>
            </a:lvl1pPr>
            <a:lvl2pPr lvl="1" rtl="0">
              <a:spcBef>
                <a:spcPts val="0"/>
              </a:spcBef>
              <a:spcAft>
                <a:spcPts val="0"/>
              </a:spcAft>
              <a:buClr>
                <a:schemeClr val="dk1"/>
              </a:buClr>
              <a:buSzPts val="3500"/>
              <a:buNone/>
              <a:defRPr>
                <a:solidFill>
                  <a:schemeClr val="dk1"/>
                </a:solidFill>
              </a:defRPr>
            </a:lvl2pPr>
            <a:lvl3pPr lvl="2" rtl="0">
              <a:spcBef>
                <a:spcPts val="0"/>
              </a:spcBef>
              <a:spcAft>
                <a:spcPts val="0"/>
              </a:spcAft>
              <a:buClr>
                <a:schemeClr val="dk1"/>
              </a:buClr>
              <a:buSzPts val="3500"/>
              <a:buNone/>
              <a:defRPr>
                <a:solidFill>
                  <a:schemeClr val="dk1"/>
                </a:solidFill>
              </a:defRPr>
            </a:lvl3pPr>
            <a:lvl4pPr lvl="3" rtl="0">
              <a:spcBef>
                <a:spcPts val="0"/>
              </a:spcBef>
              <a:spcAft>
                <a:spcPts val="0"/>
              </a:spcAft>
              <a:buClr>
                <a:schemeClr val="dk1"/>
              </a:buClr>
              <a:buSzPts val="3500"/>
              <a:buNone/>
              <a:defRPr>
                <a:solidFill>
                  <a:schemeClr val="dk1"/>
                </a:solidFill>
              </a:defRPr>
            </a:lvl4pPr>
            <a:lvl5pPr lvl="4" rtl="0">
              <a:spcBef>
                <a:spcPts val="0"/>
              </a:spcBef>
              <a:spcAft>
                <a:spcPts val="0"/>
              </a:spcAft>
              <a:buClr>
                <a:schemeClr val="dk1"/>
              </a:buClr>
              <a:buSzPts val="3500"/>
              <a:buNone/>
              <a:defRPr>
                <a:solidFill>
                  <a:schemeClr val="dk1"/>
                </a:solidFill>
              </a:defRPr>
            </a:lvl5pPr>
            <a:lvl6pPr lvl="5" rtl="0">
              <a:spcBef>
                <a:spcPts val="0"/>
              </a:spcBef>
              <a:spcAft>
                <a:spcPts val="0"/>
              </a:spcAft>
              <a:buClr>
                <a:schemeClr val="dk1"/>
              </a:buClr>
              <a:buSzPts val="3500"/>
              <a:buNone/>
              <a:defRPr>
                <a:solidFill>
                  <a:schemeClr val="dk1"/>
                </a:solidFill>
              </a:defRPr>
            </a:lvl6pPr>
            <a:lvl7pPr lvl="6" rtl="0">
              <a:spcBef>
                <a:spcPts val="0"/>
              </a:spcBef>
              <a:spcAft>
                <a:spcPts val="0"/>
              </a:spcAft>
              <a:buClr>
                <a:schemeClr val="dk1"/>
              </a:buClr>
              <a:buSzPts val="3500"/>
              <a:buNone/>
              <a:defRPr>
                <a:solidFill>
                  <a:schemeClr val="dk1"/>
                </a:solidFill>
              </a:defRPr>
            </a:lvl7pPr>
            <a:lvl8pPr lvl="7" rtl="0">
              <a:spcBef>
                <a:spcPts val="0"/>
              </a:spcBef>
              <a:spcAft>
                <a:spcPts val="0"/>
              </a:spcAft>
              <a:buClr>
                <a:schemeClr val="dk1"/>
              </a:buClr>
              <a:buSzPts val="3500"/>
              <a:buNone/>
              <a:defRPr>
                <a:solidFill>
                  <a:schemeClr val="dk1"/>
                </a:solidFill>
              </a:defRPr>
            </a:lvl8pPr>
            <a:lvl9pPr lvl="8" rtl="0">
              <a:spcBef>
                <a:spcPts val="0"/>
              </a:spcBef>
              <a:spcAft>
                <a:spcPts val="0"/>
              </a:spcAft>
              <a:buClr>
                <a:schemeClr val="dk1"/>
              </a:buClr>
              <a:buSzPts val="3500"/>
              <a:buNone/>
              <a:defRPr>
                <a:solidFill>
                  <a:schemeClr val="dk1"/>
                </a:solidFill>
              </a:defRPr>
            </a:lvl9pPr>
          </a:lstStyle>
          <a:p>
            <a:endParaRPr/>
          </a:p>
        </p:txBody>
      </p:sp>
      <p:sp>
        <p:nvSpPr>
          <p:cNvPr id="46" name="Google Shape;46;p7"/>
          <p:cNvSpPr txBox="1">
            <a:spLocks noGrp="1"/>
          </p:cNvSpPr>
          <p:nvPr>
            <p:ph type="body" idx="1"/>
          </p:nvPr>
        </p:nvSpPr>
        <p:spPr>
          <a:xfrm>
            <a:off x="3939000" y="2571750"/>
            <a:ext cx="4485000" cy="1920300"/>
          </a:xfrm>
          <a:prstGeom prst="rect">
            <a:avLst/>
          </a:prstGeom>
        </p:spPr>
        <p:txBody>
          <a:bodyPr spcFirstLastPara="1" wrap="square" lIns="91425" tIns="91425" rIns="91425" bIns="91425" anchor="t" anchorCtr="0">
            <a:noAutofit/>
          </a:bodyPr>
          <a:lstStyle>
            <a:lvl1pPr marL="457200" lvl="0" indent="-279400" rtl="0">
              <a:spcBef>
                <a:spcPts val="0"/>
              </a:spcBef>
              <a:spcAft>
                <a:spcPts val="0"/>
              </a:spcAft>
              <a:buClr>
                <a:srgbClr val="FFDD00"/>
              </a:buClr>
              <a:buSzPts val="800"/>
              <a:buFont typeface="Open Sans"/>
              <a:buChar char="●"/>
              <a:defRPr sz="1400">
                <a:solidFill>
                  <a:srgbClr val="434343"/>
                </a:solidFill>
              </a:defRPr>
            </a:lvl1pPr>
            <a:lvl2pPr marL="914400" lvl="1" indent="-279400" rtl="0">
              <a:lnSpc>
                <a:spcPct val="115000"/>
              </a:lnSpc>
              <a:spcBef>
                <a:spcPts val="0"/>
              </a:spcBef>
              <a:spcAft>
                <a:spcPts val="0"/>
              </a:spcAft>
              <a:buClr>
                <a:srgbClr val="999999"/>
              </a:buClr>
              <a:buSzPts val="800"/>
              <a:buFont typeface="Open Sans"/>
              <a:buChar char="○"/>
              <a:defRPr>
                <a:solidFill>
                  <a:srgbClr val="434343"/>
                </a:solidFill>
              </a:defRPr>
            </a:lvl2pPr>
            <a:lvl3pPr marL="1371600" lvl="2" indent="-279400" rtl="0">
              <a:lnSpc>
                <a:spcPct val="115000"/>
              </a:lnSpc>
              <a:spcBef>
                <a:spcPts val="0"/>
              </a:spcBef>
              <a:spcAft>
                <a:spcPts val="0"/>
              </a:spcAft>
              <a:buClr>
                <a:srgbClr val="999999"/>
              </a:buClr>
              <a:buSzPts val="800"/>
              <a:buFont typeface="Open Sans"/>
              <a:buChar char="■"/>
              <a:defRPr>
                <a:solidFill>
                  <a:srgbClr val="434343"/>
                </a:solidFill>
              </a:defRPr>
            </a:lvl3pPr>
            <a:lvl4pPr marL="1828800" lvl="3" indent="-279400" rtl="0">
              <a:lnSpc>
                <a:spcPct val="115000"/>
              </a:lnSpc>
              <a:spcBef>
                <a:spcPts val="0"/>
              </a:spcBef>
              <a:spcAft>
                <a:spcPts val="0"/>
              </a:spcAft>
              <a:buClr>
                <a:srgbClr val="999999"/>
              </a:buClr>
              <a:buSzPts val="800"/>
              <a:buFont typeface="Open Sans"/>
              <a:buChar char="●"/>
              <a:defRPr>
                <a:solidFill>
                  <a:srgbClr val="434343"/>
                </a:solidFill>
              </a:defRPr>
            </a:lvl4pPr>
            <a:lvl5pPr marL="2286000" lvl="4" indent="-304800" rtl="0">
              <a:lnSpc>
                <a:spcPct val="115000"/>
              </a:lnSpc>
              <a:spcBef>
                <a:spcPts val="0"/>
              </a:spcBef>
              <a:spcAft>
                <a:spcPts val="0"/>
              </a:spcAft>
              <a:buClr>
                <a:srgbClr val="999999"/>
              </a:buClr>
              <a:buSzPts val="1200"/>
              <a:buFont typeface="Open Sans"/>
              <a:buChar char="○"/>
              <a:defRPr>
                <a:solidFill>
                  <a:srgbClr val="434343"/>
                </a:solidFill>
              </a:defRPr>
            </a:lvl5pPr>
            <a:lvl6pPr marL="2743200" lvl="5" indent="-304800" rtl="0">
              <a:lnSpc>
                <a:spcPct val="115000"/>
              </a:lnSpc>
              <a:spcBef>
                <a:spcPts val="0"/>
              </a:spcBef>
              <a:spcAft>
                <a:spcPts val="0"/>
              </a:spcAft>
              <a:buClr>
                <a:srgbClr val="999999"/>
              </a:buClr>
              <a:buSzPts val="1200"/>
              <a:buFont typeface="Open Sans"/>
              <a:buChar char="■"/>
              <a:defRPr>
                <a:solidFill>
                  <a:srgbClr val="434343"/>
                </a:solidFill>
              </a:defRPr>
            </a:lvl6pPr>
            <a:lvl7pPr marL="3200400" lvl="6" indent="-273050" rtl="0">
              <a:lnSpc>
                <a:spcPct val="115000"/>
              </a:lnSpc>
              <a:spcBef>
                <a:spcPts val="0"/>
              </a:spcBef>
              <a:spcAft>
                <a:spcPts val="0"/>
              </a:spcAft>
              <a:buClr>
                <a:srgbClr val="999999"/>
              </a:buClr>
              <a:buSzPts val="700"/>
              <a:buFont typeface="Open Sans"/>
              <a:buChar char="●"/>
              <a:defRPr>
                <a:solidFill>
                  <a:srgbClr val="434343"/>
                </a:solidFill>
              </a:defRPr>
            </a:lvl7pPr>
            <a:lvl8pPr marL="3657600" lvl="7" indent="-273050" rtl="0">
              <a:lnSpc>
                <a:spcPct val="115000"/>
              </a:lnSpc>
              <a:spcBef>
                <a:spcPts val="0"/>
              </a:spcBef>
              <a:spcAft>
                <a:spcPts val="0"/>
              </a:spcAft>
              <a:buClr>
                <a:srgbClr val="999999"/>
              </a:buClr>
              <a:buSzPts val="700"/>
              <a:buFont typeface="Open Sans"/>
              <a:buChar char="○"/>
              <a:defRPr>
                <a:solidFill>
                  <a:srgbClr val="434343"/>
                </a:solidFill>
              </a:defRPr>
            </a:lvl8pPr>
            <a:lvl9pPr marL="4114800" lvl="8" indent="-266700" rtl="0">
              <a:lnSpc>
                <a:spcPct val="115000"/>
              </a:lnSpc>
              <a:spcBef>
                <a:spcPts val="0"/>
              </a:spcBef>
              <a:spcAft>
                <a:spcPts val="0"/>
              </a:spcAft>
              <a:buClr>
                <a:srgbClr val="999999"/>
              </a:buClr>
              <a:buSzPts val="600"/>
              <a:buFont typeface="Open Sans"/>
              <a:buChar char="■"/>
              <a:defRPr>
                <a:solidFill>
                  <a:srgbClr val="434343"/>
                </a:solidFill>
              </a:defRPr>
            </a:lvl9pPr>
          </a:lstStyle>
          <a:p>
            <a:endParaRPr dirty="0"/>
          </a:p>
        </p:txBody>
      </p:sp>
      <p:pic>
        <p:nvPicPr>
          <p:cNvPr id="8" name="Picture 7">
            <a:extLst>
              <a:ext uri="{FF2B5EF4-FFF2-40B4-BE49-F238E27FC236}">
                <a16:creationId xmlns:a16="http://schemas.microsoft.com/office/drawing/2014/main" id="{D73DE0C4-A6CD-B34B-9757-2A80327E3119}"/>
              </a:ext>
            </a:extLst>
          </p:cNvPr>
          <p:cNvPicPr>
            <a:picLocks noChangeAspect="1"/>
          </p:cNvPicPr>
          <p:nvPr userDrawn="1"/>
        </p:nvPicPr>
        <p:blipFill>
          <a:blip r:embed="rId3"/>
          <a:stretch>
            <a:fillRect/>
          </a:stretch>
        </p:blipFill>
        <p:spPr>
          <a:xfrm flipH="1">
            <a:off x="8192666" y="4249139"/>
            <a:ext cx="648574" cy="65145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720000" y="1428750"/>
            <a:ext cx="6126600" cy="2286000"/>
          </a:xfrm>
          <a:prstGeom prst="rect">
            <a:avLst/>
          </a:prstGeom>
        </p:spPr>
        <p:txBody>
          <a:bodyPr spcFirstLastPara="1" wrap="square" lIns="0" tIns="0" rIns="0" bIns="0" anchor="ctr" anchorCtr="0">
            <a:noAutofit/>
          </a:bodyPr>
          <a:lstStyle>
            <a:lvl1pPr lvl="0" algn="r">
              <a:lnSpc>
                <a:spcPct val="80000"/>
              </a:lnSpc>
              <a:spcBef>
                <a:spcPts val="0"/>
              </a:spcBef>
              <a:spcAft>
                <a:spcPts val="0"/>
              </a:spcAft>
              <a:buSzPts val="6000"/>
              <a:buNone/>
              <a:defRPr sz="10000"/>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sp>
        <p:nvSpPr>
          <p:cNvPr id="55" name="Google Shape;55;p8"/>
          <p:cNvSpPr/>
          <p:nvPr/>
        </p:nvSpPr>
        <p:spPr>
          <a:xfrm>
            <a:off x="-589950" y="3750750"/>
            <a:ext cx="2162700" cy="2162700"/>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56"/>
        <p:cNvGrpSpPr/>
        <p:nvPr/>
      </p:nvGrpSpPr>
      <p:grpSpPr>
        <a:xfrm>
          <a:off x="0" y="0"/>
          <a:ext cx="0" cy="0"/>
          <a:chOff x="0" y="0"/>
          <a:chExt cx="0" cy="0"/>
        </a:xfrm>
      </p:grpSpPr>
      <p:sp>
        <p:nvSpPr>
          <p:cNvPr id="57" name="Google Shape;57;p9"/>
          <p:cNvSpPr txBox="1">
            <a:spLocks noGrp="1"/>
          </p:cNvSpPr>
          <p:nvPr>
            <p:ph type="title"/>
          </p:nvPr>
        </p:nvSpPr>
        <p:spPr>
          <a:xfrm>
            <a:off x="3853125" y="1794450"/>
            <a:ext cx="4572000" cy="548700"/>
          </a:xfrm>
          <a:prstGeom prst="rect">
            <a:avLst/>
          </a:prstGeom>
        </p:spPr>
        <p:txBody>
          <a:bodyPr spcFirstLastPara="1" wrap="square" lIns="0" tIns="0" rIns="0" bIns="0" anchor="ctr" anchorCtr="0">
            <a:noAutofit/>
          </a:bodyPr>
          <a:lstStyle>
            <a:lvl1pPr lvl="0" rtl="0">
              <a:spcBef>
                <a:spcPts val="0"/>
              </a:spcBef>
              <a:spcAft>
                <a:spcPts val="0"/>
              </a:spcAft>
              <a:buSzPts val="3600"/>
              <a:buNone/>
              <a:defRPr sz="5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58" name="Google Shape;58;p9"/>
          <p:cNvSpPr txBox="1">
            <a:spLocks noGrp="1"/>
          </p:cNvSpPr>
          <p:nvPr>
            <p:ph type="subTitle" idx="1"/>
          </p:nvPr>
        </p:nvSpPr>
        <p:spPr>
          <a:xfrm>
            <a:off x="3853125" y="2800350"/>
            <a:ext cx="4572000" cy="100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68"/>
        <p:cNvGrpSpPr/>
        <p:nvPr/>
      </p:nvGrpSpPr>
      <p:grpSpPr>
        <a:xfrm>
          <a:off x="0" y="0"/>
          <a:ext cx="0" cy="0"/>
          <a:chOff x="0" y="0"/>
          <a:chExt cx="0" cy="0"/>
        </a:xfrm>
      </p:grpSpPr>
      <p:sp>
        <p:nvSpPr>
          <p:cNvPr id="69" name="Google Shape;69;p11"/>
          <p:cNvSpPr txBox="1">
            <a:spLocks noGrp="1"/>
          </p:cNvSpPr>
          <p:nvPr>
            <p:ph type="title" hasCustomPrompt="1"/>
          </p:nvPr>
        </p:nvSpPr>
        <p:spPr>
          <a:xfrm>
            <a:off x="720000" y="1358450"/>
            <a:ext cx="7704000" cy="1511100"/>
          </a:xfrm>
          <a:prstGeom prst="rect">
            <a:avLst/>
          </a:prstGeom>
        </p:spPr>
        <p:txBody>
          <a:bodyPr spcFirstLastPara="1" wrap="square" lIns="0" tIns="0" rIns="0" bIns="0" anchor="ctr" anchorCtr="0">
            <a:noAutofit/>
          </a:bodyPr>
          <a:lstStyle>
            <a:lvl1pPr lvl="0" algn="ctr">
              <a:spcBef>
                <a:spcPts val="0"/>
              </a:spcBef>
              <a:spcAft>
                <a:spcPts val="0"/>
              </a:spcAft>
              <a:buSzPts val="9600"/>
              <a:buNone/>
              <a:defRPr sz="10000"/>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70" name="Google Shape;70;p11"/>
          <p:cNvSpPr txBox="1">
            <a:spLocks noGrp="1"/>
          </p:cNvSpPr>
          <p:nvPr>
            <p:ph type="subTitle" idx="1"/>
          </p:nvPr>
        </p:nvSpPr>
        <p:spPr>
          <a:xfrm>
            <a:off x="2194500" y="3413621"/>
            <a:ext cx="4755000" cy="3657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sp>
        <p:nvSpPr>
          <p:cNvPr id="74" name="Google Shape;74;p11"/>
          <p:cNvSpPr/>
          <p:nvPr/>
        </p:nvSpPr>
        <p:spPr>
          <a:xfrm flipH="1">
            <a:off x="-589950" y="-769950"/>
            <a:ext cx="2162700" cy="2162700"/>
          </a:xfrm>
          <a:prstGeom prst="ellipse">
            <a:avLst/>
          </a:prstGeom>
          <a:noFill/>
          <a:ln w="19050"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82"/>
        <p:cNvGrpSpPr/>
        <p:nvPr/>
      </p:nvGrpSpPr>
      <p:grpSpPr>
        <a:xfrm>
          <a:off x="0" y="0"/>
          <a:ext cx="0" cy="0"/>
          <a:chOff x="0" y="0"/>
          <a:chExt cx="0" cy="0"/>
        </a:xfrm>
      </p:grpSpPr>
      <p:sp>
        <p:nvSpPr>
          <p:cNvPr id="83" name="Google Shape;83;p14"/>
          <p:cNvSpPr txBox="1">
            <a:spLocks noGrp="1"/>
          </p:cNvSpPr>
          <p:nvPr>
            <p:ph type="title"/>
          </p:nvPr>
        </p:nvSpPr>
        <p:spPr>
          <a:xfrm>
            <a:off x="720000" y="2211980"/>
            <a:ext cx="1603800" cy="640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4" name="Google Shape;84;p14"/>
          <p:cNvSpPr txBox="1">
            <a:spLocks noGrp="1"/>
          </p:cNvSpPr>
          <p:nvPr>
            <p:ph type="title" idx="2" hasCustomPrompt="1"/>
          </p:nvPr>
        </p:nvSpPr>
        <p:spPr>
          <a:xfrm>
            <a:off x="720000" y="1618580"/>
            <a:ext cx="876600" cy="593400"/>
          </a:xfrm>
          <a:prstGeom prst="rect">
            <a:avLst/>
          </a:prstGeom>
        </p:spPr>
        <p:txBody>
          <a:bodyPr spcFirstLastPara="1" wrap="square" lIns="0" tIns="0" rIns="0" bIns="0" anchor="ctr" anchorCtr="0">
            <a:noAutofit/>
          </a:bodyPr>
          <a:lstStyle>
            <a:lvl1pPr lvl="0" rtl="0">
              <a:spcBef>
                <a:spcPts val="0"/>
              </a:spcBef>
              <a:spcAft>
                <a:spcPts val="0"/>
              </a:spcAft>
              <a:buSzPts val="3000"/>
              <a:buNone/>
              <a:defRPr sz="4000">
                <a:solidFill>
                  <a:srgbClr val="F6D50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rPr dirty="0"/>
              <a:t>xx%</a:t>
            </a:r>
          </a:p>
        </p:txBody>
      </p:sp>
      <p:sp>
        <p:nvSpPr>
          <p:cNvPr id="85" name="Google Shape;85;p14"/>
          <p:cNvSpPr txBox="1">
            <a:spLocks noGrp="1"/>
          </p:cNvSpPr>
          <p:nvPr>
            <p:ph type="subTitle" idx="1"/>
          </p:nvPr>
        </p:nvSpPr>
        <p:spPr>
          <a:xfrm>
            <a:off x="720000" y="3131942"/>
            <a:ext cx="1603800" cy="73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6" name="Google Shape;86;p14"/>
          <p:cNvSpPr txBox="1">
            <a:spLocks noGrp="1"/>
          </p:cNvSpPr>
          <p:nvPr>
            <p:ph type="title" idx="3"/>
          </p:nvPr>
        </p:nvSpPr>
        <p:spPr>
          <a:xfrm>
            <a:off x="2753403" y="2211980"/>
            <a:ext cx="1603800" cy="640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7" name="Google Shape;87;p14"/>
          <p:cNvSpPr txBox="1">
            <a:spLocks noGrp="1"/>
          </p:cNvSpPr>
          <p:nvPr>
            <p:ph type="title" idx="4" hasCustomPrompt="1"/>
          </p:nvPr>
        </p:nvSpPr>
        <p:spPr>
          <a:xfrm>
            <a:off x="2753403" y="1618580"/>
            <a:ext cx="876600" cy="593400"/>
          </a:xfrm>
          <a:prstGeom prst="rect">
            <a:avLst/>
          </a:prstGeom>
        </p:spPr>
        <p:txBody>
          <a:bodyPr spcFirstLastPara="1" wrap="square" lIns="0" tIns="0" rIns="0" bIns="0" anchor="ctr" anchorCtr="0">
            <a:noAutofit/>
          </a:bodyPr>
          <a:lstStyle>
            <a:lvl1pPr lvl="0" rtl="0">
              <a:spcBef>
                <a:spcPts val="0"/>
              </a:spcBef>
              <a:spcAft>
                <a:spcPts val="0"/>
              </a:spcAft>
              <a:buSzPts val="3000"/>
              <a:buNone/>
              <a:defRPr sz="4000">
                <a:solidFill>
                  <a:srgbClr val="F6D50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rPr dirty="0"/>
              <a:t>xx%</a:t>
            </a:r>
          </a:p>
        </p:txBody>
      </p:sp>
      <p:sp>
        <p:nvSpPr>
          <p:cNvPr id="88" name="Google Shape;88;p14"/>
          <p:cNvSpPr txBox="1">
            <a:spLocks noGrp="1"/>
          </p:cNvSpPr>
          <p:nvPr>
            <p:ph type="subTitle" idx="5"/>
          </p:nvPr>
        </p:nvSpPr>
        <p:spPr>
          <a:xfrm>
            <a:off x="2753403" y="3131942"/>
            <a:ext cx="1603800" cy="73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89" name="Google Shape;89;p14"/>
          <p:cNvSpPr txBox="1">
            <a:spLocks noGrp="1"/>
          </p:cNvSpPr>
          <p:nvPr>
            <p:ph type="title" idx="6"/>
          </p:nvPr>
        </p:nvSpPr>
        <p:spPr>
          <a:xfrm>
            <a:off x="4786806" y="2211980"/>
            <a:ext cx="1603800" cy="640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0" name="Google Shape;90;p14"/>
          <p:cNvSpPr txBox="1">
            <a:spLocks noGrp="1"/>
          </p:cNvSpPr>
          <p:nvPr>
            <p:ph type="title" idx="7" hasCustomPrompt="1"/>
          </p:nvPr>
        </p:nvSpPr>
        <p:spPr>
          <a:xfrm>
            <a:off x="4786806" y="1618580"/>
            <a:ext cx="876600" cy="593400"/>
          </a:xfrm>
          <a:prstGeom prst="rect">
            <a:avLst/>
          </a:prstGeom>
        </p:spPr>
        <p:txBody>
          <a:bodyPr spcFirstLastPara="1" wrap="square" lIns="0" tIns="0" rIns="0" bIns="0" anchor="ctr" anchorCtr="0">
            <a:noAutofit/>
          </a:bodyPr>
          <a:lstStyle>
            <a:lvl1pPr lvl="0" rtl="0">
              <a:spcBef>
                <a:spcPts val="0"/>
              </a:spcBef>
              <a:spcAft>
                <a:spcPts val="0"/>
              </a:spcAft>
              <a:buSzPts val="3000"/>
              <a:buNone/>
              <a:defRPr sz="4000">
                <a:solidFill>
                  <a:srgbClr val="F6D50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rPr dirty="0"/>
              <a:t>xx%</a:t>
            </a:r>
          </a:p>
        </p:txBody>
      </p:sp>
      <p:sp>
        <p:nvSpPr>
          <p:cNvPr id="91" name="Google Shape;91;p14"/>
          <p:cNvSpPr txBox="1">
            <a:spLocks noGrp="1"/>
          </p:cNvSpPr>
          <p:nvPr>
            <p:ph type="subTitle" idx="8"/>
          </p:nvPr>
        </p:nvSpPr>
        <p:spPr>
          <a:xfrm>
            <a:off x="4786806" y="3131942"/>
            <a:ext cx="1603800" cy="73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2" name="Google Shape;92;p14"/>
          <p:cNvSpPr txBox="1">
            <a:spLocks noGrp="1"/>
          </p:cNvSpPr>
          <p:nvPr>
            <p:ph type="title" idx="9"/>
          </p:nvPr>
        </p:nvSpPr>
        <p:spPr>
          <a:xfrm>
            <a:off x="6820210" y="2211980"/>
            <a:ext cx="1603800" cy="640200"/>
          </a:xfrm>
          <a:prstGeom prst="rect">
            <a:avLst/>
          </a:prstGeom>
        </p:spPr>
        <p:txBody>
          <a:bodyPr spcFirstLastPara="1" wrap="square" lIns="0" tIns="0" rIns="0" bIns="0" anchor="t" anchorCtr="0">
            <a:noAutofit/>
          </a:bodyPr>
          <a:lstStyle>
            <a:lvl1pPr lvl="0" rtl="0">
              <a:spcBef>
                <a:spcPts val="0"/>
              </a:spcBef>
              <a:spcAft>
                <a:spcPts val="0"/>
              </a:spcAft>
              <a:buSzPts val="2400"/>
              <a:buNone/>
              <a:defRPr sz="20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93" name="Google Shape;93;p14"/>
          <p:cNvSpPr txBox="1">
            <a:spLocks noGrp="1"/>
          </p:cNvSpPr>
          <p:nvPr>
            <p:ph type="title" idx="13" hasCustomPrompt="1"/>
          </p:nvPr>
        </p:nvSpPr>
        <p:spPr>
          <a:xfrm>
            <a:off x="6820210" y="1618580"/>
            <a:ext cx="876600" cy="593400"/>
          </a:xfrm>
          <a:prstGeom prst="rect">
            <a:avLst/>
          </a:prstGeom>
        </p:spPr>
        <p:txBody>
          <a:bodyPr spcFirstLastPara="1" wrap="square" lIns="0" tIns="0" rIns="0" bIns="0" anchor="ctr" anchorCtr="0">
            <a:noAutofit/>
          </a:bodyPr>
          <a:lstStyle>
            <a:lvl1pPr lvl="0" rtl="0">
              <a:spcBef>
                <a:spcPts val="0"/>
              </a:spcBef>
              <a:spcAft>
                <a:spcPts val="0"/>
              </a:spcAft>
              <a:buSzPts val="3000"/>
              <a:buNone/>
              <a:defRPr sz="4000">
                <a:solidFill>
                  <a:srgbClr val="F6D504"/>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rPr dirty="0"/>
              <a:t>xx%</a:t>
            </a:r>
          </a:p>
        </p:txBody>
      </p:sp>
      <p:sp>
        <p:nvSpPr>
          <p:cNvPr id="94" name="Google Shape;94;p14"/>
          <p:cNvSpPr txBox="1">
            <a:spLocks noGrp="1"/>
          </p:cNvSpPr>
          <p:nvPr>
            <p:ph type="subTitle" idx="14"/>
          </p:nvPr>
        </p:nvSpPr>
        <p:spPr>
          <a:xfrm>
            <a:off x="6820210" y="3131942"/>
            <a:ext cx="1603800" cy="731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95" name="Google Shape;95;p14"/>
          <p:cNvSpPr txBox="1">
            <a:spLocks noGrp="1"/>
          </p:cNvSpPr>
          <p:nvPr>
            <p:ph type="title" idx="15"/>
          </p:nvPr>
        </p:nvSpPr>
        <p:spPr>
          <a:xfrm>
            <a:off x="720000" y="421102"/>
            <a:ext cx="7704000" cy="457200"/>
          </a:xfrm>
          <a:prstGeom prst="rect">
            <a:avLst/>
          </a:prstGeom>
        </p:spPr>
        <p:txBody>
          <a:bodyPr spcFirstLastPara="1" wrap="square" lIns="0" tIns="0" rIns="0" bIns="0"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Quote">
  <p:cSld name="BLANK_1_1">
    <p:bg>
      <p:bgPr>
        <a:solidFill>
          <a:schemeClr val="dk2"/>
        </a:solidFill>
        <a:effectLst/>
      </p:bgPr>
    </p:bg>
    <p:spTree>
      <p:nvGrpSpPr>
        <p:cNvPr id="1" name="Shape 99"/>
        <p:cNvGrpSpPr/>
        <p:nvPr/>
      </p:nvGrpSpPr>
      <p:grpSpPr>
        <a:xfrm>
          <a:off x="0" y="0"/>
          <a:ext cx="0" cy="0"/>
          <a:chOff x="0" y="0"/>
          <a:chExt cx="0" cy="0"/>
        </a:xfrm>
      </p:grpSpPr>
      <p:sp>
        <p:nvSpPr>
          <p:cNvPr id="100" name="Google Shape;100;p15"/>
          <p:cNvSpPr txBox="1">
            <a:spLocks noGrp="1"/>
          </p:cNvSpPr>
          <p:nvPr>
            <p:ph type="title"/>
          </p:nvPr>
        </p:nvSpPr>
        <p:spPr>
          <a:xfrm>
            <a:off x="2646000" y="3652224"/>
            <a:ext cx="3852000" cy="457200"/>
          </a:xfrm>
          <a:prstGeom prst="rect">
            <a:avLst/>
          </a:prstGeom>
          <a:noFill/>
        </p:spPr>
        <p:txBody>
          <a:bodyPr spcFirstLastPara="1" wrap="square" lIns="0" tIns="0" rIns="0" bIns="0" anchor="ctr" anchorCtr="0">
            <a:noAutofit/>
          </a:bodyPr>
          <a:lstStyle>
            <a:lvl1pPr lvl="0" algn="ctr" rtl="0">
              <a:spcBef>
                <a:spcPts val="0"/>
              </a:spcBef>
              <a:spcAft>
                <a:spcPts val="0"/>
              </a:spcAft>
              <a:buClr>
                <a:schemeClr val="dk1"/>
              </a:buClr>
              <a:buSzPts val="3000"/>
              <a:buNone/>
              <a:defRPr sz="2500">
                <a:solidFill>
                  <a:schemeClr val="dk1"/>
                </a:solidFill>
              </a:defRPr>
            </a:lvl1pPr>
            <a:lvl2pPr lvl="1" algn="ctr" rtl="0">
              <a:spcBef>
                <a:spcPts val="0"/>
              </a:spcBef>
              <a:spcAft>
                <a:spcPts val="0"/>
              </a:spcAft>
              <a:buClr>
                <a:schemeClr val="dk1"/>
              </a:buClr>
              <a:buSzPts val="3000"/>
              <a:buNone/>
              <a:defRPr sz="3000">
                <a:solidFill>
                  <a:schemeClr val="dk1"/>
                </a:solidFill>
              </a:defRPr>
            </a:lvl2pPr>
            <a:lvl3pPr lvl="2" algn="ctr" rtl="0">
              <a:spcBef>
                <a:spcPts val="0"/>
              </a:spcBef>
              <a:spcAft>
                <a:spcPts val="0"/>
              </a:spcAft>
              <a:buClr>
                <a:schemeClr val="dk1"/>
              </a:buClr>
              <a:buSzPts val="3000"/>
              <a:buNone/>
              <a:defRPr sz="3000">
                <a:solidFill>
                  <a:schemeClr val="dk1"/>
                </a:solidFill>
              </a:defRPr>
            </a:lvl3pPr>
            <a:lvl4pPr lvl="3" algn="ctr" rtl="0">
              <a:spcBef>
                <a:spcPts val="0"/>
              </a:spcBef>
              <a:spcAft>
                <a:spcPts val="0"/>
              </a:spcAft>
              <a:buClr>
                <a:schemeClr val="dk1"/>
              </a:buClr>
              <a:buSzPts val="3000"/>
              <a:buNone/>
              <a:defRPr sz="3000">
                <a:solidFill>
                  <a:schemeClr val="dk1"/>
                </a:solidFill>
              </a:defRPr>
            </a:lvl4pPr>
            <a:lvl5pPr lvl="4" algn="ctr" rtl="0">
              <a:spcBef>
                <a:spcPts val="0"/>
              </a:spcBef>
              <a:spcAft>
                <a:spcPts val="0"/>
              </a:spcAft>
              <a:buClr>
                <a:schemeClr val="dk1"/>
              </a:buClr>
              <a:buSzPts val="3000"/>
              <a:buNone/>
              <a:defRPr sz="3000">
                <a:solidFill>
                  <a:schemeClr val="dk1"/>
                </a:solidFill>
              </a:defRPr>
            </a:lvl5pPr>
            <a:lvl6pPr lvl="5" algn="ctr" rtl="0">
              <a:spcBef>
                <a:spcPts val="0"/>
              </a:spcBef>
              <a:spcAft>
                <a:spcPts val="0"/>
              </a:spcAft>
              <a:buClr>
                <a:schemeClr val="dk1"/>
              </a:buClr>
              <a:buSzPts val="3000"/>
              <a:buNone/>
              <a:defRPr sz="3000">
                <a:solidFill>
                  <a:schemeClr val="dk1"/>
                </a:solidFill>
              </a:defRPr>
            </a:lvl6pPr>
            <a:lvl7pPr lvl="6" algn="ctr" rtl="0">
              <a:spcBef>
                <a:spcPts val="0"/>
              </a:spcBef>
              <a:spcAft>
                <a:spcPts val="0"/>
              </a:spcAft>
              <a:buClr>
                <a:schemeClr val="dk1"/>
              </a:buClr>
              <a:buSzPts val="3000"/>
              <a:buNone/>
              <a:defRPr sz="3000">
                <a:solidFill>
                  <a:schemeClr val="dk1"/>
                </a:solidFill>
              </a:defRPr>
            </a:lvl7pPr>
            <a:lvl8pPr lvl="7" algn="ctr" rtl="0">
              <a:spcBef>
                <a:spcPts val="0"/>
              </a:spcBef>
              <a:spcAft>
                <a:spcPts val="0"/>
              </a:spcAft>
              <a:buClr>
                <a:schemeClr val="dk1"/>
              </a:buClr>
              <a:buSzPts val="3000"/>
              <a:buNone/>
              <a:defRPr sz="3000">
                <a:solidFill>
                  <a:schemeClr val="dk1"/>
                </a:solidFill>
              </a:defRPr>
            </a:lvl8pPr>
            <a:lvl9pPr lvl="8" algn="ctr" rtl="0">
              <a:spcBef>
                <a:spcPts val="0"/>
              </a:spcBef>
              <a:spcAft>
                <a:spcPts val="0"/>
              </a:spcAft>
              <a:buClr>
                <a:schemeClr val="dk1"/>
              </a:buClr>
              <a:buSzPts val="3000"/>
              <a:buNone/>
              <a:defRPr sz="3000">
                <a:solidFill>
                  <a:schemeClr val="dk1"/>
                </a:solidFill>
              </a:defRPr>
            </a:lvl9pPr>
          </a:lstStyle>
          <a:p>
            <a:endParaRPr/>
          </a:p>
        </p:txBody>
      </p:sp>
      <p:sp>
        <p:nvSpPr>
          <p:cNvPr id="101" name="Google Shape;101;p15"/>
          <p:cNvSpPr txBox="1">
            <a:spLocks noGrp="1"/>
          </p:cNvSpPr>
          <p:nvPr>
            <p:ph type="subTitle" idx="1"/>
          </p:nvPr>
        </p:nvSpPr>
        <p:spPr>
          <a:xfrm>
            <a:off x="720000" y="1684108"/>
            <a:ext cx="7704000" cy="14631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dk1"/>
              </a:buClr>
              <a:buSzPts val="2500"/>
              <a:buNone/>
              <a:defRPr sz="3500">
                <a:solidFill>
                  <a:schemeClr val="dk1"/>
                </a:solidFill>
              </a:defRPr>
            </a:lvl1pPr>
            <a:lvl2pPr lvl="1" algn="ctr" rtl="0">
              <a:lnSpc>
                <a:spcPct val="100000"/>
              </a:lnSpc>
              <a:spcBef>
                <a:spcPts val="0"/>
              </a:spcBef>
              <a:spcAft>
                <a:spcPts val="0"/>
              </a:spcAft>
              <a:buClr>
                <a:schemeClr val="dk1"/>
              </a:buClr>
              <a:buSzPts val="2500"/>
              <a:buNone/>
              <a:defRPr sz="2500">
                <a:solidFill>
                  <a:schemeClr val="dk1"/>
                </a:solidFill>
              </a:defRPr>
            </a:lvl2pPr>
            <a:lvl3pPr lvl="2" algn="ctr" rtl="0">
              <a:lnSpc>
                <a:spcPct val="100000"/>
              </a:lnSpc>
              <a:spcBef>
                <a:spcPts val="0"/>
              </a:spcBef>
              <a:spcAft>
                <a:spcPts val="0"/>
              </a:spcAft>
              <a:buClr>
                <a:schemeClr val="dk1"/>
              </a:buClr>
              <a:buSzPts val="2500"/>
              <a:buNone/>
              <a:defRPr sz="2500">
                <a:solidFill>
                  <a:schemeClr val="dk1"/>
                </a:solidFill>
              </a:defRPr>
            </a:lvl3pPr>
            <a:lvl4pPr lvl="3" algn="ctr" rtl="0">
              <a:lnSpc>
                <a:spcPct val="100000"/>
              </a:lnSpc>
              <a:spcBef>
                <a:spcPts val="0"/>
              </a:spcBef>
              <a:spcAft>
                <a:spcPts val="0"/>
              </a:spcAft>
              <a:buClr>
                <a:schemeClr val="dk1"/>
              </a:buClr>
              <a:buSzPts val="2500"/>
              <a:buNone/>
              <a:defRPr sz="2500">
                <a:solidFill>
                  <a:schemeClr val="dk1"/>
                </a:solidFill>
              </a:defRPr>
            </a:lvl4pPr>
            <a:lvl5pPr lvl="4" algn="ctr" rtl="0">
              <a:lnSpc>
                <a:spcPct val="100000"/>
              </a:lnSpc>
              <a:spcBef>
                <a:spcPts val="0"/>
              </a:spcBef>
              <a:spcAft>
                <a:spcPts val="0"/>
              </a:spcAft>
              <a:buClr>
                <a:schemeClr val="dk1"/>
              </a:buClr>
              <a:buSzPts val="2500"/>
              <a:buNone/>
              <a:defRPr sz="2500">
                <a:solidFill>
                  <a:schemeClr val="dk1"/>
                </a:solidFill>
              </a:defRPr>
            </a:lvl5pPr>
            <a:lvl6pPr lvl="5" algn="ctr" rtl="0">
              <a:lnSpc>
                <a:spcPct val="100000"/>
              </a:lnSpc>
              <a:spcBef>
                <a:spcPts val="0"/>
              </a:spcBef>
              <a:spcAft>
                <a:spcPts val="0"/>
              </a:spcAft>
              <a:buClr>
                <a:schemeClr val="dk1"/>
              </a:buClr>
              <a:buSzPts val="2500"/>
              <a:buNone/>
              <a:defRPr sz="2500">
                <a:solidFill>
                  <a:schemeClr val="dk1"/>
                </a:solidFill>
              </a:defRPr>
            </a:lvl6pPr>
            <a:lvl7pPr lvl="6" algn="ctr" rtl="0">
              <a:lnSpc>
                <a:spcPct val="100000"/>
              </a:lnSpc>
              <a:spcBef>
                <a:spcPts val="0"/>
              </a:spcBef>
              <a:spcAft>
                <a:spcPts val="0"/>
              </a:spcAft>
              <a:buClr>
                <a:schemeClr val="dk1"/>
              </a:buClr>
              <a:buSzPts val="2500"/>
              <a:buNone/>
              <a:defRPr sz="2500">
                <a:solidFill>
                  <a:schemeClr val="dk1"/>
                </a:solidFill>
              </a:defRPr>
            </a:lvl7pPr>
            <a:lvl8pPr lvl="7" algn="ctr" rtl="0">
              <a:lnSpc>
                <a:spcPct val="100000"/>
              </a:lnSpc>
              <a:spcBef>
                <a:spcPts val="0"/>
              </a:spcBef>
              <a:spcAft>
                <a:spcPts val="0"/>
              </a:spcAft>
              <a:buClr>
                <a:schemeClr val="dk1"/>
              </a:buClr>
              <a:buSzPts val="2500"/>
              <a:buNone/>
              <a:defRPr sz="2500">
                <a:solidFill>
                  <a:schemeClr val="dk1"/>
                </a:solidFill>
              </a:defRPr>
            </a:lvl8pPr>
            <a:lvl9pPr lvl="8" algn="ctr" rtl="0">
              <a:lnSpc>
                <a:spcPct val="100000"/>
              </a:lnSpc>
              <a:spcBef>
                <a:spcPts val="0"/>
              </a:spcBef>
              <a:spcAft>
                <a:spcPts val="0"/>
              </a:spcAft>
              <a:buClr>
                <a:schemeClr val="dk1"/>
              </a:buClr>
              <a:buSzPts val="2500"/>
              <a:buNone/>
              <a:defRPr sz="2500">
                <a:solidFill>
                  <a:schemeClr val="dk1"/>
                </a:solidFill>
              </a:defRPr>
            </a:lvl9pPr>
          </a:lstStyle>
          <a:p>
            <a:endParaRPr dirty="0"/>
          </a:p>
        </p:txBody>
      </p:sp>
      <p:pic>
        <p:nvPicPr>
          <p:cNvPr id="9" name="Picture 8">
            <a:extLst>
              <a:ext uri="{FF2B5EF4-FFF2-40B4-BE49-F238E27FC236}">
                <a16:creationId xmlns:a16="http://schemas.microsoft.com/office/drawing/2014/main" id="{973E9675-7986-7847-A77F-9F73AB731C47}"/>
              </a:ext>
            </a:extLst>
          </p:cNvPr>
          <p:cNvPicPr>
            <a:picLocks noChangeAspect="1"/>
          </p:cNvPicPr>
          <p:nvPr userDrawn="1"/>
        </p:nvPicPr>
        <p:blipFill>
          <a:blip r:embed="rId2"/>
          <a:stretch>
            <a:fillRect/>
          </a:stretch>
        </p:blipFill>
        <p:spPr>
          <a:xfrm flipH="1">
            <a:off x="8192666" y="4249139"/>
            <a:ext cx="648574" cy="651450"/>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106"/>
        <p:cNvGrpSpPr/>
        <p:nvPr/>
      </p:nvGrpSpPr>
      <p:grpSpPr>
        <a:xfrm>
          <a:off x="0" y="0"/>
          <a:ext cx="0" cy="0"/>
          <a:chOff x="0" y="0"/>
          <a:chExt cx="0" cy="0"/>
        </a:xfrm>
      </p:grpSpPr>
      <p:sp>
        <p:nvSpPr>
          <p:cNvPr id="107" name="Google Shape;107;p16"/>
          <p:cNvSpPr txBox="1">
            <a:spLocks noGrp="1"/>
          </p:cNvSpPr>
          <p:nvPr>
            <p:ph type="subTitle" idx="1"/>
          </p:nvPr>
        </p:nvSpPr>
        <p:spPr>
          <a:xfrm>
            <a:off x="4373675" y="3112976"/>
            <a:ext cx="4050300" cy="1005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08" name="Google Shape;108;p16"/>
          <p:cNvSpPr txBox="1">
            <a:spLocks noGrp="1"/>
          </p:cNvSpPr>
          <p:nvPr>
            <p:ph type="title"/>
          </p:nvPr>
        </p:nvSpPr>
        <p:spPr>
          <a:xfrm>
            <a:off x="4373675" y="2004451"/>
            <a:ext cx="4050300" cy="640200"/>
          </a:xfrm>
          <a:prstGeom prst="rect">
            <a:avLst/>
          </a:prstGeom>
        </p:spPr>
        <p:txBody>
          <a:bodyPr spcFirstLastPara="1" wrap="square" lIns="0" tIns="0" rIns="0" bIns="0" anchor="t" anchorCtr="0">
            <a:noAutofit/>
          </a:bodyPr>
          <a:lstStyle>
            <a:lvl1pPr lvl="0" rtl="0">
              <a:spcBef>
                <a:spcPts val="0"/>
              </a:spcBef>
              <a:spcAft>
                <a:spcPts val="0"/>
              </a:spcAft>
              <a:buSzPts val="3500"/>
              <a:buNone/>
              <a:defRPr sz="45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rgbClr val="7E56C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425514"/>
            <a:ext cx="7704000" cy="457200"/>
          </a:xfrm>
          <a:prstGeom prst="rect">
            <a:avLst/>
          </a:prstGeom>
          <a:noFill/>
          <a:ln>
            <a:noFill/>
          </a:ln>
        </p:spPr>
        <p:txBody>
          <a:bodyPr spcFirstLastPara="1" wrap="square" lIns="0" tIns="0" rIns="0" bIns="0" anchor="t" anchorCtr="0">
            <a:noAutofit/>
          </a:bodyPr>
          <a:lstStyle>
            <a:lvl1pPr lvl="0"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1pPr>
            <a:lvl2pPr lvl="1"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2pPr>
            <a:lvl3pPr lvl="2"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3pPr>
            <a:lvl4pPr lvl="3"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4pPr>
            <a:lvl5pPr lvl="4"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5pPr>
            <a:lvl6pPr lvl="5"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6pPr>
            <a:lvl7pPr lvl="6"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7pPr>
            <a:lvl8pPr lvl="7"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8pPr>
            <a:lvl9pPr lvl="8" rtl="0">
              <a:lnSpc>
                <a:spcPct val="100000"/>
              </a:lnSpc>
              <a:spcBef>
                <a:spcPts val="0"/>
              </a:spcBef>
              <a:spcAft>
                <a:spcPts val="0"/>
              </a:spcAft>
              <a:buClr>
                <a:srgbClr val="FFFFFF"/>
              </a:buClr>
              <a:buSzPts val="3500"/>
              <a:buFont typeface="Raleway"/>
              <a:buNone/>
              <a:defRPr sz="3500" b="1">
                <a:solidFill>
                  <a:srgbClr val="FFFFFF"/>
                </a:solidFill>
                <a:latin typeface="Raleway"/>
                <a:ea typeface="Raleway"/>
                <a:cs typeface="Raleway"/>
                <a:sym typeface="Raleway"/>
              </a:defRPr>
            </a:lvl9pPr>
          </a:lstStyle>
          <a:p>
            <a:endParaRPr dirty="0"/>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1pPr>
            <a:lvl2pPr marL="914400" lvl="1"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2pPr>
            <a:lvl3pPr marL="1371600" lvl="2"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3pPr>
            <a:lvl4pPr marL="1828800" lvl="3"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4pPr>
            <a:lvl5pPr marL="2286000" lvl="4"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5pPr>
            <a:lvl6pPr marL="2743200" lvl="5"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6pPr>
            <a:lvl7pPr marL="3200400" lvl="6"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7pPr>
            <a:lvl8pPr marL="3657600" lvl="7" indent="-317500">
              <a:lnSpc>
                <a:spcPct val="100000"/>
              </a:lnSpc>
              <a:spcBef>
                <a:spcPts val="1600"/>
              </a:spcBef>
              <a:spcAft>
                <a:spcPts val="0"/>
              </a:spcAft>
              <a:buClr>
                <a:srgbClr val="FFFFFF"/>
              </a:buClr>
              <a:buSzPts val="1400"/>
              <a:buFont typeface="Trebuchet MS"/>
              <a:buChar char="○"/>
              <a:defRPr>
                <a:solidFill>
                  <a:srgbClr val="FFFFFF"/>
                </a:solidFill>
                <a:latin typeface="Trebuchet MS"/>
                <a:ea typeface="Trebuchet MS"/>
                <a:cs typeface="Trebuchet MS"/>
                <a:sym typeface="Trebuchet MS"/>
              </a:defRPr>
            </a:lvl8pPr>
            <a:lvl9pPr marL="4114800" lvl="8" indent="-317500">
              <a:lnSpc>
                <a:spcPct val="100000"/>
              </a:lnSpc>
              <a:spcBef>
                <a:spcPts val="1600"/>
              </a:spcBef>
              <a:spcAft>
                <a:spcPts val="1600"/>
              </a:spcAft>
              <a:buClr>
                <a:srgbClr val="FFFFFF"/>
              </a:buClr>
              <a:buSzPts val="1400"/>
              <a:buFont typeface="Trebuchet MS"/>
              <a:buChar char="■"/>
              <a:defRPr>
                <a:solidFill>
                  <a:srgbClr val="FFFFFF"/>
                </a:solidFill>
                <a:latin typeface="Trebuchet MS"/>
                <a:ea typeface="Trebuchet MS"/>
                <a:cs typeface="Trebuchet MS"/>
                <a:sym typeface="Trebuchet MS"/>
              </a:defRPr>
            </a:lvl9pPr>
          </a:lstStyle>
          <a:p>
            <a:endParaRPr/>
          </a:p>
        </p:txBody>
      </p:sp>
      <p:pic>
        <p:nvPicPr>
          <p:cNvPr id="5" name="Picture 4">
            <a:extLst>
              <a:ext uri="{FF2B5EF4-FFF2-40B4-BE49-F238E27FC236}">
                <a16:creationId xmlns:a16="http://schemas.microsoft.com/office/drawing/2014/main" id="{244DBBD2-457D-7C4B-9282-2CD8BB6DD332}"/>
              </a:ext>
            </a:extLst>
          </p:cNvPr>
          <p:cNvPicPr>
            <a:picLocks noChangeAspect="1"/>
          </p:cNvPicPr>
          <p:nvPr userDrawn="1"/>
        </p:nvPicPr>
        <p:blipFill>
          <a:blip r:embed="rId15"/>
          <a:stretch>
            <a:fillRect/>
          </a:stretch>
        </p:blipFill>
        <p:spPr>
          <a:xfrm>
            <a:off x="8178739" y="4233949"/>
            <a:ext cx="666894" cy="669851"/>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52" r:id="rId2"/>
    <p:sldLayoutId id="2147483653" r:id="rId3"/>
    <p:sldLayoutId id="2147483654" r:id="rId4"/>
    <p:sldLayoutId id="2147483655" r:id="rId5"/>
    <p:sldLayoutId id="2147483657" r:id="rId6"/>
    <p:sldLayoutId id="2147483660" r:id="rId7"/>
    <p:sldLayoutId id="2147483661" r:id="rId8"/>
    <p:sldLayoutId id="2147483662" r:id="rId9"/>
    <p:sldLayoutId id="2147483663" r:id="rId10"/>
    <p:sldLayoutId id="2147483667" r:id="rId11"/>
    <p:sldLayoutId id="2147483668" r:id="rId12"/>
    <p:sldLayoutId id="2147483669" r:id="rId1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A1E5DEF2-BA3F-384F-89D6-1794984E232D}"/>
              </a:ext>
            </a:extLst>
          </p:cNvPr>
          <p:cNvSpPr>
            <a:spLocks noGrp="1"/>
          </p:cNvSpPr>
          <p:nvPr>
            <p:ph type="subTitle" idx="1"/>
          </p:nvPr>
        </p:nvSpPr>
        <p:spPr/>
        <p:txBody>
          <a:bodyPr/>
          <a:lstStyle/>
          <a:p>
            <a:endParaRPr lang="en-US"/>
          </a:p>
        </p:txBody>
      </p:sp>
      <p:sp>
        <p:nvSpPr>
          <p:cNvPr id="3" name="Title 2">
            <a:extLst>
              <a:ext uri="{FF2B5EF4-FFF2-40B4-BE49-F238E27FC236}">
                <a16:creationId xmlns:a16="http://schemas.microsoft.com/office/drawing/2014/main" id="{365DE7E1-C4DF-E440-854B-E683B9AF35F4}"/>
              </a:ext>
            </a:extLst>
          </p:cNvPr>
          <p:cNvSpPr>
            <a:spLocks noGrp="1"/>
          </p:cNvSpPr>
          <p:nvPr>
            <p:ph type="ctrTitle"/>
          </p:nvPr>
        </p:nvSpPr>
        <p:spPr/>
        <p:txBody>
          <a:bodyPr/>
          <a:lstStyle/>
          <a:p>
            <a:endParaRPr lang="en-US"/>
          </a:p>
        </p:txBody>
      </p:sp>
    </p:spTree>
    <p:extLst>
      <p:ext uri="{BB962C8B-B14F-4D97-AF65-F5344CB8AC3E}">
        <p14:creationId xmlns:p14="http://schemas.microsoft.com/office/powerpoint/2010/main" val="13730547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56"/>
        <p:cNvGrpSpPr/>
        <p:nvPr/>
      </p:nvGrpSpPr>
      <p:grpSpPr>
        <a:xfrm>
          <a:off x="0" y="0"/>
          <a:ext cx="0" cy="0"/>
          <a:chOff x="0" y="0"/>
          <a:chExt cx="0" cy="0"/>
        </a:xfrm>
      </p:grpSpPr>
      <p:sp>
        <p:nvSpPr>
          <p:cNvPr id="757" name="Google Shape;757;p49"/>
          <p:cNvSpPr txBox="1">
            <a:spLocks noGrp="1"/>
          </p:cNvSpPr>
          <p:nvPr>
            <p:ph type="title"/>
          </p:nvPr>
        </p:nvSpPr>
        <p:spPr>
          <a:xfrm>
            <a:off x="720000" y="425514"/>
            <a:ext cx="77040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Summary video</a:t>
            </a:r>
            <a:endParaRPr/>
          </a:p>
        </p:txBody>
      </p:sp>
      <p:sp>
        <p:nvSpPr>
          <p:cNvPr id="758" name="Google Shape;758;p49"/>
          <p:cNvSpPr txBox="1">
            <a:spLocks noGrp="1"/>
          </p:cNvSpPr>
          <p:nvPr>
            <p:ph type="subTitle" idx="1"/>
          </p:nvPr>
        </p:nvSpPr>
        <p:spPr>
          <a:xfrm>
            <a:off x="742875" y="2343150"/>
            <a:ext cx="2377500" cy="914400"/>
          </a:xfrm>
          <a:prstGeom prst="rect">
            <a:avLst/>
          </a:prstGeom>
        </p:spPr>
        <p:txBody>
          <a:bodyPr spcFirstLastPara="1" wrap="square" lIns="0" tIns="0" rIns="0" bIns="0" anchor="t" anchorCtr="0">
            <a:noAutofit/>
          </a:bodyPr>
          <a:lstStyle/>
          <a:p>
            <a:pPr marL="0" lvl="0" indent="0" algn="l" rtl="0">
              <a:spcBef>
                <a:spcPts val="0"/>
              </a:spcBef>
              <a:spcAft>
                <a:spcPts val="1600"/>
              </a:spcAft>
              <a:buNone/>
            </a:pPr>
            <a:r>
              <a:rPr lang="en" dirty="0"/>
              <a:t>You can replace the image on the screen with your own work. Just right-click on it and select “Replace image”</a:t>
            </a:r>
            <a:endParaRPr dirty="0"/>
          </a:p>
        </p:txBody>
      </p:sp>
      <p:pic>
        <p:nvPicPr>
          <p:cNvPr id="759" name="Google Shape;759;p49"/>
          <p:cNvPicPr preferRelativeResize="0"/>
          <p:nvPr/>
        </p:nvPicPr>
        <p:blipFill>
          <a:blip r:embed="rId3"/>
          <a:srcRect/>
          <a:stretch/>
        </p:blipFill>
        <p:spPr>
          <a:xfrm>
            <a:off x="4205220" y="1512864"/>
            <a:ext cx="3865559" cy="2574951"/>
          </a:xfrm>
          <a:prstGeom prst="rect">
            <a:avLst/>
          </a:prstGeom>
          <a:noFill/>
          <a:ln w="19050" cap="flat" cmpd="sng">
            <a:solidFill>
              <a:srgbClr val="FFDD00"/>
            </a:solidFill>
            <a:prstDash val="solid"/>
            <a:round/>
            <a:headEnd type="none" w="sm" len="sm"/>
            <a:tailEnd type="none" w="sm" len="sm"/>
          </a:ln>
        </p:spPr>
      </p:pic>
      <p:grpSp>
        <p:nvGrpSpPr>
          <p:cNvPr id="760" name="Google Shape;760;p49"/>
          <p:cNvGrpSpPr/>
          <p:nvPr/>
        </p:nvGrpSpPr>
        <p:grpSpPr>
          <a:xfrm>
            <a:off x="5734050" y="2424150"/>
            <a:ext cx="752400" cy="752400"/>
            <a:chOff x="5734050" y="2424150"/>
            <a:chExt cx="752400" cy="752400"/>
          </a:xfrm>
        </p:grpSpPr>
        <p:sp>
          <p:nvSpPr>
            <p:cNvPr id="761" name="Google Shape;761;p49"/>
            <p:cNvSpPr/>
            <p:nvPr/>
          </p:nvSpPr>
          <p:spPr>
            <a:xfrm>
              <a:off x="5734050" y="2424150"/>
              <a:ext cx="752400" cy="752400"/>
            </a:xfrm>
            <a:prstGeom prst="ellipse">
              <a:avLst/>
            </a:prstGeom>
            <a:solidFill>
              <a:srgbClr val="F0F0F0">
                <a:alpha val="86030"/>
              </a:srgbClr>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62" name="Google Shape;762;p49"/>
            <p:cNvSpPr/>
            <p:nvPr/>
          </p:nvSpPr>
          <p:spPr>
            <a:xfrm rot="5400000">
              <a:off x="5992050" y="2674200"/>
              <a:ext cx="291900" cy="252300"/>
            </a:xfrm>
            <a:prstGeom prst="triangle">
              <a:avLst>
                <a:gd name="adj" fmla="val 50000"/>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66"/>
        <p:cNvGrpSpPr/>
        <p:nvPr/>
      </p:nvGrpSpPr>
      <p:grpSpPr>
        <a:xfrm>
          <a:off x="0" y="0"/>
          <a:ext cx="0" cy="0"/>
          <a:chOff x="0" y="0"/>
          <a:chExt cx="0" cy="0"/>
        </a:xfrm>
      </p:grpSpPr>
      <p:sp>
        <p:nvSpPr>
          <p:cNvPr id="767" name="Google Shape;767;p50"/>
          <p:cNvSpPr txBox="1">
            <a:spLocks noGrp="1"/>
          </p:cNvSpPr>
          <p:nvPr>
            <p:ph type="title"/>
          </p:nvPr>
        </p:nvSpPr>
        <p:spPr>
          <a:xfrm>
            <a:off x="720000" y="425514"/>
            <a:ext cx="77040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dirty="0"/>
              <a:t>Location</a:t>
            </a:r>
            <a:endParaRPr dirty="0"/>
          </a:p>
        </p:txBody>
      </p:sp>
      <p:sp>
        <p:nvSpPr>
          <p:cNvPr id="818" name="Google Shape;818;p50"/>
          <p:cNvSpPr txBox="1">
            <a:spLocks noGrp="1"/>
          </p:cNvSpPr>
          <p:nvPr>
            <p:ph type="title" idx="4294967295"/>
          </p:nvPr>
        </p:nvSpPr>
        <p:spPr>
          <a:xfrm>
            <a:off x="714625" y="1754500"/>
            <a:ext cx="2743200" cy="4572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sz="2000" dirty="0">
                <a:solidFill>
                  <a:schemeClr val="dk1"/>
                </a:solidFill>
              </a:rPr>
              <a:t>New York City</a:t>
            </a:r>
            <a:endParaRPr sz="2000" dirty="0">
              <a:solidFill>
                <a:schemeClr val="dk1"/>
              </a:solidFill>
            </a:endParaRPr>
          </a:p>
        </p:txBody>
      </p:sp>
      <p:sp>
        <p:nvSpPr>
          <p:cNvPr id="819" name="Google Shape;819;p50"/>
          <p:cNvSpPr txBox="1">
            <a:spLocks noGrp="1"/>
          </p:cNvSpPr>
          <p:nvPr>
            <p:ph type="subTitle" idx="4294967295"/>
          </p:nvPr>
        </p:nvSpPr>
        <p:spPr>
          <a:xfrm>
            <a:off x="714624" y="2440299"/>
            <a:ext cx="3137447" cy="2277685"/>
          </a:xfrm>
          <a:prstGeom prst="rect">
            <a:avLst/>
          </a:prstGeom>
        </p:spPr>
        <p:txBody>
          <a:bodyPr spcFirstLastPara="1" wrap="square" lIns="0" tIns="0" rIns="0" bIns="0" anchor="t" anchorCtr="0">
            <a:noAutofit/>
          </a:bodyPr>
          <a:lstStyle/>
          <a:p>
            <a:pPr marL="0" lvl="0" indent="0">
              <a:spcAft>
                <a:spcPts val="1600"/>
              </a:spcAft>
              <a:buNone/>
            </a:pPr>
            <a:r>
              <a:rPr lang="en-US" dirty="0">
                <a:solidFill>
                  <a:schemeClr val="tx1"/>
                </a:solidFill>
              </a:rPr>
              <a:t>Lorem ipsum dolor sit </a:t>
            </a:r>
            <a:r>
              <a:rPr lang="en-US" dirty="0" err="1">
                <a:solidFill>
                  <a:schemeClr val="tx1"/>
                </a:solidFill>
              </a:rPr>
              <a:t>amet</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adipiscing</a:t>
            </a:r>
            <a:r>
              <a:rPr lang="en-US" dirty="0">
                <a:solidFill>
                  <a:schemeClr val="tx1"/>
                </a:solidFill>
              </a:rPr>
              <a:t> </a:t>
            </a:r>
            <a:r>
              <a:rPr lang="en-US" dirty="0" err="1">
                <a:solidFill>
                  <a:schemeClr val="tx1"/>
                </a:solidFill>
              </a:rPr>
              <a:t>elit</a:t>
            </a:r>
            <a:r>
              <a:rPr lang="en-US" dirty="0">
                <a:solidFill>
                  <a:schemeClr val="tx1"/>
                </a:solidFill>
              </a:rPr>
              <a:t>. Nunc cursus maximus dolor, non auctor </a:t>
            </a:r>
            <a:r>
              <a:rPr lang="en-US" dirty="0" err="1">
                <a:solidFill>
                  <a:schemeClr val="tx1"/>
                </a:solidFill>
              </a:rPr>
              <a:t>risus</a:t>
            </a:r>
            <a:r>
              <a:rPr lang="en-US" dirty="0">
                <a:solidFill>
                  <a:schemeClr val="tx1"/>
                </a:solidFill>
              </a:rPr>
              <a:t> </a:t>
            </a:r>
            <a:r>
              <a:rPr lang="en-US" dirty="0" err="1">
                <a:solidFill>
                  <a:schemeClr val="tx1"/>
                </a:solidFill>
              </a:rPr>
              <a:t>bibendum</a:t>
            </a:r>
            <a:r>
              <a:rPr lang="en-US" dirty="0">
                <a:solidFill>
                  <a:schemeClr val="tx1"/>
                </a:solidFill>
              </a:rPr>
              <a:t> </a:t>
            </a:r>
            <a:r>
              <a:rPr lang="en-US" dirty="0" err="1">
                <a:solidFill>
                  <a:schemeClr val="tx1"/>
                </a:solidFill>
              </a:rPr>
              <a:t>eget</a:t>
            </a:r>
            <a:r>
              <a:rPr lang="en-US" dirty="0">
                <a:solidFill>
                  <a:schemeClr val="tx1"/>
                </a:solidFill>
              </a:rPr>
              <a:t>. Nam </a:t>
            </a:r>
            <a:r>
              <a:rPr lang="en-US" dirty="0" err="1">
                <a:solidFill>
                  <a:schemeClr val="tx1"/>
                </a:solidFill>
              </a:rPr>
              <a:t>massa</a:t>
            </a:r>
            <a:r>
              <a:rPr lang="en-US" dirty="0">
                <a:solidFill>
                  <a:schemeClr val="tx1"/>
                </a:solidFill>
              </a:rPr>
              <a:t> </a:t>
            </a:r>
            <a:r>
              <a:rPr lang="en-US" dirty="0" err="1">
                <a:solidFill>
                  <a:schemeClr val="tx1"/>
                </a:solidFill>
              </a:rPr>
              <a:t>leo</a:t>
            </a:r>
            <a:r>
              <a:rPr lang="en-US" dirty="0">
                <a:solidFill>
                  <a:schemeClr val="tx1"/>
                </a:solidFill>
              </a:rPr>
              <a:t>, dictum at dictum </a:t>
            </a:r>
            <a:r>
              <a:rPr lang="en-US" dirty="0" err="1">
                <a:solidFill>
                  <a:schemeClr val="tx1"/>
                </a:solidFill>
              </a:rPr>
              <a:t>quis</a:t>
            </a:r>
            <a:r>
              <a:rPr lang="en-US" dirty="0">
                <a:solidFill>
                  <a:schemeClr val="tx1"/>
                </a:solidFill>
              </a:rPr>
              <a:t>, </a:t>
            </a:r>
            <a:r>
              <a:rPr lang="en-US" dirty="0" err="1">
                <a:solidFill>
                  <a:schemeClr val="tx1"/>
                </a:solidFill>
              </a:rPr>
              <a:t>sagittis</a:t>
            </a:r>
            <a:r>
              <a:rPr lang="en-US" dirty="0">
                <a:solidFill>
                  <a:schemeClr val="tx1"/>
                </a:solidFill>
              </a:rPr>
              <a:t> </a:t>
            </a:r>
            <a:r>
              <a:rPr lang="en-US" dirty="0" err="1">
                <a:solidFill>
                  <a:schemeClr val="tx1"/>
                </a:solidFill>
              </a:rPr>
              <a:t>nec</a:t>
            </a:r>
            <a:r>
              <a:rPr lang="en-US" dirty="0">
                <a:solidFill>
                  <a:schemeClr val="tx1"/>
                </a:solidFill>
              </a:rPr>
              <a:t> dui. Nam </a:t>
            </a:r>
            <a:r>
              <a:rPr lang="en-US" dirty="0" err="1">
                <a:solidFill>
                  <a:schemeClr val="tx1"/>
                </a:solidFill>
              </a:rPr>
              <a:t>scelerisque</a:t>
            </a:r>
            <a:r>
              <a:rPr lang="en-US" dirty="0">
                <a:solidFill>
                  <a:schemeClr val="tx1"/>
                </a:solidFill>
              </a:rPr>
              <a:t>, nisi </a:t>
            </a:r>
            <a:r>
              <a:rPr lang="en-US" dirty="0" err="1">
                <a:solidFill>
                  <a:schemeClr val="tx1"/>
                </a:solidFill>
              </a:rPr>
              <a:t>quis</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bibendum</a:t>
            </a:r>
            <a:r>
              <a:rPr lang="en-US" dirty="0">
                <a:solidFill>
                  <a:schemeClr val="tx1"/>
                </a:solidFill>
              </a:rPr>
              <a:t>, </a:t>
            </a:r>
            <a:r>
              <a:rPr lang="en-US" dirty="0" err="1">
                <a:solidFill>
                  <a:schemeClr val="tx1"/>
                </a:solidFill>
              </a:rPr>
              <a:t>orci</a:t>
            </a:r>
            <a:r>
              <a:rPr lang="en-US" dirty="0">
                <a:solidFill>
                  <a:schemeClr val="tx1"/>
                </a:solidFill>
              </a:rPr>
              <a:t> nisi </a:t>
            </a:r>
            <a:r>
              <a:rPr lang="en-US" dirty="0" err="1">
                <a:solidFill>
                  <a:schemeClr val="tx1"/>
                </a:solidFill>
              </a:rPr>
              <a:t>consequat</a:t>
            </a:r>
            <a:r>
              <a:rPr lang="en-US" dirty="0">
                <a:solidFill>
                  <a:schemeClr val="tx1"/>
                </a:solidFill>
              </a:rPr>
              <a:t> magna, </a:t>
            </a:r>
            <a:r>
              <a:rPr lang="en-US" dirty="0" err="1">
                <a:solidFill>
                  <a:schemeClr val="tx1"/>
                </a:solidFill>
              </a:rPr>
              <a:t>eu</a:t>
            </a:r>
            <a:r>
              <a:rPr lang="en-US" dirty="0">
                <a:solidFill>
                  <a:schemeClr val="tx1"/>
                </a:solidFill>
              </a:rPr>
              <a:t> gravida </a:t>
            </a:r>
            <a:r>
              <a:rPr lang="en-US" dirty="0" err="1">
                <a:solidFill>
                  <a:schemeClr val="tx1"/>
                </a:solidFill>
              </a:rPr>
              <a:t>erat</a:t>
            </a:r>
            <a:r>
              <a:rPr lang="en-US" dirty="0">
                <a:solidFill>
                  <a:schemeClr val="tx1"/>
                </a:solidFill>
              </a:rPr>
              <a:t> </a:t>
            </a:r>
            <a:r>
              <a:rPr lang="en-US" dirty="0" err="1">
                <a:solidFill>
                  <a:schemeClr val="tx1"/>
                </a:solidFill>
              </a:rPr>
              <a:t>augue</a:t>
            </a:r>
            <a:r>
              <a:rPr lang="en-US" dirty="0">
                <a:solidFill>
                  <a:schemeClr val="tx1"/>
                </a:solidFill>
              </a:rPr>
              <a:t> vel </a:t>
            </a:r>
            <a:r>
              <a:rPr lang="en-US" dirty="0" err="1">
                <a:solidFill>
                  <a:schemeClr val="tx1"/>
                </a:solidFill>
              </a:rPr>
              <a:t>orci</a:t>
            </a:r>
            <a:r>
              <a:rPr lang="en-US" dirty="0">
                <a:solidFill>
                  <a:schemeClr val="tx1"/>
                </a:solidFill>
              </a:rPr>
              <a:t>. Duis </a:t>
            </a:r>
            <a:r>
              <a:rPr lang="en-US" dirty="0" err="1">
                <a:solidFill>
                  <a:schemeClr val="tx1"/>
                </a:solidFill>
              </a:rPr>
              <a:t>ut</a:t>
            </a:r>
            <a:r>
              <a:rPr lang="en-US" dirty="0">
                <a:solidFill>
                  <a:schemeClr val="tx1"/>
                </a:solidFill>
              </a:rPr>
              <a:t> </a:t>
            </a:r>
            <a:r>
              <a:rPr lang="en-US" dirty="0" err="1">
                <a:solidFill>
                  <a:schemeClr val="tx1"/>
                </a:solidFill>
              </a:rPr>
              <a:t>consectetur</a:t>
            </a:r>
            <a:r>
              <a:rPr lang="en-US" dirty="0">
                <a:solidFill>
                  <a:schemeClr val="tx1"/>
                </a:solidFill>
              </a:rPr>
              <a:t> </a:t>
            </a:r>
            <a:r>
              <a:rPr lang="en-US" dirty="0" err="1">
                <a:solidFill>
                  <a:schemeClr val="tx1"/>
                </a:solidFill>
              </a:rPr>
              <a:t>metus</a:t>
            </a:r>
            <a:r>
              <a:rPr lang="en-US" dirty="0">
                <a:solidFill>
                  <a:schemeClr val="tx1"/>
                </a:solidFill>
              </a:rPr>
              <a:t>.</a:t>
            </a:r>
            <a:endParaRPr dirty="0">
              <a:solidFill>
                <a:schemeClr val="tx1"/>
              </a:solidFill>
            </a:endParaRPr>
          </a:p>
        </p:txBody>
      </p:sp>
      <p:cxnSp>
        <p:nvCxnSpPr>
          <p:cNvPr id="823" name="Google Shape;823;p50"/>
          <p:cNvCxnSpPr/>
          <p:nvPr/>
        </p:nvCxnSpPr>
        <p:spPr>
          <a:xfrm>
            <a:off x="714625" y="2287905"/>
            <a:ext cx="2743200" cy="0"/>
          </a:xfrm>
          <a:prstGeom prst="straightConnector1">
            <a:avLst/>
          </a:prstGeom>
          <a:noFill/>
          <a:ln w="19050" cap="flat" cmpd="sng">
            <a:solidFill>
              <a:schemeClr val="lt1"/>
            </a:solidFill>
            <a:prstDash val="solid"/>
            <a:round/>
            <a:headEnd type="none" w="med" len="med"/>
            <a:tailEnd type="none" w="med" len="med"/>
          </a:ln>
        </p:spPr>
      </p:cxnSp>
      <p:pic>
        <p:nvPicPr>
          <p:cNvPr id="2" name="Picture 1">
            <a:extLst>
              <a:ext uri="{FF2B5EF4-FFF2-40B4-BE49-F238E27FC236}">
                <a16:creationId xmlns:a16="http://schemas.microsoft.com/office/drawing/2014/main" id="{8A2BFB30-08B6-4548-B825-07C14E3980F6}"/>
              </a:ext>
            </a:extLst>
          </p:cNvPr>
          <p:cNvPicPr>
            <a:picLocks noChangeAspect="1"/>
          </p:cNvPicPr>
          <p:nvPr/>
        </p:nvPicPr>
        <p:blipFill>
          <a:blip r:embed="rId3"/>
          <a:stretch>
            <a:fillRect/>
          </a:stretch>
        </p:blipFill>
        <p:spPr>
          <a:xfrm>
            <a:off x="5081181" y="1629292"/>
            <a:ext cx="3149600" cy="2565400"/>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51"/>
          <p:cNvPicPr preferRelativeResize="0"/>
          <p:nvPr/>
        </p:nvPicPr>
        <p:blipFill>
          <a:blip r:embed="rId3">
            <a:alphaModFix amt="50000"/>
          </a:blip>
          <a:srcRect l="7807" r="7807"/>
          <a:stretch/>
        </p:blipFill>
        <p:spPr>
          <a:xfrm>
            <a:off x="0" y="540000"/>
            <a:ext cx="5143498" cy="4063502"/>
          </a:xfrm>
          <a:prstGeom prst="rect">
            <a:avLst/>
          </a:prstGeom>
          <a:noFill/>
          <a:ln>
            <a:noFill/>
          </a:ln>
        </p:spPr>
      </p:pic>
      <p:sp>
        <p:nvSpPr>
          <p:cNvPr id="829" name="Google Shape;829;p51"/>
          <p:cNvSpPr txBox="1">
            <a:spLocks noGrp="1"/>
          </p:cNvSpPr>
          <p:nvPr>
            <p:ph type="title"/>
          </p:nvPr>
        </p:nvSpPr>
        <p:spPr>
          <a:xfrm>
            <a:off x="4373675" y="2004451"/>
            <a:ext cx="4050300" cy="6402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dirty="0"/>
              <a:t>Conclusions</a:t>
            </a:r>
            <a:endParaRPr dirty="0"/>
          </a:p>
        </p:txBody>
      </p:sp>
      <p:sp>
        <p:nvSpPr>
          <p:cNvPr id="830" name="Google Shape;830;p51"/>
          <p:cNvSpPr txBox="1">
            <a:spLocks noGrp="1"/>
          </p:cNvSpPr>
          <p:nvPr>
            <p:ph type="subTitle" idx="1"/>
          </p:nvPr>
        </p:nvSpPr>
        <p:spPr>
          <a:xfrm>
            <a:off x="4373675" y="3112976"/>
            <a:ext cx="4050300" cy="1005900"/>
          </a:xfrm>
          <a:prstGeom prst="rect">
            <a:avLst/>
          </a:prstGeom>
        </p:spPr>
        <p:txBody>
          <a:bodyPr spcFirstLastPara="1" wrap="square" lIns="0" tIns="0" rIns="0" bIns="0" anchor="t" anchorCtr="0">
            <a:noAutofit/>
          </a:bodyPr>
          <a:lstStyle/>
          <a:p>
            <a:pPr marL="0" lvl="0" indent="0" algn="l" rtl="0">
              <a:spcBef>
                <a:spcPts val="0"/>
              </a:spcBef>
              <a:spcAft>
                <a:spcPts val="1600"/>
              </a:spcAft>
              <a:buNone/>
            </a:pPr>
            <a:r>
              <a:rPr lang="en"/>
              <a:t>Here you could give a brief description of the topic you want to talk about. For example, if you want to talk about Mercury, you could say that it’s the smallest planet in the entire Solar System</a:t>
            </a:r>
            <a:endParaRPr/>
          </a:p>
        </p:txBody>
      </p:sp>
      <p:cxnSp>
        <p:nvCxnSpPr>
          <p:cNvPr id="831" name="Google Shape;831;p51"/>
          <p:cNvCxnSpPr/>
          <p:nvPr/>
        </p:nvCxnSpPr>
        <p:spPr>
          <a:xfrm>
            <a:off x="4368300" y="2884381"/>
            <a:ext cx="4055700" cy="0"/>
          </a:xfrm>
          <a:prstGeom prst="straightConnector1">
            <a:avLst/>
          </a:prstGeom>
          <a:noFill/>
          <a:ln w="19050" cap="flat" cmpd="sng">
            <a:solidFill>
              <a:srgbClr val="F6D504"/>
            </a:solidFill>
            <a:prstDash val="solid"/>
            <a:round/>
            <a:headEnd type="none" w="med" len="med"/>
            <a:tailEnd type="none" w="med" len="med"/>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91C7E35C-06A8-DE4C-ADB6-C2C2D2399049}"/>
              </a:ext>
            </a:extLst>
          </p:cNvPr>
          <p:cNvPicPr>
            <a:picLocks noChangeAspect="1"/>
          </p:cNvPicPr>
          <p:nvPr/>
        </p:nvPicPr>
        <p:blipFill>
          <a:blip r:embed="rId2"/>
          <a:stretch>
            <a:fillRect/>
          </a:stretch>
        </p:blipFill>
        <p:spPr>
          <a:xfrm>
            <a:off x="-74428" y="-229772"/>
            <a:ext cx="9533385" cy="5748070"/>
          </a:xfrm>
          <a:prstGeom prst="rect">
            <a:avLst/>
          </a:prstGeom>
        </p:spPr>
      </p:pic>
      <p:sp>
        <p:nvSpPr>
          <p:cNvPr id="3" name="Google Shape;643;p45">
            <a:extLst>
              <a:ext uri="{FF2B5EF4-FFF2-40B4-BE49-F238E27FC236}">
                <a16:creationId xmlns:a16="http://schemas.microsoft.com/office/drawing/2014/main" id="{7F1BB4C7-923C-7A4D-9A63-CFE73CDE07F8}"/>
              </a:ext>
            </a:extLst>
          </p:cNvPr>
          <p:cNvSpPr txBox="1">
            <a:spLocks/>
          </p:cNvSpPr>
          <p:nvPr/>
        </p:nvSpPr>
        <p:spPr>
          <a:xfrm>
            <a:off x="601562" y="1060804"/>
            <a:ext cx="3383400" cy="2469000"/>
          </a:xfrm>
          <a:prstGeom prst="rect">
            <a:avLst/>
          </a:prstGeom>
        </p:spPr>
        <p:txBody>
          <a:bodyPr spcFirstLastPara="1" wrap="square" lIns="0" tIns="0" rIns="0" bIns="0" anchor="ctr"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4800" b="1" dirty="0">
                <a:solidFill>
                  <a:srgbClr val="FFFFFF"/>
                </a:solidFill>
                <a:latin typeface="Raleway" panose="020B0503030101060003" pitchFamily="34" charset="77"/>
              </a:rPr>
              <a:t>A picture is worth a </a:t>
            </a:r>
            <a:r>
              <a:rPr lang="en-US" sz="4800" b="1" dirty="0">
                <a:solidFill>
                  <a:schemeClr val="lt1"/>
                </a:solidFill>
                <a:latin typeface="Raleway" panose="020B0503030101060003" pitchFamily="34" charset="77"/>
              </a:rPr>
              <a:t>thousand words</a:t>
            </a:r>
          </a:p>
        </p:txBody>
      </p:sp>
      <p:pic>
        <p:nvPicPr>
          <p:cNvPr id="8" name="Picture 7">
            <a:extLst>
              <a:ext uri="{FF2B5EF4-FFF2-40B4-BE49-F238E27FC236}">
                <a16:creationId xmlns:a16="http://schemas.microsoft.com/office/drawing/2014/main" id="{E4AD708A-2783-7642-8F20-1F71D91B2D4E}"/>
              </a:ext>
            </a:extLst>
          </p:cNvPr>
          <p:cNvPicPr>
            <a:picLocks noChangeAspect="1"/>
          </p:cNvPicPr>
          <p:nvPr/>
        </p:nvPicPr>
        <p:blipFill>
          <a:blip r:embed="rId3"/>
          <a:stretch>
            <a:fillRect/>
          </a:stretch>
        </p:blipFill>
        <p:spPr>
          <a:xfrm>
            <a:off x="416970" y="0"/>
            <a:ext cx="666894" cy="669851"/>
          </a:xfrm>
          <a:prstGeom prst="rect">
            <a:avLst/>
          </a:prstGeom>
        </p:spPr>
      </p:pic>
    </p:spTree>
    <p:extLst>
      <p:ext uri="{BB962C8B-B14F-4D97-AF65-F5344CB8AC3E}">
        <p14:creationId xmlns:p14="http://schemas.microsoft.com/office/powerpoint/2010/main" val="20628321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9"/>
        <p:cNvGrpSpPr/>
        <p:nvPr/>
      </p:nvGrpSpPr>
      <p:grpSpPr>
        <a:xfrm>
          <a:off x="0" y="0"/>
          <a:ext cx="0" cy="0"/>
          <a:chOff x="0" y="0"/>
          <a:chExt cx="0" cy="0"/>
        </a:xfrm>
      </p:grpSpPr>
      <p:sp>
        <p:nvSpPr>
          <p:cNvPr id="840" name="Google Shape;840;p52"/>
          <p:cNvSpPr txBox="1">
            <a:spLocks noGrp="1"/>
          </p:cNvSpPr>
          <p:nvPr>
            <p:ph type="ctrTitle"/>
          </p:nvPr>
        </p:nvSpPr>
        <p:spPr>
          <a:xfrm>
            <a:off x="2244290" y="1732677"/>
            <a:ext cx="4284000" cy="9978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US" sz="4400" dirty="0"/>
              <a:t>THANK YOU</a:t>
            </a:r>
          </a:p>
        </p:txBody>
      </p:sp>
      <p:grpSp>
        <p:nvGrpSpPr>
          <p:cNvPr id="842" name="Google Shape;842;p52"/>
          <p:cNvGrpSpPr/>
          <p:nvPr/>
        </p:nvGrpSpPr>
        <p:grpSpPr>
          <a:xfrm>
            <a:off x="3496225" y="3279889"/>
            <a:ext cx="2158227" cy="365748"/>
            <a:chOff x="2773638" y="3162124"/>
            <a:chExt cx="2158227" cy="365748"/>
          </a:xfrm>
        </p:grpSpPr>
        <p:grpSp>
          <p:nvGrpSpPr>
            <p:cNvPr id="843" name="Google Shape;843;p52"/>
            <p:cNvGrpSpPr/>
            <p:nvPr/>
          </p:nvGrpSpPr>
          <p:grpSpPr>
            <a:xfrm>
              <a:off x="2773638" y="3162124"/>
              <a:ext cx="359879" cy="361073"/>
              <a:chOff x="2773638" y="3162124"/>
              <a:chExt cx="359879" cy="361073"/>
            </a:xfrm>
          </p:grpSpPr>
          <p:sp>
            <p:nvSpPr>
              <p:cNvPr id="844" name="Google Shape;844;p52"/>
              <p:cNvSpPr/>
              <p:nvPr/>
            </p:nvSpPr>
            <p:spPr>
              <a:xfrm>
                <a:off x="2773638" y="3162124"/>
                <a:ext cx="359879" cy="361073"/>
              </a:xfrm>
              <a:custGeom>
                <a:avLst/>
                <a:gdLst/>
                <a:ahLst/>
                <a:cxnLst/>
                <a:rect l="l" t="t" r="r" b="b"/>
                <a:pathLst>
                  <a:path w="23218" h="23250" extrusionOk="0">
                    <a:moveTo>
                      <a:pt x="11609" y="0"/>
                    </a:moveTo>
                    <a:cubicBezTo>
                      <a:pt x="5204" y="0"/>
                      <a:pt x="1" y="5204"/>
                      <a:pt x="1" y="11642"/>
                    </a:cubicBezTo>
                    <a:cubicBezTo>
                      <a:pt x="1" y="18046"/>
                      <a:pt x="5204" y="23250"/>
                      <a:pt x="11609" y="23250"/>
                    </a:cubicBezTo>
                    <a:cubicBezTo>
                      <a:pt x="18013" y="23250"/>
                      <a:pt x="23217" y="18046"/>
                      <a:pt x="23217" y="11642"/>
                    </a:cubicBezTo>
                    <a:cubicBezTo>
                      <a:pt x="23217" y="5204"/>
                      <a:pt x="18013" y="0"/>
                      <a:pt x="11609" y="0"/>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5" name="Google Shape;845;p52"/>
              <p:cNvSpPr/>
              <p:nvPr/>
            </p:nvSpPr>
            <p:spPr>
              <a:xfrm>
                <a:off x="2888964" y="3239834"/>
                <a:ext cx="110143" cy="211891"/>
              </a:xfrm>
              <a:custGeom>
                <a:avLst/>
                <a:gdLst/>
                <a:ahLst/>
                <a:cxnLst/>
                <a:rect l="l" t="t" r="r" b="b"/>
                <a:pathLst>
                  <a:path w="7106" h="13644" extrusionOk="0">
                    <a:moveTo>
                      <a:pt x="5671" y="2302"/>
                    </a:moveTo>
                    <a:cubicBezTo>
                      <a:pt x="6071" y="2302"/>
                      <a:pt x="6505" y="2302"/>
                      <a:pt x="6939" y="2302"/>
                    </a:cubicBezTo>
                    <a:lnTo>
                      <a:pt x="7105" y="2302"/>
                    </a:lnTo>
                    <a:lnTo>
                      <a:pt x="7105" y="101"/>
                    </a:lnTo>
                    <a:cubicBezTo>
                      <a:pt x="6872" y="101"/>
                      <a:pt x="6638" y="67"/>
                      <a:pt x="6405" y="34"/>
                    </a:cubicBezTo>
                    <a:cubicBezTo>
                      <a:pt x="5971" y="34"/>
                      <a:pt x="5538" y="1"/>
                      <a:pt x="5104" y="1"/>
                    </a:cubicBezTo>
                    <a:cubicBezTo>
                      <a:pt x="4437" y="34"/>
                      <a:pt x="3803" y="201"/>
                      <a:pt x="3269" y="568"/>
                    </a:cubicBezTo>
                    <a:cubicBezTo>
                      <a:pt x="2635" y="1035"/>
                      <a:pt x="2302" y="1669"/>
                      <a:pt x="2168" y="2402"/>
                    </a:cubicBezTo>
                    <a:cubicBezTo>
                      <a:pt x="2102" y="2736"/>
                      <a:pt x="2102" y="3036"/>
                      <a:pt x="2102" y="3370"/>
                    </a:cubicBezTo>
                    <a:cubicBezTo>
                      <a:pt x="2068" y="3837"/>
                      <a:pt x="2068" y="4337"/>
                      <a:pt x="2102" y="4838"/>
                    </a:cubicBezTo>
                    <a:lnTo>
                      <a:pt x="2102" y="5004"/>
                    </a:lnTo>
                    <a:lnTo>
                      <a:pt x="0" y="5004"/>
                    </a:lnTo>
                    <a:lnTo>
                      <a:pt x="0" y="7473"/>
                    </a:lnTo>
                    <a:lnTo>
                      <a:pt x="2068" y="7473"/>
                    </a:lnTo>
                    <a:lnTo>
                      <a:pt x="2068" y="13644"/>
                    </a:lnTo>
                    <a:lnTo>
                      <a:pt x="4637" y="13644"/>
                    </a:lnTo>
                    <a:lnTo>
                      <a:pt x="4637" y="7473"/>
                    </a:lnTo>
                    <a:lnTo>
                      <a:pt x="6705" y="7473"/>
                    </a:lnTo>
                    <a:cubicBezTo>
                      <a:pt x="6805" y="6672"/>
                      <a:pt x="6905" y="5872"/>
                      <a:pt x="7039" y="5004"/>
                    </a:cubicBezTo>
                    <a:lnTo>
                      <a:pt x="6572" y="5004"/>
                    </a:lnTo>
                    <a:cubicBezTo>
                      <a:pt x="5971" y="5004"/>
                      <a:pt x="4604" y="5004"/>
                      <a:pt x="4604" y="5004"/>
                    </a:cubicBezTo>
                    <a:cubicBezTo>
                      <a:pt x="4604" y="5004"/>
                      <a:pt x="4604" y="3803"/>
                      <a:pt x="4637" y="3270"/>
                    </a:cubicBezTo>
                    <a:cubicBezTo>
                      <a:pt x="4637" y="2569"/>
                      <a:pt x="5071" y="2336"/>
                      <a:pt x="5671" y="2302"/>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6" name="Google Shape;846;p52"/>
            <p:cNvGrpSpPr/>
            <p:nvPr/>
          </p:nvGrpSpPr>
          <p:grpSpPr>
            <a:xfrm>
              <a:off x="3373092" y="3162124"/>
              <a:ext cx="359879" cy="361073"/>
              <a:chOff x="3178033" y="3162124"/>
              <a:chExt cx="359879" cy="361073"/>
            </a:xfrm>
          </p:grpSpPr>
          <p:sp>
            <p:nvSpPr>
              <p:cNvPr id="847" name="Google Shape;847;p52"/>
              <p:cNvSpPr/>
              <p:nvPr/>
            </p:nvSpPr>
            <p:spPr>
              <a:xfrm>
                <a:off x="3178033" y="3162124"/>
                <a:ext cx="359879" cy="361073"/>
              </a:xfrm>
              <a:custGeom>
                <a:avLst/>
                <a:gdLst/>
                <a:ahLst/>
                <a:cxnLst/>
                <a:rect l="l" t="t" r="r" b="b"/>
                <a:pathLst>
                  <a:path w="23218" h="23250" extrusionOk="0">
                    <a:moveTo>
                      <a:pt x="11609" y="0"/>
                    </a:moveTo>
                    <a:cubicBezTo>
                      <a:pt x="5205" y="0"/>
                      <a:pt x="1" y="5204"/>
                      <a:pt x="1" y="11642"/>
                    </a:cubicBezTo>
                    <a:cubicBezTo>
                      <a:pt x="1" y="18046"/>
                      <a:pt x="5205" y="23250"/>
                      <a:pt x="11609" y="23250"/>
                    </a:cubicBezTo>
                    <a:cubicBezTo>
                      <a:pt x="18014" y="23250"/>
                      <a:pt x="23217" y="18046"/>
                      <a:pt x="23217" y="11642"/>
                    </a:cubicBezTo>
                    <a:cubicBezTo>
                      <a:pt x="23217" y="5204"/>
                      <a:pt x="18014" y="0"/>
                      <a:pt x="11609" y="0"/>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8" name="Google Shape;848;p52"/>
              <p:cNvSpPr/>
              <p:nvPr/>
            </p:nvSpPr>
            <p:spPr>
              <a:xfrm>
                <a:off x="3262850" y="3263149"/>
                <a:ext cx="205794" cy="169929"/>
              </a:xfrm>
              <a:custGeom>
                <a:avLst/>
                <a:gdLst/>
                <a:ahLst/>
                <a:cxnLst/>
                <a:rect l="l" t="t" r="r" b="b"/>
                <a:pathLst>
                  <a:path w="13277" h="10942" extrusionOk="0">
                    <a:moveTo>
                      <a:pt x="4037" y="8574"/>
                    </a:moveTo>
                    <a:cubicBezTo>
                      <a:pt x="2602" y="8507"/>
                      <a:pt x="1735" y="7473"/>
                      <a:pt x="1502" y="6672"/>
                    </a:cubicBezTo>
                    <a:cubicBezTo>
                      <a:pt x="1902" y="6739"/>
                      <a:pt x="2269" y="6739"/>
                      <a:pt x="2669" y="6639"/>
                    </a:cubicBezTo>
                    <a:cubicBezTo>
                      <a:pt x="2669" y="6639"/>
                      <a:pt x="2669" y="6639"/>
                      <a:pt x="2702" y="6606"/>
                    </a:cubicBezTo>
                    <a:cubicBezTo>
                      <a:pt x="1935" y="6439"/>
                      <a:pt x="1335" y="6038"/>
                      <a:pt x="934" y="5371"/>
                    </a:cubicBezTo>
                    <a:cubicBezTo>
                      <a:pt x="668" y="4938"/>
                      <a:pt x="534" y="4437"/>
                      <a:pt x="534" y="3904"/>
                    </a:cubicBezTo>
                    <a:cubicBezTo>
                      <a:pt x="901" y="4104"/>
                      <a:pt x="1301" y="4237"/>
                      <a:pt x="1735" y="4237"/>
                    </a:cubicBezTo>
                    <a:cubicBezTo>
                      <a:pt x="1168" y="3837"/>
                      <a:pt x="768" y="3270"/>
                      <a:pt x="634" y="2603"/>
                    </a:cubicBezTo>
                    <a:cubicBezTo>
                      <a:pt x="467" y="1902"/>
                      <a:pt x="568" y="1235"/>
                      <a:pt x="901" y="601"/>
                    </a:cubicBezTo>
                    <a:cubicBezTo>
                      <a:pt x="2402" y="2336"/>
                      <a:pt x="4270" y="3303"/>
                      <a:pt x="6538" y="3470"/>
                    </a:cubicBezTo>
                    <a:cubicBezTo>
                      <a:pt x="6538" y="3370"/>
                      <a:pt x="6505" y="3270"/>
                      <a:pt x="6505" y="3170"/>
                    </a:cubicBezTo>
                    <a:cubicBezTo>
                      <a:pt x="6405" y="2536"/>
                      <a:pt x="6538" y="1936"/>
                      <a:pt x="6905" y="1368"/>
                    </a:cubicBezTo>
                    <a:cubicBezTo>
                      <a:pt x="7339" y="701"/>
                      <a:pt x="7939" y="268"/>
                      <a:pt x="8740" y="134"/>
                    </a:cubicBezTo>
                    <a:cubicBezTo>
                      <a:pt x="9674" y="1"/>
                      <a:pt x="10475" y="268"/>
                      <a:pt x="11142" y="901"/>
                    </a:cubicBezTo>
                    <a:cubicBezTo>
                      <a:pt x="11175" y="935"/>
                      <a:pt x="11208" y="968"/>
                      <a:pt x="11275" y="935"/>
                    </a:cubicBezTo>
                    <a:cubicBezTo>
                      <a:pt x="11842" y="835"/>
                      <a:pt x="12376" y="635"/>
                      <a:pt x="12876" y="334"/>
                    </a:cubicBezTo>
                    <a:cubicBezTo>
                      <a:pt x="12876" y="334"/>
                      <a:pt x="12910" y="334"/>
                      <a:pt x="12910" y="334"/>
                    </a:cubicBezTo>
                    <a:lnTo>
                      <a:pt x="12910" y="334"/>
                    </a:lnTo>
                    <a:cubicBezTo>
                      <a:pt x="12710" y="968"/>
                      <a:pt x="12309" y="1435"/>
                      <a:pt x="11742" y="1802"/>
                    </a:cubicBezTo>
                    <a:cubicBezTo>
                      <a:pt x="12276" y="1735"/>
                      <a:pt x="12776" y="1602"/>
                      <a:pt x="13277" y="1402"/>
                    </a:cubicBezTo>
                    <a:lnTo>
                      <a:pt x="13277" y="1402"/>
                    </a:lnTo>
                    <a:cubicBezTo>
                      <a:pt x="13177" y="1535"/>
                      <a:pt x="13076" y="1669"/>
                      <a:pt x="12976" y="1802"/>
                    </a:cubicBezTo>
                    <a:cubicBezTo>
                      <a:pt x="12676" y="2169"/>
                      <a:pt x="12343" y="2503"/>
                      <a:pt x="11976" y="2769"/>
                    </a:cubicBezTo>
                    <a:cubicBezTo>
                      <a:pt x="11942" y="2769"/>
                      <a:pt x="11942" y="2803"/>
                      <a:pt x="11942" y="2836"/>
                    </a:cubicBezTo>
                    <a:cubicBezTo>
                      <a:pt x="11942" y="3236"/>
                      <a:pt x="11942" y="3670"/>
                      <a:pt x="11876" y="4070"/>
                    </a:cubicBezTo>
                    <a:cubicBezTo>
                      <a:pt x="11776" y="4904"/>
                      <a:pt x="11542" y="5705"/>
                      <a:pt x="11175" y="6505"/>
                    </a:cubicBezTo>
                    <a:cubicBezTo>
                      <a:pt x="10808" y="7273"/>
                      <a:pt x="10308" y="8007"/>
                      <a:pt x="9707" y="8640"/>
                    </a:cubicBezTo>
                    <a:cubicBezTo>
                      <a:pt x="8673" y="9708"/>
                      <a:pt x="7406" y="10408"/>
                      <a:pt x="5971" y="10742"/>
                    </a:cubicBezTo>
                    <a:cubicBezTo>
                      <a:pt x="5438" y="10842"/>
                      <a:pt x="4937" y="10909"/>
                      <a:pt x="4437" y="10909"/>
                    </a:cubicBezTo>
                    <a:cubicBezTo>
                      <a:pt x="2869" y="10942"/>
                      <a:pt x="1401" y="10575"/>
                      <a:pt x="67" y="9741"/>
                    </a:cubicBezTo>
                    <a:cubicBezTo>
                      <a:pt x="34" y="9741"/>
                      <a:pt x="34" y="9708"/>
                      <a:pt x="0" y="9708"/>
                    </a:cubicBezTo>
                    <a:cubicBezTo>
                      <a:pt x="968" y="9808"/>
                      <a:pt x="1868" y="9674"/>
                      <a:pt x="2736" y="9307"/>
                    </a:cubicBezTo>
                    <a:cubicBezTo>
                      <a:pt x="3203" y="9141"/>
                      <a:pt x="3636" y="8874"/>
                      <a:pt x="4037" y="8574"/>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49" name="Google Shape;849;p52"/>
            <p:cNvGrpSpPr/>
            <p:nvPr/>
          </p:nvGrpSpPr>
          <p:grpSpPr>
            <a:xfrm>
              <a:off x="3972547" y="3162124"/>
              <a:ext cx="359879" cy="361073"/>
              <a:chOff x="3582956" y="3162124"/>
              <a:chExt cx="359879" cy="361073"/>
            </a:xfrm>
          </p:grpSpPr>
          <p:sp>
            <p:nvSpPr>
              <p:cNvPr id="850" name="Google Shape;850;p52"/>
              <p:cNvSpPr/>
              <p:nvPr/>
            </p:nvSpPr>
            <p:spPr>
              <a:xfrm>
                <a:off x="3582956" y="3162124"/>
                <a:ext cx="359879" cy="361073"/>
              </a:xfrm>
              <a:custGeom>
                <a:avLst/>
                <a:gdLst/>
                <a:ahLst/>
                <a:cxnLst/>
                <a:rect l="l" t="t" r="r" b="b"/>
                <a:pathLst>
                  <a:path w="23218" h="23250" extrusionOk="0">
                    <a:moveTo>
                      <a:pt x="11609" y="0"/>
                    </a:moveTo>
                    <a:cubicBezTo>
                      <a:pt x="5171" y="0"/>
                      <a:pt x="1" y="5204"/>
                      <a:pt x="1" y="11642"/>
                    </a:cubicBezTo>
                    <a:cubicBezTo>
                      <a:pt x="1" y="18046"/>
                      <a:pt x="5171" y="23250"/>
                      <a:pt x="11609" y="23250"/>
                    </a:cubicBezTo>
                    <a:cubicBezTo>
                      <a:pt x="18013" y="23250"/>
                      <a:pt x="23217" y="18046"/>
                      <a:pt x="23217" y="11642"/>
                    </a:cubicBezTo>
                    <a:cubicBezTo>
                      <a:pt x="23217" y="5204"/>
                      <a:pt x="18013" y="0"/>
                      <a:pt x="11609" y="0"/>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1" name="Google Shape;851;p52"/>
              <p:cNvSpPr/>
              <p:nvPr/>
            </p:nvSpPr>
            <p:spPr>
              <a:xfrm>
                <a:off x="3667773" y="3247616"/>
                <a:ext cx="193905" cy="190646"/>
              </a:xfrm>
              <a:custGeom>
                <a:avLst/>
                <a:gdLst/>
                <a:ahLst/>
                <a:cxnLst/>
                <a:rect l="l" t="t" r="r" b="b"/>
                <a:pathLst>
                  <a:path w="12510" h="12276" extrusionOk="0">
                    <a:moveTo>
                      <a:pt x="9540" y="2135"/>
                    </a:moveTo>
                    <a:cubicBezTo>
                      <a:pt x="9107" y="2135"/>
                      <a:pt x="8773" y="2469"/>
                      <a:pt x="8773" y="2869"/>
                    </a:cubicBezTo>
                    <a:cubicBezTo>
                      <a:pt x="8773" y="3269"/>
                      <a:pt x="9107" y="3603"/>
                      <a:pt x="9540" y="3603"/>
                    </a:cubicBezTo>
                    <a:cubicBezTo>
                      <a:pt x="9941" y="3603"/>
                      <a:pt x="10274" y="3269"/>
                      <a:pt x="10274" y="2869"/>
                    </a:cubicBezTo>
                    <a:cubicBezTo>
                      <a:pt x="10274" y="2469"/>
                      <a:pt x="9941" y="2135"/>
                      <a:pt x="9540" y="2135"/>
                    </a:cubicBezTo>
                    <a:close/>
                    <a:moveTo>
                      <a:pt x="6271" y="4103"/>
                    </a:moveTo>
                    <a:cubicBezTo>
                      <a:pt x="7372" y="4103"/>
                      <a:pt x="8306" y="5037"/>
                      <a:pt x="8273" y="6171"/>
                    </a:cubicBezTo>
                    <a:cubicBezTo>
                      <a:pt x="8273" y="7253"/>
                      <a:pt x="7371" y="8174"/>
                      <a:pt x="6295" y="8174"/>
                    </a:cubicBezTo>
                    <a:cubicBezTo>
                      <a:pt x="6276" y="8174"/>
                      <a:pt x="6257" y="8173"/>
                      <a:pt x="6238" y="8173"/>
                    </a:cubicBezTo>
                    <a:cubicBezTo>
                      <a:pt x="5104" y="8173"/>
                      <a:pt x="4203" y="7239"/>
                      <a:pt x="4203" y="6138"/>
                    </a:cubicBezTo>
                    <a:cubicBezTo>
                      <a:pt x="4203" y="5004"/>
                      <a:pt x="5137" y="4103"/>
                      <a:pt x="6271" y="4103"/>
                    </a:cubicBezTo>
                    <a:close/>
                    <a:moveTo>
                      <a:pt x="6238" y="3002"/>
                    </a:moveTo>
                    <a:cubicBezTo>
                      <a:pt x="4503" y="3002"/>
                      <a:pt x="3102" y="4403"/>
                      <a:pt x="3102" y="6138"/>
                    </a:cubicBezTo>
                    <a:cubicBezTo>
                      <a:pt x="3102" y="7872"/>
                      <a:pt x="4503" y="9307"/>
                      <a:pt x="6238" y="9307"/>
                    </a:cubicBezTo>
                    <a:cubicBezTo>
                      <a:pt x="7972" y="9307"/>
                      <a:pt x="9407" y="7906"/>
                      <a:pt x="9407" y="6138"/>
                    </a:cubicBezTo>
                    <a:cubicBezTo>
                      <a:pt x="9407" y="4403"/>
                      <a:pt x="8006" y="3002"/>
                      <a:pt x="6238" y="3002"/>
                    </a:cubicBezTo>
                    <a:close/>
                    <a:moveTo>
                      <a:pt x="6121" y="1105"/>
                    </a:moveTo>
                    <a:cubicBezTo>
                      <a:pt x="7440" y="1105"/>
                      <a:pt x="8794" y="1146"/>
                      <a:pt x="9340" y="1234"/>
                    </a:cubicBezTo>
                    <a:cubicBezTo>
                      <a:pt x="10408" y="1401"/>
                      <a:pt x="11075" y="2102"/>
                      <a:pt x="11208" y="3169"/>
                    </a:cubicBezTo>
                    <a:cubicBezTo>
                      <a:pt x="11308" y="4203"/>
                      <a:pt x="11342" y="8139"/>
                      <a:pt x="11175" y="9240"/>
                    </a:cubicBezTo>
                    <a:cubicBezTo>
                      <a:pt x="11008" y="10307"/>
                      <a:pt x="10274" y="10975"/>
                      <a:pt x="9207" y="11075"/>
                    </a:cubicBezTo>
                    <a:cubicBezTo>
                      <a:pt x="8730" y="11122"/>
                      <a:pt x="7479" y="11163"/>
                      <a:pt x="6199" y="11163"/>
                    </a:cubicBezTo>
                    <a:cubicBezTo>
                      <a:pt x="4796" y="11163"/>
                      <a:pt x="3357" y="11114"/>
                      <a:pt x="2869" y="10975"/>
                    </a:cubicBezTo>
                    <a:cubicBezTo>
                      <a:pt x="2002" y="10741"/>
                      <a:pt x="1468" y="10141"/>
                      <a:pt x="1334" y="9240"/>
                    </a:cubicBezTo>
                    <a:cubicBezTo>
                      <a:pt x="1201" y="8406"/>
                      <a:pt x="1168" y="4170"/>
                      <a:pt x="1334" y="3036"/>
                    </a:cubicBezTo>
                    <a:cubicBezTo>
                      <a:pt x="1501" y="1968"/>
                      <a:pt x="2202" y="1334"/>
                      <a:pt x="3269" y="1201"/>
                    </a:cubicBezTo>
                    <a:cubicBezTo>
                      <a:pt x="3789" y="1138"/>
                      <a:pt x="4941" y="1105"/>
                      <a:pt x="6121" y="1105"/>
                    </a:cubicBezTo>
                    <a:close/>
                    <a:moveTo>
                      <a:pt x="5917" y="0"/>
                    </a:moveTo>
                    <a:cubicBezTo>
                      <a:pt x="4728" y="0"/>
                      <a:pt x="3569" y="33"/>
                      <a:pt x="2969" y="134"/>
                    </a:cubicBezTo>
                    <a:cubicBezTo>
                      <a:pt x="1601" y="367"/>
                      <a:pt x="667" y="1168"/>
                      <a:pt x="300" y="2535"/>
                    </a:cubicBezTo>
                    <a:cubicBezTo>
                      <a:pt x="0" y="3569"/>
                      <a:pt x="67" y="8406"/>
                      <a:pt x="234" y="9440"/>
                    </a:cubicBezTo>
                    <a:cubicBezTo>
                      <a:pt x="467" y="10841"/>
                      <a:pt x="1301" y="11742"/>
                      <a:pt x="2702" y="12109"/>
                    </a:cubicBezTo>
                    <a:cubicBezTo>
                      <a:pt x="3186" y="12226"/>
                      <a:pt x="4620" y="12276"/>
                      <a:pt x="6067" y="12276"/>
                    </a:cubicBezTo>
                    <a:cubicBezTo>
                      <a:pt x="7514" y="12276"/>
                      <a:pt x="8973" y="12226"/>
                      <a:pt x="9507" y="12142"/>
                    </a:cubicBezTo>
                    <a:cubicBezTo>
                      <a:pt x="10941" y="11909"/>
                      <a:pt x="11842" y="11108"/>
                      <a:pt x="12209" y="9707"/>
                    </a:cubicBezTo>
                    <a:cubicBezTo>
                      <a:pt x="12509" y="8606"/>
                      <a:pt x="12409" y="4036"/>
                      <a:pt x="12309" y="3069"/>
                    </a:cubicBezTo>
                    <a:cubicBezTo>
                      <a:pt x="12209" y="2268"/>
                      <a:pt x="11909" y="1568"/>
                      <a:pt x="11308" y="1001"/>
                    </a:cubicBezTo>
                    <a:cubicBezTo>
                      <a:pt x="10674" y="367"/>
                      <a:pt x="9907" y="100"/>
                      <a:pt x="9040" y="67"/>
                    </a:cubicBezTo>
                    <a:cubicBezTo>
                      <a:pt x="8323" y="33"/>
                      <a:pt x="7105" y="0"/>
                      <a:pt x="5917" y="0"/>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2" name="Google Shape;852;p52"/>
              <p:cNvSpPr/>
              <p:nvPr/>
            </p:nvSpPr>
            <p:spPr>
              <a:xfrm>
                <a:off x="3667773" y="3247616"/>
                <a:ext cx="193905" cy="190646"/>
              </a:xfrm>
              <a:custGeom>
                <a:avLst/>
                <a:gdLst/>
                <a:ahLst/>
                <a:cxnLst/>
                <a:rect l="l" t="t" r="r" b="b"/>
                <a:pathLst>
                  <a:path w="12510" h="12276" extrusionOk="0">
                    <a:moveTo>
                      <a:pt x="9540" y="2135"/>
                    </a:moveTo>
                    <a:cubicBezTo>
                      <a:pt x="9107" y="2135"/>
                      <a:pt x="8773" y="2469"/>
                      <a:pt x="8773" y="2869"/>
                    </a:cubicBezTo>
                    <a:cubicBezTo>
                      <a:pt x="8773" y="3269"/>
                      <a:pt x="9107" y="3603"/>
                      <a:pt x="9540" y="3603"/>
                    </a:cubicBezTo>
                    <a:cubicBezTo>
                      <a:pt x="9941" y="3603"/>
                      <a:pt x="10274" y="3269"/>
                      <a:pt x="10274" y="2869"/>
                    </a:cubicBezTo>
                    <a:cubicBezTo>
                      <a:pt x="10274" y="2469"/>
                      <a:pt x="9941" y="2135"/>
                      <a:pt x="9540" y="2135"/>
                    </a:cubicBezTo>
                    <a:close/>
                    <a:moveTo>
                      <a:pt x="6271" y="4103"/>
                    </a:moveTo>
                    <a:cubicBezTo>
                      <a:pt x="7372" y="4103"/>
                      <a:pt x="8306" y="5037"/>
                      <a:pt x="8273" y="6171"/>
                    </a:cubicBezTo>
                    <a:cubicBezTo>
                      <a:pt x="8273" y="7253"/>
                      <a:pt x="7371" y="8174"/>
                      <a:pt x="6295" y="8174"/>
                    </a:cubicBezTo>
                    <a:cubicBezTo>
                      <a:pt x="6276" y="8174"/>
                      <a:pt x="6257" y="8173"/>
                      <a:pt x="6238" y="8173"/>
                    </a:cubicBezTo>
                    <a:cubicBezTo>
                      <a:pt x="5104" y="8173"/>
                      <a:pt x="4203" y="7239"/>
                      <a:pt x="4203" y="6138"/>
                    </a:cubicBezTo>
                    <a:cubicBezTo>
                      <a:pt x="4203" y="5004"/>
                      <a:pt x="5137" y="4103"/>
                      <a:pt x="6271" y="4103"/>
                    </a:cubicBezTo>
                    <a:close/>
                    <a:moveTo>
                      <a:pt x="6238" y="3002"/>
                    </a:moveTo>
                    <a:cubicBezTo>
                      <a:pt x="4503" y="3002"/>
                      <a:pt x="3102" y="4403"/>
                      <a:pt x="3102" y="6138"/>
                    </a:cubicBezTo>
                    <a:cubicBezTo>
                      <a:pt x="3102" y="7872"/>
                      <a:pt x="4503" y="9307"/>
                      <a:pt x="6238" y="9307"/>
                    </a:cubicBezTo>
                    <a:cubicBezTo>
                      <a:pt x="7972" y="9307"/>
                      <a:pt x="9407" y="7906"/>
                      <a:pt x="9407" y="6138"/>
                    </a:cubicBezTo>
                    <a:cubicBezTo>
                      <a:pt x="9407" y="4403"/>
                      <a:pt x="8006" y="3002"/>
                      <a:pt x="6238" y="3002"/>
                    </a:cubicBezTo>
                    <a:close/>
                    <a:moveTo>
                      <a:pt x="6121" y="1105"/>
                    </a:moveTo>
                    <a:cubicBezTo>
                      <a:pt x="7440" y="1105"/>
                      <a:pt x="8794" y="1146"/>
                      <a:pt x="9340" y="1234"/>
                    </a:cubicBezTo>
                    <a:cubicBezTo>
                      <a:pt x="10408" y="1401"/>
                      <a:pt x="11075" y="2102"/>
                      <a:pt x="11208" y="3169"/>
                    </a:cubicBezTo>
                    <a:cubicBezTo>
                      <a:pt x="11308" y="4203"/>
                      <a:pt x="11342" y="8139"/>
                      <a:pt x="11175" y="9240"/>
                    </a:cubicBezTo>
                    <a:cubicBezTo>
                      <a:pt x="11008" y="10307"/>
                      <a:pt x="10274" y="10975"/>
                      <a:pt x="9207" y="11075"/>
                    </a:cubicBezTo>
                    <a:cubicBezTo>
                      <a:pt x="8730" y="11122"/>
                      <a:pt x="7479" y="11163"/>
                      <a:pt x="6199" y="11163"/>
                    </a:cubicBezTo>
                    <a:cubicBezTo>
                      <a:pt x="4796" y="11163"/>
                      <a:pt x="3357" y="11114"/>
                      <a:pt x="2869" y="10975"/>
                    </a:cubicBezTo>
                    <a:cubicBezTo>
                      <a:pt x="2002" y="10741"/>
                      <a:pt x="1468" y="10141"/>
                      <a:pt x="1334" y="9240"/>
                    </a:cubicBezTo>
                    <a:cubicBezTo>
                      <a:pt x="1201" y="8406"/>
                      <a:pt x="1168" y="4170"/>
                      <a:pt x="1334" y="3036"/>
                    </a:cubicBezTo>
                    <a:cubicBezTo>
                      <a:pt x="1501" y="1968"/>
                      <a:pt x="2202" y="1334"/>
                      <a:pt x="3269" y="1201"/>
                    </a:cubicBezTo>
                    <a:cubicBezTo>
                      <a:pt x="3789" y="1138"/>
                      <a:pt x="4941" y="1105"/>
                      <a:pt x="6121" y="1105"/>
                    </a:cubicBezTo>
                    <a:close/>
                    <a:moveTo>
                      <a:pt x="5917" y="0"/>
                    </a:moveTo>
                    <a:cubicBezTo>
                      <a:pt x="4728" y="0"/>
                      <a:pt x="3569" y="33"/>
                      <a:pt x="2969" y="134"/>
                    </a:cubicBezTo>
                    <a:cubicBezTo>
                      <a:pt x="1601" y="367"/>
                      <a:pt x="667" y="1168"/>
                      <a:pt x="300" y="2535"/>
                    </a:cubicBezTo>
                    <a:cubicBezTo>
                      <a:pt x="0" y="3569"/>
                      <a:pt x="67" y="8406"/>
                      <a:pt x="234" y="9440"/>
                    </a:cubicBezTo>
                    <a:cubicBezTo>
                      <a:pt x="467" y="10841"/>
                      <a:pt x="1301" y="11742"/>
                      <a:pt x="2702" y="12109"/>
                    </a:cubicBezTo>
                    <a:cubicBezTo>
                      <a:pt x="3186" y="12226"/>
                      <a:pt x="4620" y="12276"/>
                      <a:pt x="6067" y="12276"/>
                    </a:cubicBezTo>
                    <a:cubicBezTo>
                      <a:pt x="7514" y="12276"/>
                      <a:pt x="8973" y="12226"/>
                      <a:pt x="9507" y="12142"/>
                    </a:cubicBezTo>
                    <a:cubicBezTo>
                      <a:pt x="10941" y="11909"/>
                      <a:pt x="11842" y="11108"/>
                      <a:pt x="12209" y="9707"/>
                    </a:cubicBezTo>
                    <a:cubicBezTo>
                      <a:pt x="12509" y="8606"/>
                      <a:pt x="12409" y="4036"/>
                      <a:pt x="12309" y="3069"/>
                    </a:cubicBezTo>
                    <a:cubicBezTo>
                      <a:pt x="12209" y="2268"/>
                      <a:pt x="11909" y="1568"/>
                      <a:pt x="11308" y="1001"/>
                    </a:cubicBezTo>
                    <a:cubicBezTo>
                      <a:pt x="10674" y="367"/>
                      <a:pt x="9907" y="100"/>
                      <a:pt x="9040" y="67"/>
                    </a:cubicBezTo>
                    <a:cubicBezTo>
                      <a:pt x="8323" y="33"/>
                      <a:pt x="7105" y="0"/>
                      <a:pt x="5917" y="0"/>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853" name="Google Shape;853;p52"/>
            <p:cNvGrpSpPr/>
            <p:nvPr/>
          </p:nvGrpSpPr>
          <p:grpSpPr>
            <a:xfrm>
              <a:off x="4572001" y="3167296"/>
              <a:ext cx="359864" cy="360576"/>
              <a:chOff x="6010401" y="3167296"/>
              <a:chExt cx="359864" cy="360576"/>
            </a:xfrm>
          </p:grpSpPr>
          <p:sp>
            <p:nvSpPr>
              <p:cNvPr id="854" name="Google Shape;854;p52"/>
              <p:cNvSpPr/>
              <p:nvPr/>
            </p:nvSpPr>
            <p:spPr>
              <a:xfrm>
                <a:off x="6010401" y="3167296"/>
                <a:ext cx="359864" cy="360576"/>
              </a:xfrm>
              <a:custGeom>
                <a:avLst/>
                <a:gdLst/>
                <a:ahLst/>
                <a:cxnLst/>
                <a:rect l="l" t="t" r="r" b="b"/>
                <a:pathLst>
                  <a:path w="23217" h="23218" extrusionOk="0">
                    <a:moveTo>
                      <a:pt x="11608" y="1"/>
                    </a:moveTo>
                    <a:cubicBezTo>
                      <a:pt x="5204" y="1"/>
                      <a:pt x="0" y="5204"/>
                      <a:pt x="0" y="11609"/>
                    </a:cubicBezTo>
                    <a:cubicBezTo>
                      <a:pt x="0" y="18014"/>
                      <a:pt x="5204" y="23217"/>
                      <a:pt x="11608" y="23217"/>
                    </a:cubicBezTo>
                    <a:cubicBezTo>
                      <a:pt x="18013" y="23217"/>
                      <a:pt x="23217" y="18014"/>
                      <a:pt x="23217" y="11609"/>
                    </a:cubicBezTo>
                    <a:cubicBezTo>
                      <a:pt x="23217" y="5204"/>
                      <a:pt x="18013" y="1"/>
                      <a:pt x="11608" y="1"/>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5" name="Google Shape;855;p52"/>
              <p:cNvSpPr/>
              <p:nvPr/>
            </p:nvSpPr>
            <p:spPr>
              <a:xfrm>
                <a:off x="6094164" y="3255895"/>
                <a:ext cx="192355" cy="183409"/>
              </a:xfrm>
              <a:custGeom>
                <a:avLst/>
                <a:gdLst/>
                <a:ahLst/>
                <a:cxnLst/>
                <a:rect l="l" t="t" r="r" b="b"/>
                <a:pathLst>
                  <a:path w="12410" h="11810" extrusionOk="0">
                    <a:moveTo>
                      <a:pt x="6139" y="1"/>
                    </a:moveTo>
                    <a:cubicBezTo>
                      <a:pt x="4404" y="1"/>
                      <a:pt x="3003" y="1402"/>
                      <a:pt x="3003" y="3136"/>
                    </a:cubicBezTo>
                    <a:lnTo>
                      <a:pt x="3003" y="5004"/>
                    </a:lnTo>
                    <a:cubicBezTo>
                      <a:pt x="2948" y="5023"/>
                      <a:pt x="2834" y="5051"/>
                      <a:pt x="2697" y="5051"/>
                    </a:cubicBezTo>
                    <a:cubicBezTo>
                      <a:pt x="2585" y="5051"/>
                      <a:pt x="2457" y="5032"/>
                      <a:pt x="2336" y="4971"/>
                    </a:cubicBezTo>
                    <a:cubicBezTo>
                      <a:pt x="2163" y="4884"/>
                      <a:pt x="2008" y="4825"/>
                      <a:pt x="1861" y="4825"/>
                    </a:cubicBezTo>
                    <a:cubicBezTo>
                      <a:pt x="1725" y="4825"/>
                      <a:pt x="1597" y="4876"/>
                      <a:pt x="1469" y="5004"/>
                    </a:cubicBezTo>
                    <a:cubicBezTo>
                      <a:pt x="1202" y="5271"/>
                      <a:pt x="1502" y="5505"/>
                      <a:pt x="1936" y="5672"/>
                    </a:cubicBezTo>
                    <a:cubicBezTo>
                      <a:pt x="2336" y="5838"/>
                      <a:pt x="2936" y="6005"/>
                      <a:pt x="2936" y="6505"/>
                    </a:cubicBezTo>
                    <a:cubicBezTo>
                      <a:pt x="2803" y="7139"/>
                      <a:pt x="2369" y="7806"/>
                      <a:pt x="1602" y="8407"/>
                    </a:cubicBezTo>
                    <a:cubicBezTo>
                      <a:pt x="953" y="8904"/>
                      <a:pt x="528" y="8953"/>
                      <a:pt x="301" y="8953"/>
                    </a:cubicBezTo>
                    <a:cubicBezTo>
                      <a:pt x="246" y="8953"/>
                      <a:pt x="202" y="8950"/>
                      <a:pt x="170" y="8950"/>
                    </a:cubicBezTo>
                    <a:cubicBezTo>
                      <a:pt x="130" y="8950"/>
                      <a:pt x="107" y="8955"/>
                      <a:pt x="101" y="8974"/>
                    </a:cubicBezTo>
                    <a:cubicBezTo>
                      <a:pt x="101" y="9074"/>
                      <a:pt x="1" y="9474"/>
                      <a:pt x="768" y="9674"/>
                    </a:cubicBezTo>
                    <a:cubicBezTo>
                      <a:pt x="1535" y="9875"/>
                      <a:pt x="1669" y="9741"/>
                      <a:pt x="1836" y="10141"/>
                    </a:cubicBezTo>
                    <a:cubicBezTo>
                      <a:pt x="1969" y="10542"/>
                      <a:pt x="1936" y="10708"/>
                      <a:pt x="2102" y="10708"/>
                    </a:cubicBezTo>
                    <a:cubicBezTo>
                      <a:pt x="2242" y="10708"/>
                      <a:pt x="2840" y="10594"/>
                      <a:pt x="3346" y="10594"/>
                    </a:cubicBezTo>
                    <a:cubicBezTo>
                      <a:pt x="3563" y="10594"/>
                      <a:pt x="3764" y="10615"/>
                      <a:pt x="3904" y="10675"/>
                    </a:cubicBezTo>
                    <a:cubicBezTo>
                      <a:pt x="4371" y="10875"/>
                      <a:pt x="5105" y="11776"/>
                      <a:pt x="6205" y="11809"/>
                    </a:cubicBezTo>
                    <a:cubicBezTo>
                      <a:pt x="7306" y="11776"/>
                      <a:pt x="8040" y="10875"/>
                      <a:pt x="8507" y="10675"/>
                    </a:cubicBezTo>
                    <a:cubicBezTo>
                      <a:pt x="8647" y="10615"/>
                      <a:pt x="8847" y="10594"/>
                      <a:pt x="9063" y="10594"/>
                    </a:cubicBezTo>
                    <a:cubicBezTo>
                      <a:pt x="9567" y="10594"/>
                      <a:pt x="10158" y="10708"/>
                      <a:pt x="10275" y="10708"/>
                    </a:cubicBezTo>
                    <a:cubicBezTo>
                      <a:pt x="10475" y="10708"/>
                      <a:pt x="10408" y="10542"/>
                      <a:pt x="10575" y="10141"/>
                    </a:cubicBezTo>
                    <a:cubicBezTo>
                      <a:pt x="10709" y="9741"/>
                      <a:pt x="10875" y="9875"/>
                      <a:pt x="11643" y="9674"/>
                    </a:cubicBezTo>
                    <a:cubicBezTo>
                      <a:pt x="12410" y="9474"/>
                      <a:pt x="12310" y="9074"/>
                      <a:pt x="12276" y="8974"/>
                    </a:cubicBezTo>
                    <a:cubicBezTo>
                      <a:pt x="12276" y="8955"/>
                      <a:pt x="12259" y="8950"/>
                      <a:pt x="12223" y="8950"/>
                    </a:cubicBezTo>
                    <a:cubicBezTo>
                      <a:pt x="12194" y="8950"/>
                      <a:pt x="12153" y="8953"/>
                      <a:pt x="12100" y="8953"/>
                    </a:cubicBezTo>
                    <a:cubicBezTo>
                      <a:pt x="11882" y="8953"/>
                      <a:pt x="11458" y="8904"/>
                      <a:pt x="10809" y="8407"/>
                    </a:cubicBezTo>
                    <a:cubicBezTo>
                      <a:pt x="10008" y="7806"/>
                      <a:pt x="9608" y="7139"/>
                      <a:pt x="9441" y="6505"/>
                    </a:cubicBezTo>
                    <a:cubicBezTo>
                      <a:pt x="9474" y="6005"/>
                      <a:pt x="10075" y="5838"/>
                      <a:pt x="10475" y="5672"/>
                    </a:cubicBezTo>
                    <a:cubicBezTo>
                      <a:pt x="10909" y="5505"/>
                      <a:pt x="11176" y="5271"/>
                      <a:pt x="10909" y="5004"/>
                    </a:cubicBezTo>
                    <a:cubicBezTo>
                      <a:pt x="10785" y="4865"/>
                      <a:pt x="10660" y="4812"/>
                      <a:pt x="10533" y="4812"/>
                    </a:cubicBezTo>
                    <a:cubicBezTo>
                      <a:pt x="10386" y="4812"/>
                      <a:pt x="10235" y="4882"/>
                      <a:pt x="10075" y="4971"/>
                    </a:cubicBezTo>
                    <a:cubicBezTo>
                      <a:pt x="9954" y="5032"/>
                      <a:pt x="9819" y="5051"/>
                      <a:pt x="9702" y="5051"/>
                    </a:cubicBezTo>
                    <a:cubicBezTo>
                      <a:pt x="9560" y="5051"/>
                      <a:pt x="9444" y="5023"/>
                      <a:pt x="9408" y="5004"/>
                    </a:cubicBezTo>
                    <a:lnTo>
                      <a:pt x="9408" y="3136"/>
                    </a:lnTo>
                    <a:cubicBezTo>
                      <a:pt x="9408" y="1402"/>
                      <a:pt x="8007" y="1"/>
                      <a:pt x="6272" y="1"/>
                    </a:cubicBezTo>
                    <a:close/>
                  </a:path>
                </a:pathLst>
              </a:custGeom>
              <a:noFill/>
              <a:ln w="9525" cap="flat" cmpd="sng">
                <a:solidFill>
                  <a:srgbClr val="FFDD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B07192-B192-CE47-ACA9-230109C9E039}"/>
              </a:ext>
            </a:extLst>
          </p:cNvPr>
          <p:cNvSpPr>
            <a:spLocks noGrp="1"/>
          </p:cNvSpPr>
          <p:nvPr>
            <p:ph type="title"/>
          </p:nvPr>
        </p:nvSpPr>
        <p:spPr/>
        <p:txBody>
          <a:bodyPr/>
          <a:lstStyle/>
          <a:p>
            <a:r>
              <a:rPr lang="en" dirty="0">
                <a:solidFill>
                  <a:srgbClr val="FFDD00"/>
                </a:solidFill>
              </a:rPr>
              <a:t>About</a:t>
            </a:r>
            <a:r>
              <a:rPr lang="en" dirty="0"/>
              <a:t> the project</a:t>
            </a:r>
            <a:endParaRPr lang="en-US" dirty="0"/>
          </a:p>
        </p:txBody>
      </p:sp>
      <p:sp>
        <p:nvSpPr>
          <p:cNvPr id="3" name="Text Placeholder 2">
            <a:extLst>
              <a:ext uri="{FF2B5EF4-FFF2-40B4-BE49-F238E27FC236}">
                <a16:creationId xmlns:a16="http://schemas.microsoft.com/office/drawing/2014/main" id="{16ECA45F-9E5B-844B-BD2F-C1529868A2C7}"/>
              </a:ext>
            </a:extLst>
          </p:cNvPr>
          <p:cNvSpPr>
            <a:spLocks noGrp="1"/>
          </p:cNvSpPr>
          <p:nvPr>
            <p:ph type="body" idx="1"/>
          </p:nvPr>
        </p:nvSpPr>
        <p:spPr>
          <a:xfrm>
            <a:off x="3939000" y="2337834"/>
            <a:ext cx="4485000" cy="1920300"/>
          </a:xfrm>
        </p:spPr>
        <p:txBody>
          <a:bodyPr/>
          <a:lstStyle/>
          <a:p>
            <a:pPr marL="0" lvl="0" indent="0">
              <a:buClr>
                <a:srgbClr val="273D40"/>
              </a:buClr>
              <a:buSzPts val="600"/>
              <a:buNone/>
            </a:pPr>
            <a:r>
              <a:rPr lang="en-US" dirty="0">
                <a:solidFill>
                  <a:schemeClr val="dk1"/>
                </a:solidFill>
              </a:rPr>
              <a:t>Do you know what helps you make your point clear?</a:t>
            </a:r>
            <a:br>
              <a:rPr lang="en-US" dirty="0">
                <a:solidFill>
                  <a:schemeClr val="dk1"/>
                </a:solidFill>
              </a:rPr>
            </a:br>
            <a:r>
              <a:rPr lang="en-US" dirty="0">
                <a:solidFill>
                  <a:schemeClr val="dk1"/>
                </a:solidFill>
              </a:rPr>
              <a:t>Lists like this one:</a:t>
            </a:r>
            <a:br>
              <a:rPr lang="en-US" dirty="0">
                <a:solidFill>
                  <a:schemeClr val="dk1"/>
                </a:solidFill>
              </a:rPr>
            </a:br>
            <a:endParaRPr lang="en-US" dirty="0">
              <a:solidFill>
                <a:schemeClr val="dk1"/>
              </a:solidFill>
            </a:endParaRPr>
          </a:p>
          <a:p>
            <a:pPr marL="241300" lvl="0" indent="-215900">
              <a:buSzPts val="1400"/>
              <a:buFont typeface="Trebuchet MS"/>
              <a:buChar char="●"/>
            </a:pPr>
            <a:r>
              <a:rPr lang="en-US" dirty="0">
                <a:solidFill>
                  <a:schemeClr val="dk1"/>
                </a:solidFill>
              </a:rPr>
              <a:t>They’re simple </a:t>
            </a:r>
          </a:p>
          <a:p>
            <a:pPr marL="241300" lvl="0" indent="-215900">
              <a:buSzPts val="1400"/>
              <a:buFont typeface="Trebuchet MS"/>
              <a:buChar char="●"/>
            </a:pPr>
            <a:r>
              <a:rPr lang="en-US" dirty="0">
                <a:solidFill>
                  <a:schemeClr val="dk1"/>
                </a:solidFill>
              </a:rPr>
              <a:t>You can organize your ideas clearly</a:t>
            </a:r>
          </a:p>
          <a:p>
            <a:pPr marL="241300" lvl="0" indent="-215900">
              <a:buSzPts val="1400"/>
              <a:buFont typeface="Trebuchet MS"/>
              <a:buChar char="●"/>
            </a:pPr>
            <a:r>
              <a:rPr lang="en-US" dirty="0">
                <a:solidFill>
                  <a:schemeClr val="dk1"/>
                </a:solidFill>
              </a:rPr>
              <a:t>You’ll never forget to buy milk!</a:t>
            </a:r>
          </a:p>
          <a:p>
            <a:pPr marL="0" lvl="0" indent="0">
              <a:buClr>
                <a:srgbClr val="273D40"/>
              </a:buClr>
              <a:buSzPts val="600"/>
              <a:buNone/>
            </a:pPr>
            <a:endParaRPr lang="en-US" dirty="0">
              <a:solidFill>
                <a:schemeClr val="dk1"/>
              </a:solidFill>
            </a:endParaRPr>
          </a:p>
          <a:p>
            <a:pPr marL="0" lvl="0" indent="0">
              <a:buClr>
                <a:srgbClr val="273D40"/>
              </a:buClr>
              <a:buSzPts val="600"/>
              <a:buNone/>
            </a:pPr>
            <a:r>
              <a:rPr lang="en-US" dirty="0">
                <a:solidFill>
                  <a:schemeClr val="dk1"/>
                </a:solidFill>
              </a:rPr>
              <a:t>And the most important thing: the audience won’t miss the point of your presentation</a:t>
            </a:r>
          </a:p>
          <a:p>
            <a:endParaRPr lang="en-US" dirty="0"/>
          </a:p>
        </p:txBody>
      </p:sp>
    </p:spTree>
    <p:extLst>
      <p:ext uri="{BB962C8B-B14F-4D97-AF65-F5344CB8AC3E}">
        <p14:creationId xmlns:p14="http://schemas.microsoft.com/office/powerpoint/2010/main" val="21103702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1"/>
          <p:cNvSpPr txBox="1">
            <a:spLocks noGrp="1"/>
          </p:cNvSpPr>
          <p:nvPr>
            <p:ph type="title"/>
          </p:nvPr>
        </p:nvSpPr>
        <p:spPr>
          <a:xfrm>
            <a:off x="3853125" y="1794450"/>
            <a:ext cx="4572000" cy="5487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Introduction</a:t>
            </a:r>
            <a:endParaRPr/>
          </a:p>
        </p:txBody>
      </p:sp>
      <p:sp>
        <p:nvSpPr>
          <p:cNvPr id="225" name="Google Shape;225;p31"/>
          <p:cNvSpPr txBox="1">
            <a:spLocks noGrp="1"/>
          </p:cNvSpPr>
          <p:nvPr>
            <p:ph type="subTitle" idx="1"/>
          </p:nvPr>
        </p:nvSpPr>
        <p:spPr>
          <a:xfrm>
            <a:off x="3853125" y="2800350"/>
            <a:ext cx="4572000" cy="10059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a:t>You can give a brief description of the topic you want to talk about here. For example, if you want to talk about Mercury, you can say that it’s the smallest planet in the entire Solar System</a:t>
            </a:r>
            <a:endParaRPr/>
          </a:p>
        </p:txBody>
      </p:sp>
      <p:cxnSp>
        <p:nvCxnSpPr>
          <p:cNvPr id="226" name="Google Shape;226;p31"/>
          <p:cNvCxnSpPr/>
          <p:nvPr/>
        </p:nvCxnSpPr>
        <p:spPr>
          <a:xfrm>
            <a:off x="3839925" y="2571750"/>
            <a:ext cx="4585200" cy="0"/>
          </a:xfrm>
          <a:prstGeom prst="straightConnector1">
            <a:avLst/>
          </a:prstGeom>
          <a:noFill/>
          <a:ln w="19050" cap="flat" cmpd="sng">
            <a:solidFill>
              <a:schemeClr val="lt1"/>
            </a:solidFill>
            <a:prstDash val="solid"/>
            <a:round/>
            <a:headEnd type="none" w="med" len="med"/>
            <a:tailEnd type="none" w="med" len="med"/>
          </a:ln>
        </p:spPr>
      </p:cxn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21A99D-012F-DF44-89FE-1951A1470D4D}"/>
              </a:ext>
            </a:extLst>
          </p:cNvPr>
          <p:cNvSpPr>
            <a:spLocks noGrp="1"/>
          </p:cNvSpPr>
          <p:nvPr>
            <p:ph type="title"/>
          </p:nvPr>
        </p:nvSpPr>
        <p:spPr/>
        <p:txBody>
          <a:bodyPr/>
          <a:lstStyle/>
          <a:p>
            <a:endParaRPr lang="en-US"/>
          </a:p>
        </p:txBody>
      </p:sp>
      <p:sp>
        <p:nvSpPr>
          <p:cNvPr id="3" name="Title 2">
            <a:extLst>
              <a:ext uri="{FF2B5EF4-FFF2-40B4-BE49-F238E27FC236}">
                <a16:creationId xmlns:a16="http://schemas.microsoft.com/office/drawing/2014/main" id="{066317FD-3271-F344-9038-05ECFD77BC51}"/>
              </a:ext>
            </a:extLst>
          </p:cNvPr>
          <p:cNvSpPr>
            <a:spLocks noGrp="1"/>
          </p:cNvSpPr>
          <p:nvPr>
            <p:ph type="title" idx="2"/>
          </p:nvPr>
        </p:nvSpPr>
        <p:spPr/>
        <p:txBody>
          <a:bodyPr/>
          <a:lstStyle/>
          <a:p>
            <a:endParaRPr lang="en-US"/>
          </a:p>
        </p:txBody>
      </p:sp>
      <p:sp>
        <p:nvSpPr>
          <p:cNvPr id="4" name="Subtitle 3">
            <a:extLst>
              <a:ext uri="{FF2B5EF4-FFF2-40B4-BE49-F238E27FC236}">
                <a16:creationId xmlns:a16="http://schemas.microsoft.com/office/drawing/2014/main" id="{C5F3B347-5913-5B4D-87B9-BEDB197DD171}"/>
              </a:ext>
            </a:extLst>
          </p:cNvPr>
          <p:cNvSpPr>
            <a:spLocks noGrp="1"/>
          </p:cNvSpPr>
          <p:nvPr>
            <p:ph type="subTitle" idx="1"/>
          </p:nvPr>
        </p:nvSpPr>
        <p:spPr/>
        <p:txBody>
          <a:bodyPr/>
          <a:lstStyle/>
          <a:p>
            <a:endParaRPr lang="en-US"/>
          </a:p>
        </p:txBody>
      </p:sp>
      <p:sp>
        <p:nvSpPr>
          <p:cNvPr id="5" name="Title 4">
            <a:extLst>
              <a:ext uri="{FF2B5EF4-FFF2-40B4-BE49-F238E27FC236}">
                <a16:creationId xmlns:a16="http://schemas.microsoft.com/office/drawing/2014/main" id="{6248F7B6-0240-664B-BA51-C20424EABDCB}"/>
              </a:ext>
            </a:extLst>
          </p:cNvPr>
          <p:cNvSpPr>
            <a:spLocks noGrp="1"/>
          </p:cNvSpPr>
          <p:nvPr>
            <p:ph type="title" idx="3"/>
          </p:nvPr>
        </p:nvSpPr>
        <p:spPr/>
        <p:txBody>
          <a:bodyPr/>
          <a:lstStyle/>
          <a:p>
            <a:endParaRPr lang="en-US"/>
          </a:p>
        </p:txBody>
      </p:sp>
      <p:sp>
        <p:nvSpPr>
          <p:cNvPr id="6" name="Title 5">
            <a:extLst>
              <a:ext uri="{FF2B5EF4-FFF2-40B4-BE49-F238E27FC236}">
                <a16:creationId xmlns:a16="http://schemas.microsoft.com/office/drawing/2014/main" id="{C98987EC-FAF8-B644-9600-C9E9C271B201}"/>
              </a:ext>
            </a:extLst>
          </p:cNvPr>
          <p:cNvSpPr>
            <a:spLocks noGrp="1"/>
          </p:cNvSpPr>
          <p:nvPr>
            <p:ph type="title" idx="4"/>
          </p:nvPr>
        </p:nvSpPr>
        <p:spPr/>
        <p:txBody>
          <a:bodyPr/>
          <a:lstStyle/>
          <a:p>
            <a:endParaRPr lang="en-US"/>
          </a:p>
        </p:txBody>
      </p:sp>
      <p:sp>
        <p:nvSpPr>
          <p:cNvPr id="7" name="Subtitle 6">
            <a:extLst>
              <a:ext uri="{FF2B5EF4-FFF2-40B4-BE49-F238E27FC236}">
                <a16:creationId xmlns:a16="http://schemas.microsoft.com/office/drawing/2014/main" id="{4EDCC8B1-BF77-2D4E-A868-6C9A2E661883}"/>
              </a:ext>
            </a:extLst>
          </p:cNvPr>
          <p:cNvSpPr>
            <a:spLocks noGrp="1"/>
          </p:cNvSpPr>
          <p:nvPr>
            <p:ph type="subTitle" idx="5"/>
          </p:nvPr>
        </p:nvSpPr>
        <p:spPr/>
        <p:txBody>
          <a:bodyPr/>
          <a:lstStyle/>
          <a:p>
            <a:endParaRPr lang="en-US"/>
          </a:p>
        </p:txBody>
      </p:sp>
      <p:sp>
        <p:nvSpPr>
          <p:cNvPr id="8" name="Title 7">
            <a:extLst>
              <a:ext uri="{FF2B5EF4-FFF2-40B4-BE49-F238E27FC236}">
                <a16:creationId xmlns:a16="http://schemas.microsoft.com/office/drawing/2014/main" id="{F0EFF5A0-05B8-1644-89A2-3A562B33204D}"/>
              </a:ext>
            </a:extLst>
          </p:cNvPr>
          <p:cNvSpPr>
            <a:spLocks noGrp="1"/>
          </p:cNvSpPr>
          <p:nvPr>
            <p:ph type="title" idx="6"/>
          </p:nvPr>
        </p:nvSpPr>
        <p:spPr/>
        <p:txBody>
          <a:bodyPr/>
          <a:lstStyle/>
          <a:p>
            <a:endParaRPr lang="en-US"/>
          </a:p>
        </p:txBody>
      </p:sp>
      <p:sp>
        <p:nvSpPr>
          <p:cNvPr id="9" name="Title 8">
            <a:extLst>
              <a:ext uri="{FF2B5EF4-FFF2-40B4-BE49-F238E27FC236}">
                <a16:creationId xmlns:a16="http://schemas.microsoft.com/office/drawing/2014/main" id="{7D5B53E3-AE1D-084E-AFBF-F1D60447E188}"/>
              </a:ext>
            </a:extLst>
          </p:cNvPr>
          <p:cNvSpPr>
            <a:spLocks noGrp="1"/>
          </p:cNvSpPr>
          <p:nvPr>
            <p:ph type="title" idx="7"/>
          </p:nvPr>
        </p:nvSpPr>
        <p:spPr/>
        <p:txBody>
          <a:bodyPr/>
          <a:lstStyle/>
          <a:p>
            <a:endParaRPr lang="en-US"/>
          </a:p>
        </p:txBody>
      </p:sp>
      <p:sp>
        <p:nvSpPr>
          <p:cNvPr id="10" name="Subtitle 9">
            <a:extLst>
              <a:ext uri="{FF2B5EF4-FFF2-40B4-BE49-F238E27FC236}">
                <a16:creationId xmlns:a16="http://schemas.microsoft.com/office/drawing/2014/main" id="{F8525782-6C59-7644-ACB6-8AB1271A3503}"/>
              </a:ext>
            </a:extLst>
          </p:cNvPr>
          <p:cNvSpPr>
            <a:spLocks noGrp="1"/>
          </p:cNvSpPr>
          <p:nvPr>
            <p:ph type="subTitle" idx="8"/>
          </p:nvPr>
        </p:nvSpPr>
        <p:spPr/>
        <p:txBody>
          <a:bodyPr/>
          <a:lstStyle/>
          <a:p>
            <a:endParaRPr lang="en-US"/>
          </a:p>
        </p:txBody>
      </p:sp>
      <p:sp>
        <p:nvSpPr>
          <p:cNvPr id="11" name="Title 10">
            <a:extLst>
              <a:ext uri="{FF2B5EF4-FFF2-40B4-BE49-F238E27FC236}">
                <a16:creationId xmlns:a16="http://schemas.microsoft.com/office/drawing/2014/main" id="{B120612F-CBA9-9543-8DFF-87F84B97D3D1}"/>
              </a:ext>
            </a:extLst>
          </p:cNvPr>
          <p:cNvSpPr>
            <a:spLocks noGrp="1"/>
          </p:cNvSpPr>
          <p:nvPr>
            <p:ph type="title" idx="9"/>
          </p:nvPr>
        </p:nvSpPr>
        <p:spPr/>
        <p:txBody>
          <a:bodyPr/>
          <a:lstStyle/>
          <a:p>
            <a:endParaRPr lang="en-US"/>
          </a:p>
        </p:txBody>
      </p:sp>
      <p:sp>
        <p:nvSpPr>
          <p:cNvPr id="12" name="Title 11">
            <a:extLst>
              <a:ext uri="{FF2B5EF4-FFF2-40B4-BE49-F238E27FC236}">
                <a16:creationId xmlns:a16="http://schemas.microsoft.com/office/drawing/2014/main" id="{5019105A-65C6-B548-93BA-2FAD3BCE3482}"/>
              </a:ext>
            </a:extLst>
          </p:cNvPr>
          <p:cNvSpPr>
            <a:spLocks noGrp="1"/>
          </p:cNvSpPr>
          <p:nvPr>
            <p:ph type="title" idx="13"/>
          </p:nvPr>
        </p:nvSpPr>
        <p:spPr/>
        <p:txBody>
          <a:bodyPr/>
          <a:lstStyle/>
          <a:p>
            <a:endParaRPr lang="en-US"/>
          </a:p>
        </p:txBody>
      </p:sp>
      <p:sp>
        <p:nvSpPr>
          <p:cNvPr id="13" name="Subtitle 12">
            <a:extLst>
              <a:ext uri="{FF2B5EF4-FFF2-40B4-BE49-F238E27FC236}">
                <a16:creationId xmlns:a16="http://schemas.microsoft.com/office/drawing/2014/main" id="{27BFCA11-D9BD-184B-981E-2832ABED9A34}"/>
              </a:ext>
            </a:extLst>
          </p:cNvPr>
          <p:cNvSpPr>
            <a:spLocks noGrp="1"/>
          </p:cNvSpPr>
          <p:nvPr>
            <p:ph type="subTitle" idx="14"/>
          </p:nvPr>
        </p:nvSpPr>
        <p:spPr/>
        <p:txBody>
          <a:bodyPr/>
          <a:lstStyle/>
          <a:p>
            <a:endParaRPr lang="en-US"/>
          </a:p>
        </p:txBody>
      </p:sp>
      <p:sp>
        <p:nvSpPr>
          <p:cNvPr id="14" name="Title 13">
            <a:extLst>
              <a:ext uri="{FF2B5EF4-FFF2-40B4-BE49-F238E27FC236}">
                <a16:creationId xmlns:a16="http://schemas.microsoft.com/office/drawing/2014/main" id="{4B58F61A-2858-194E-B3B2-F2DE8CA9F0EF}"/>
              </a:ext>
            </a:extLst>
          </p:cNvPr>
          <p:cNvSpPr>
            <a:spLocks noGrp="1"/>
          </p:cNvSpPr>
          <p:nvPr>
            <p:ph type="title" idx="15"/>
          </p:nvPr>
        </p:nvSpPr>
        <p:spPr/>
        <p:txBody>
          <a:bodyPr/>
          <a:lstStyle/>
          <a:p>
            <a:endParaRPr lang="en-US"/>
          </a:p>
        </p:txBody>
      </p:sp>
    </p:spTree>
    <p:extLst>
      <p:ext uri="{BB962C8B-B14F-4D97-AF65-F5344CB8AC3E}">
        <p14:creationId xmlns:p14="http://schemas.microsoft.com/office/powerpoint/2010/main" val="36231943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5"/>
          <p:cNvSpPr txBox="1">
            <a:spLocks noGrp="1"/>
          </p:cNvSpPr>
          <p:nvPr>
            <p:ph type="title"/>
          </p:nvPr>
        </p:nvSpPr>
        <p:spPr>
          <a:xfrm>
            <a:off x="2646000" y="3652224"/>
            <a:ext cx="3852000" cy="4572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dirty="0">
                <a:solidFill>
                  <a:schemeClr val="lt1"/>
                </a:solidFill>
              </a:rPr>
              <a:t>—</a:t>
            </a:r>
            <a:r>
              <a:rPr lang="en" dirty="0">
                <a:solidFill>
                  <a:schemeClr val="tx1"/>
                </a:solidFill>
              </a:rPr>
              <a:t>Someone Famous</a:t>
            </a:r>
            <a:endParaRPr dirty="0">
              <a:solidFill>
                <a:schemeClr val="tx1"/>
              </a:solidFill>
            </a:endParaRPr>
          </a:p>
        </p:txBody>
      </p:sp>
      <p:sp>
        <p:nvSpPr>
          <p:cNvPr id="287" name="Google Shape;287;p35"/>
          <p:cNvSpPr txBox="1">
            <a:spLocks noGrp="1"/>
          </p:cNvSpPr>
          <p:nvPr>
            <p:ph type="subTitle" idx="1"/>
          </p:nvPr>
        </p:nvSpPr>
        <p:spPr>
          <a:xfrm>
            <a:off x="720000" y="1684108"/>
            <a:ext cx="7704000" cy="1463100"/>
          </a:xfrm>
          <a:prstGeom prst="rect">
            <a:avLst/>
          </a:prstGeom>
        </p:spPr>
        <p:txBody>
          <a:bodyPr spcFirstLastPara="1" wrap="square" lIns="0" tIns="0" rIns="0" bIns="0" anchor="ctr" anchorCtr="0">
            <a:noAutofit/>
          </a:bodyPr>
          <a:lstStyle/>
          <a:p>
            <a:pPr marL="0" lvl="0" indent="0" algn="l" rtl="0">
              <a:spcBef>
                <a:spcPts val="0"/>
              </a:spcBef>
              <a:spcAft>
                <a:spcPts val="0"/>
              </a:spcAft>
              <a:buNone/>
            </a:pPr>
            <a:r>
              <a:rPr lang="en" dirty="0">
                <a:solidFill>
                  <a:srgbClr val="F6D504"/>
                </a:solidFill>
              </a:rPr>
              <a:t>“</a:t>
            </a:r>
            <a:r>
              <a:rPr lang="en" dirty="0">
                <a:solidFill>
                  <a:schemeClr val="dk1"/>
                </a:solidFill>
              </a:rPr>
              <a:t>This is a quote, words full of wisdom that someone important said and can make the reader get inspired.</a:t>
            </a:r>
            <a:r>
              <a:rPr lang="en" dirty="0">
                <a:solidFill>
                  <a:srgbClr val="FFDD00"/>
                </a:solidFill>
              </a:rPr>
              <a:t>”</a:t>
            </a:r>
            <a:endParaRPr dirty="0">
              <a:solidFill>
                <a:srgbClr val="FFDD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pic>
        <p:nvPicPr>
          <p:cNvPr id="292" name="Google Shape;292;p36"/>
          <p:cNvPicPr preferRelativeResize="0"/>
          <p:nvPr/>
        </p:nvPicPr>
        <p:blipFill>
          <a:blip r:embed="rId3">
            <a:alphaModFix amt="50000"/>
          </a:blip>
          <a:srcRect l="20370" r="20370"/>
          <a:stretch/>
        </p:blipFill>
        <p:spPr>
          <a:xfrm>
            <a:off x="0" y="0"/>
            <a:ext cx="4572000" cy="5143501"/>
          </a:xfrm>
          <a:prstGeom prst="rect">
            <a:avLst/>
          </a:prstGeom>
          <a:noFill/>
          <a:ln>
            <a:noFill/>
          </a:ln>
        </p:spPr>
      </p:pic>
      <p:sp>
        <p:nvSpPr>
          <p:cNvPr id="293" name="Google Shape;293;p36"/>
          <p:cNvSpPr txBox="1">
            <a:spLocks noGrp="1"/>
          </p:cNvSpPr>
          <p:nvPr>
            <p:ph type="title"/>
          </p:nvPr>
        </p:nvSpPr>
        <p:spPr>
          <a:xfrm>
            <a:off x="401021" y="1556341"/>
            <a:ext cx="7934903" cy="2286000"/>
          </a:xfrm>
          <a:prstGeom prst="rect">
            <a:avLst/>
          </a:prstGeom>
        </p:spPr>
        <p:txBody>
          <a:bodyPr spcFirstLastPara="1" wrap="square" lIns="0" tIns="0" rIns="0" bIns="0" anchor="ctr" anchorCtr="0">
            <a:noAutofit/>
          </a:bodyPr>
          <a:lstStyle/>
          <a:p>
            <a:pPr marL="0" lvl="0" indent="0" algn="r" rtl="0">
              <a:spcBef>
                <a:spcPts val="0"/>
              </a:spcBef>
              <a:spcAft>
                <a:spcPts val="0"/>
              </a:spcAft>
              <a:buNone/>
            </a:pPr>
            <a:r>
              <a:rPr lang="en" dirty="0"/>
              <a:t>Inspirational </a:t>
            </a:r>
            <a:r>
              <a:rPr lang="en" dirty="0">
                <a:solidFill>
                  <a:srgbClr val="FFDD00"/>
                </a:solidFill>
              </a:rPr>
              <a:t>words</a:t>
            </a:r>
            <a:endParaRPr dirty="0">
              <a:solidFill>
                <a:srgbClr val="FFDD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92"/>
        <p:cNvGrpSpPr/>
        <p:nvPr/>
      </p:nvGrpSpPr>
      <p:grpSpPr>
        <a:xfrm>
          <a:off x="0" y="0"/>
          <a:ext cx="0" cy="0"/>
          <a:chOff x="0" y="0"/>
          <a:chExt cx="0" cy="0"/>
        </a:xfrm>
      </p:grpSpPr>
      <p:sp>
        <p:nvSpPr>
          <p:cNvPr id="493" name="Google Shape;493;p41"/>
          <p:cNvSpPr txBox="1">
            <a:spLocks noGrp="1"/>
          </p:cNvSpPr>
          <p:nvPr>
            <p:ph type="title"/>
          </p:nvPr>
        </p:nvSpPr>
        <p:spPr>
          <a:xfrm>
            <a:off x="720000" y="1358450"/>
            <a:ext cx="7704000" cy="15111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dirty="0"/>
              <a:t>123</a:t>
            </a:r>
            <a:r>
              <a:rPr lang="en" dirty="0">
                <a:solidFill>
                  <a:srgbClr val="FFDD00"/>
                </a:solidFill>
              </a:rPr>
              <a:t>,</a:t>
            </a:r>
            <a:r>
              <a:rPr lang="en" dirty="0"/>
              <a:t>456</a:t>
            </a:r>
            <a:r>
              <a:rPr lang="en" dirty="0">
                <a:solidFill>
                  <a:srgbClr val="FFDD00"/>
                </a:solidFill>
              </a:rPr>
              <a:t>,</a:t>
            </a:r>
            <a:r>
              <a:rPr lang="en" dirty="0"/>
              <a:t>789</a:t>
            </a:r>
            <a:endParaRPr dirty="0"/>
          </a:p>
        </p:txBody>
      </p:sp>
      <p:sp>
        <p:nvSpPr>
          <p:cNvPr id="494" name="Google Shape;494;p41"/>
          <p:cNvSpPr txBox="1">
            <a:spLocks noGrp="1"/>
          </p:cNvSpPr>
          <p:nvPr>
            <p:ph type="subTitle" idx="1"/>
          </p:nvPr>
        </p:nvSpPr>
        <p:spPr>
          <a:xfrm>
            <a:off x="2194500" y="3413621"/>
            <a:ext cx="4755000" cy="365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Big numbers catch your audience’s attention</a:t>
            </a:r>
            <a:endParaRPr/>
          </a:p>
        </p:txBody>
      </p:sp>
      <p:cxnSp>
        <p:nvCxnSpPr>
          <p:cNvPr id="495" name="Google Shape;495;p41"/>
          <p:cNvCxnSpPr/>
          <p:nvPr/>
        </p:nvCxnSpPr>
        <p:spPr>
          <a:xfrm>
            <a:off x="716700" y="3069623"/>
            <a:ext cx="7710600" cy="0"/>
          </a:xfrm>
          <a:prstGeom prst="straightConnector1">
            <a:avLst/>
          </a:prstGeom>
          <a:noFill/>
          <a:ln w="19050" cap="flat" cmpd="sng">
            <a:solidFill>
              <a:srgbClr val="F6D504"/>
            </a:solidFill>
            <a:prstDash val="solid"/>
            <a:round/>
            <a:headEnd type="none" w="med" len="med"/>
            <a:tailEnd type="non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99"/>
        <p:cNvGrpSpPr/>
        <p:nvPr/>
      </p:nvGrpSpPr>
      <p:grpSpPr>
        <a:xfrm>
          <a:off x="0" y="0"/>
          <a:ext cx="0" cy="0"/>
          <a:chOff x="0" y="0"/>
          <a:chExt cx="0" cy="0"/>
        </a:xfrm>
      </p:grpSpPr>
      <p:sp>
        <p:nvSpPr>
          <p:cNvPr id="500" name="Google Shape;500;p42"/>
          <p:cNvSpPr txBox="1">
            <a:spLocks noGrp="1"/>
          </p:cNvSpPr>
          <p:nvPr>
            <p:ph type="title"/>
          </p:nvPr>
        </p:nvSpPr>
        <p:spPr>
          <a:xfrm>
            <a:off x="1828800" y="540000"/>
            <a:ext cx="5486400" cy="828300"/>
          </a:xfrm>
          <a:prstGeom prst="rect">
            <a:avLst/>
          </a:prstGeom>
        </p:spPr>
        <p:txBody>
          <a:bodyPr spcFirstLastPara="1" wrap="square" lIns="0" tIns="0" rIns="0" bIns="137150" anchor="ctr" anchorCtr="0">
            <a:noAutofit/>
          </a:bodyPr>
          <a:lstStyle/>
          <a:p>
            <a:pPr marL="0" lvl="0" indent="0" algn="ctr" rtl="0">
              <a:spcBef>
                <a:spcPts val="0"/>
              </a:spcBef>
              <a:spcAft>
                <a:spcPts val="0"/>
              </a:spcAft>
              <a:buNone/>
            </a:pPr>
            <a:r>
              <a:rPr lang="en" dirty="0"/>
              <a:t>24</a:t>
            </a:r>
            <a:r>
              <a:rPr lang="en" dirty="0">
                <a:solidFill>
                  <a:srgbClr val="FFDD00"/>
                </a:solidFill>
              </a:rPr>
              <a:t>h</a:t>
            </a:r>
            <a:r>
              <a:rPr lang="en" dirty="0"/>
              <a:t> 37</a:t>
            </a:r>
            <a:r>
              <a:rPr lang="en" dirty="0">
                <a:solidFill>
                  <a:srgbClr val="FFDD00"/>
                </a:solidFill>
              </a:rPr>
              <a:t>m</a:t>
            </a:r>
            <a:r>
              <a:rPr lang="en" dirty="0"/>
              <a:t> 23</a:t>
            </a:r>
            <a:r>
              <a:rPr lang="en" dirty="0">
                <a:solidFill>
                  <a:srgbClr val="FFDD00"/>
                </a:solidFill>
              </a:rPr>
              <a:t>s</a:t>
            </a:r>
            <a:endParaRPr dirty="0">
              <a:solidFill>
                <a:srgbClr val="FFDD00"/>
              </a:solidFill>
            </a:endParaRPr>
          </a:p>
        </p:txBody>
      </p:sp>
      <p:sp>
        <p:nvSpPr>
          <p:cNvPr id="501" name="Google Shape;501;p42"/>
          <p:cNvSpPr txBox="1">
            <a:spLocks noGrp="1"/>
          </p:cNvSpPr>
          <p:nvPr>
            <p:ph type="subTitle" idx="1"/>
          </p:nvPr>
        </p:nvSpPr>
        <p:spPr>
          <a:xfrm>
            <a:off x="1828800" y="1368303"/>
            <a:ext cx="5486400" cy="2742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a:t>Earths is the Sun’s mass</a:t>
            </a:r>
            <a:endParaRPr/>
          </a:p>
        </p:txBody>
      </p:sp>
      <p:sp>
        <p:nvSpPr>
          <p:cNvPr id="502" name="Google Shape;502;p42"/>
          <p:cNvSpPr txBox="1">
            <a:spLocks noGrp="1"/>
          </p:cNvSpPr>
          <p:nvPr>
            <p:ph type="title" idx="2"/>
          </p:nvPr>
        </p:nvSpPr>
        <p:spPr>
          <a:xfrm>
            <a:off x="1828800" y="2020492"/>
            <a:ext cx="5486400" cy="828300"/>
          </a:xfrm>
          <a:prstGeom prst="rect">
            <a:avLst/>
          </a:prstGeom>
        </p:spPr>
        <p:txBody>
          <a:bodyPr spcFirstLastPara="1" wrap="square" lIns="0" tIns="0" rIns="0" bIns="137150" anchor="ctr" anchorCtr="0">
            <a:noAutofit/>
          </a:bodyPr>
          <a:lstStyle/>
          <a:p>
            <a:pPr marL="0" lvl="0" indent="0" algn="ctr" rtl="0">
              <a:spcBef>
                <a:spcPts val="0"/>
              </a:spcBef>
              <a:spcAft>
                <a:spcPts val="0"/>
              </a:spcAft>
              <a:buNone/>
            </a:pPr>
            <a:r>
              <a:rPr lang="en" dirty="0"/>
              <a:t>333</a:t>
            </a:r>
            <a:r>
              <a:rPr lang="en" dirty="0">
                <a:solidFill>
                  <a:srgbClr val="FFDD00"/>
                </a:solidFill>
              </a:rPr>
              <a:t>,</a:t>
            </a:r>
            <a:r>
              <a:rPr lang="en" dirty="0"/>
              <a:t>000</a:t>
            </a:r>
            <a:r>
              <a:rPr lang="en" dirty="0">
                <a:solidFill>
                  <a:srgbClr val="FFDD00"/>
                </a:solidFill>
              </a:rPr>
              <a:t>.</a:t>
            </a:r>
            <a:r>
              <a:rPr lang="en" dirty="0"/>
              <a:t>00</a:t>
            </a:r>
            <a:endParaRPr dirty="0"/>
          </a:p>
        </p:txBody>
      </p:sp>
      <p:sp>
        <p:nvSpPr>
          <p:cNvPr id="503" name="Google Shape;503;p42"/>
          <p:cNvSpPr txBox="1">
            <a:spLocks noGrp="1"/>
          </p:cNvSpPr>
          <p:nvPr>
            <p:ph type="subTitle" idx="3"/>
          </p:nvPr>
        </p:nvSpPr>
        <p:spPr>
          <a:xfrm>
            <a:off x="1828800" y="2848795"/>
            <a:ext cx="5486400" cy="2742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a:t>It’s Jupiter's rotation period</a:t>
            </a:r>
            <a:endParaRPr/>
          </a:p>
        </p:txBody>
      </p:sp>
      <p:sp>
        <p:nvSpPr>
          <p:cNvPr id="504" name="Google Shape;504;p42"/>
          <p:cNvSpPr txBox="1">
            <a:spLocks noGrp="1"/>
          </p:cNvSpPr>
          <p:nvPr>
            <p:ph type="title" idx="4"/>
          </p:nvPr>
        </p:nvSpPr>
        <p:spPr>
          <a:xfrm>
            <a:off x="1828800" y="3500997"/>
            <a:ext cx="5486400" cy="828300"/>
          </a:xfrm>
          <a:prstGeom prst="rect">
            <a:avLst/>
          </a:prstGeom>
        </p:spPr>
        <p:txBody>
          <a:bodyPr spcFirstLastPara="1" wrap="square" lIns="0" tIns="0" rIns="0" bIns="137150" anchor="ctr" anchorCtr="0">
            <a:noAutofit/>
          </a:bodyPr>
          <a:lstStyle/>
          <a:p>
            <a:pPr marL="0" lvl="0" indent="0" algn="ctr" rtl="0">
              <a:spcBef>
                <a:spcPts val="0"/>
              </a:spcBef>
              <a:spcAft>
                <a:spcPts val="0"/>
              </a:spcAft>
              <a:buNone/>
            </a:pPr>
            <a:r>
              <a:rPr lang="en" dirty="0"/>
              <a:t>386</a:t>
            </a:r>
            <a:r>
              <a:rPr lang="en" dirty="0">
                <a:solidFill>
                  <a:srgbClr val="FFDD00"/>
                </a:solidFill>
              </a:rPr>
              <a:t>,</a:t>
            </a:r>
            <a:r>
              <a:rPr lang="en" dirty="0"/>
              <a:t>000 </a:t>
            </a:r>
            <a:r>
              <a:rPr lang="en" dirty="0">
                <a:solidFill>
                  <a:srgbClr val="FFDD00"/>
                </a:solidFill>
              </a:rPr>
              <a:t>km</a:t>
            </a:r>
            <a:endParaRPr dirty="0">
              <a:solidFill>
                <a:srgbClr val="FFDD00"/>
              </a:solidFill>
            </a:endParaRPr>
          </a:p>
        </p:txBody>
      </p:sp>
      <p:sp>
        <p:nvSpPr>
          <p:cNvPr id="505" name="Google Shape;505;p42"/>
          <p:cNvSpPr txBox="1">
            <a:spLocks noGrp="1"/>
          </p:cNvSpPr>
          <p:nvPr>
            <p:ph type="subTitle" idx="5"/>
          </p:nvPr>
        </p:nvSpPr>
        <p:spPr>
          <a:xfrm>
            <a:off x="1828800" y="4329300"/>
            <a:ext cx="5486400" cy="274200"/>
          </a:xfrm>
          <a:prstGeom prst="rect">
            <a:avLst/>
          </a:prstGeom>
        </p:spPr>
        <p:txBody>
          <a:bodyPr spcFirstLastPara="1" wrap="square" lIns="0" tIns="0" rIns="0" bIns="0" anchor="ctr" anchorCtr="0">
            <a:noAutofit/>
          </a:bodyPr>
          <a:lstStyle/>
          <a:p>
            <a:pPr marL="0" lvl="0" indent="0" algn="ctr" rtl="0">
              <a:spcBef>
                <a:spcPts val="0"/>
              </a:spcBef>
              <a:spcAft>
                <a:spcPts val="0"/>
              </a:spcAft>
              <a:buNone/>
            </a:pPr>
            <a:r>
              <a:rPr lang="en"/>
              <a:t>It’s the distance between Earth and the Moon</a:t>
            </a:r>
            <a:endParaRPr/>
          </a:p>
        </p:txBody>
      </p:sp>
      <p:cxnSp>
        <p:nvCxnSpPr>
          <p:cNvPr id="507" name="Google Shape;507;p42"/>
          <p:cNvCxnSpPr/>
          <p:nvPr/>
        </p:nvCxnSpPr>
        <p:spPr>
          <a:xfrm>
            <a:off x="1652700" y="1871098"/>
            <a:ext cx="5838600" cy="0"/>
          </a:xfrm>
          <a:prstGeom prst="straightConnector1">
            <a:avLst/>
          </a:prstGeom>
          <a:noFill/>
          <a:ln w="19050" cap="flat" cmpd="sng">
            <a:solidFill>
              <a:schemeClr val="lt1"/>
            </a:solidFill>
            <a:prstDash val="solid"/>
            <a:round/>
            <a:headEnd type="none" w="med" len="med"/>
            <a:tailEnd type="none" w="med" len="med"/>
          </a:ln>
        </p:spPr>
      </p:cxnSp>
      <p:cxnSp>
        <p:nvCxnSpPr>
          <p:cNvPr id="512" name="Google Shape;512;p42"/>
          <p:cNvCxnSpPr/>
          <p:nvPr/>
        </p:nvCxnSpPr>
        <p:spPr>
          <a:xfrm>
            <a:off x="1652700" y="3351598"/>
            <a:ext cx="5838600" cy="0"/>
          </a:xfrm>
          <a:prstGeom prst="straightConnector1">
            <a:avLst/>
          </a:prstGeom>
          <a:noFill/>
          <a:ln w="19050" cap="flat" cmpd="sng">
            <a:solidFill>
              <a:schemeClr val="lt1"/>
            </a:solidFill>
            <a:prstDash val="solid"/>
            <a:round/>
            <a:headEnd type="none" w="med" len="med"/>
            <a:tailEnd type="none" w="med" len="med"/>
          </a:ln>
        </p:spPr>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9"/>
        <p:cNvGrpSpPr/>
        <p:nvPr/>
      </p:nvGrpSpPr>
      <p:grpSpPr>
        <a:xfrm>
          <a:off x="0" y="0"/>
          <a:ext cx="0" cy="0"/>
          <a:chOff x="0" y="0"/>
          <a:chExt cx="0" cy="0"/>
        </a:xfrm>
      </p:grpSpPr>
      <p:sp>
        <p:nvSpPr>
          <p:cNvPr id="520" name="Google Shape;520;p43"/>
          <p:cNvSpPr txBox="1">
            <a:spLocks noGrp="1"/>
          </p:cNvSpPr>
          <p:nvPr>
            <p:ph type="title"/>
          </p:nvPr>
        </p:nvSpPr>
        <p:spPr>
          <a:xfrm>
            <a:off x="720000" y="425514"/>
            <a:ext cx="7704000" cy="457200"/>
          </a:xfrm>
          <a:prstGeom prst="rect">
            <a:avLst/>
          </a:prstGeom>
        </p:spPr>
        <p:txBody>
          <a:bodyPr spcFirstLastPara="1" wrap="square" lIns="0" tIns="0" rIns="0" bIns="0" anchor="t" anchorCtr="0">
            <a:noAutofit/>
          </a:bodyPr>
          <a:lstStyle/>
          <a:p>
            <a:pPr marL="0" lvl="0" indent="0" algn="l" rtl="0">
              <a:spcBef>
                <a:spcPts val="0"/>
              </a:spcBef>
              <a:spcAft>
                <a:spcPts val="0"/>
              </a:spcAft>
              <a:buNone/>
            </a:pPr>
            <a:r>
              <a:rPr lang="en"/>
              <a:t>Status report</a:t>
            </a:r>
            <a:endParaRPr/>
          </a:p>
        </p:txBody>
      </p:sp>
      <p:graphicFrame>
        <p:nvGraphicFramePr>
          <p:cNvPr id="521" name="Google Shape;521;p43"/>
          <p:cNvGraphicFramePr/>
          <p:nvPr>
            <p:extLst>
              <p:ext uri="{D42A27DB-BD31-4B8C-83A1-F6EECF244321}">
                <p14:modId xmlns:p14="http://schemas.microsoft.com/office/powerpoint/2010/main" val="1770868930"/>
              </p:ext>
            </p:extLst>
          </p:nvPr>
        </p:nvGraphicFramePr>
        <p:xfrm>
          <a:off x="1622340" y="1545767"/>
          <a:ext cx="6532225" cy="2377260"/>
        </p:xfrm>
        <a:graphic>
          <a:graphicData uri="http://schemas.openxmlformats.org/drawingml/2006/table">
            <a:tbl>
              <a:tblPr>
                <a:noFill/>
                <a:tableStyleId>{3F3626B4-2E27-4E16-9FB7-40C823026C69}</a:tableStyleId>
              </a:tblPr>
              <a:tblGrid>
                <a:gridCol w="1446813">
                  <a:extLst>
                    <a:ext uri="{9D8B030D-6E8A-4147-A177-3AD203B41FA5}">
                      <a16:colId xmlns:a16="http://schemas.microsoft.com/office/drawing/2014/main" val="20000"/>
                    </a:ext>
                  </a:extLst>
                </a:gridCol>
                <a:gridCol w="1138030">
                  <a:extLst>
                    <a:ext uri="{9D8B030D-6E8A-4147-A177-3AD203B41FA5}">
                      <a16:colId xmlns:a16="http://schemas.microsoft.com/office/drawing/2014/main" val="20001"/>
                    </a:ext>
                  </a:extLst>
                </a:gridCol>
                <a:gridCol w="3947382">
                  <a:extLst>
                    <a:ext uri="{9D8B030D-6E8A-4147-A177-3AD203B41FA5}">
                      <a16:colId xmlns:a16="http://schemas.microsoft.com/office/drawing/2014/main" val="20002"/>
                    </a:ext>
                  </a:extLst>
                </a:gridCol>
              </a:tblGrid>
              <a:tr h="396200">
                <a:tc>
                  <a:txBody>
                    <a:bodyPr/>
                    <a:lstStyle/>
                    <a:p>
                      <a:pPr marL="0" lvl="0" indent="0" algn="l" rtl="0">
                        <a:spcBef>
                          <a:spcPts val="0"/>
                        </a:spcBef>
                        <a:spcAft>
                          <a:spcPts val="0"/>
                        </a:spcAft>
                        <a:buNone/>
                      </a:pPr>
                      <a:r>
                        <a:rPr lang="en" b="1">
                          <a:latin typeface="Raleway"/>
                          <a:ea typeface="Raleway"/>
                          <a:cs typeface="Raleway"/>
                          <a:sym typeface="Raleway"/>
                        </a:rPr>
                        <a:t>Schedule</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dirty="0">
                          <a:latin typeface="Trebuchet MS"/>
                          <a:ea typeface="Trebuchet MS"/>
                          <a:cs typeface="Trebuchet MS"/>
                          <a:sym typeface="Trebuchet MS"/>
                        </a:rPr>
                        <a:t>The project schedule is on track</a:t>
                      </a:r>
                      <a:endParaRPr dirty="0">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None/>
                      </a:pPr>
                      <a:r>
                        <a:rPr lang="en" b="1">
                          <a:latin typeface="Raleway"/>
                          <a:ea typeface="Raleway"/>
                          <a:cs typeface="Raleway"/>
                          <a:sym typeface="Raleway"/>
                        </a:rPr>
                        <a:t>Resourcing</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latin typeface="Trebuchet MS"/>
                          <a:ea typeface="Trebuchet MS"/>
                          <a:cs typeface="Trebuchet MS"/>
                          <a:sym typeface="Trebuchet MS"/>
                        </a:rPr>
                        <a:t>Resourcing is adequate</a:t>
                      </a:r>
                      <a:endParaRPr>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96200">
                <a:tc>
                  <a:txBody>
                    <a:bodyPr/>
                    <a:lstStyle/>
                    <a:p>
                      <a:pPr marL="0" lvl="0" indent="0" algn="l" rtl="0">
                        <a:spcBef>
                          <a:spcPts val="0"/>
                        </a:spcBef>
                        <a:spcAft>
                          <a:spcPts val="0"/>
                        </a:spcAft>
                        <a:buNone/>
                      </a:pPr>
                      <a:r>
                        <a:rPr lang="en" b="1">
                          <a:latin typeface="Raleway"/>
                          <a:ea typeface="Raleway"/>
                          <a:cs typeface="Raleway"/>
                          <a:sym typeface="Raleway"/>
                        </a:rPr>
                        <a:t>Budget</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latin typeface="Trebuchet MS"/>
                          <a:ea typeface="Trebuchet MS"/>
                          <a:cs typeface="Trebuchet MS"/>
                          <a:sym typeface="Trebuchet MS"/>
                        </a:rPr>
                        <a:t>Project is within budget</a:t>
                      </a:r>
                      <a:endParaRPr>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96200">
                <a:tc>
                  <a:txBody>
                    <a:bodyPr/>
                    <a:lstStyle/>
                    <a:p>
                      <a:pPr marL="0" lvl="0" indent="0" algn="l" rtl="0">
                        <a:spcBef>
                          <a:spcPts val="0"/>
                        </a:spcBef>
                        <a:spcAft>
                          <a:spcPts val="0"/>
                        </a:spcAft>
                        <a:buNone/>
                      </a:pPr>
                      <a:r>
                        <a:rPr lang="en" b="1">
                          <a:latin typeface="Raleway"/>
                          <a:ea typeface="Raleway"/>
                          <a:cs typeface="Raleway"/>
                          <a:sym typeface="Raleway"/>
                        </a:rPr>
                        <a:t>Risks</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latin typeface="Trebuchet MS"/>
                          <a:ea typeface="Trebuchet MS"/>
                          <a:cs typeface="Trebuchet MS"/>
                          <a:sym typeface="Trebuchet MS"/>
                        </a:rPr>
                        <a:t>All project risks are under control</a:t>
                      </a:r>
                      <a:endParaRPr>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96200">
                <a:tc>
                  <a:txBody>
                    <a:bodyPr/>
                    <a:lstStyle/>
                    <a:p>
                      <a:pPr marL="0" lvl="0" indent="0" algn="l" rtl="0">
                        <a:spcBef>
                          <a:spcPts val="0"/>
                        </a:spcBef>
                        <a:spcAft>
                          <a:spcPts val="0"/>
                        </a:spcAft>
                        <a:buNone/>
                      </a:pPr>
                      <a:r>
                        <a:rPr lang="en" b="1">
                          <a:latin typeface="Raleway"/>
                          <a:ea typeface="Raleway"/>
                          <a:cs typeface="Raleway"/>
                          <a:sym typeface="Raleway"/>
                        </a:rPr>
                        <a:t>Issues</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a:latin typeface="Trebuchet MS"/>
                          <a:ea typeface="Trebuchet MS"/>
                          <a:cs typeface="Trebuchet MS"/>
                          <a:sym typeface="Trebuchet MS"/>
                        </a:rPr>
                        <a:t>Project issues need to be solved</a:t>
                      </a:r>
                      <a:endParaRPr>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lgn="l" rtl="0">
                        <a:spcBef>
                          <a:spcPts val="0"/>
                        </a:spcBef>
                        <a:spcAft>
                          <a:spcPts val="0"/>
                        </a:spcAft>
                        <a:buNone/>
                      </a:pPr>
                      <a:r>
                        <a:rPr lang="en" b="1">
                          <a:latin typeface="Raleway"/>
                          <a:ea typeface="Raleway"/>
                          <a:cs typeface="Raleway"/>
                          <a:sym typeface="Raleway"/>
                        </a:rPr>
                        <a:t>Benefits</a:t>
                      </a:r>
                      <a:endParaRPr b="1">
                        <a:latin typeface="Raleway"/>
                        <a:ea typeface="Raleway"/>
                        <a:cs typeface="Raleway"/>
                        <a:sym typeface="Raleway"/>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tc>
                  <a:txBody>
                    <a:bodyPr/>
                    <a:lstStyle/>
                    <a:p>
                      <a:pPr marL="0" lvl="0" indent="0" algn="l" rtl="0">
                        <a:spcBef>
                          <a:spcPts val="0"/>
                        </a:spcBef>
                        <a:spcAft>
                          <a:spcPts val="0"/>
                        </a:spcAft>
                        <a:buNone/>
                      </a:pPr>
                      <a:r>
                        <a:rPr lang="en" sz="1000" dirty="0">
                          <a:latin typeface="Trebuchet MS"/>
                          <a:ea typeface="Trebuchet MS"/>
                          <a:cs typeface="Trebuchet MS"/>
                          <a:sym typeface="Trebuchet MS"/>
                        </a:rPr>
                        <a:t>Project benefits do not meet the expectations</a:t>
                      </a:r>
                      <a:endParaRPr dirty="0">
                        <a:latin typeface="Trebuchet MS"/>
                        <a:ea typeface="Trebuchet MS"/>
                        <a:cs typeface="Trebuchet MS"/>
                        <a:sym typeface="Trebuchet MS"/>
                      </a:endParaRPr>
                    </a:p>
                  </a:txBody>
                  <a:tcPr marL="91425" marR="91425" marT="91425" marB="91425">
                    <a:lnL w="19050" cap="flat" cmpd="sng">
                      <a:solidFill>
                        <a:schemeClr val="dk1"/>
                      </a:solidFill>
                      <a:prstDash val="solid"/>
                      <a:round/>
                      <a:headEnd type="none" w="sm" len="sm"/>
                      <a:tailEnd type="none" w="sm" len="sm"/>
                    </a:lnL>
                    <a:lnR w="19050" cap="flat" cmpd="sng">
                      <a:solidFill>
                        <a:schemeClr val="dk1"/>
                      </a:solidFill>
                      <a:prstDash val="solid"/>
                      <a:round/>
                      <a:headEnd type="none" w="sm" len="sm"/>
                      <a:tailEnd type="none" w="sm" len="sm"/>
                    </a:lnR>
                    <a:lnT w="19050" cap="flat" cmpd="sng">
                      <a:solidFill>
                        <a:schemeClr val="dk1"/>
                      </a:solidFill>
                      <a:prstDash val="solid"/>
                      <a:round/>
                      <a:headEnd type="none" w="sm" len="sm"/>
                      <a:tailEnd type="none" w="sm" len="sm"/>
                    </a:lnT>
                    <a:lnB w="1905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558" name="Google Shape;558;p43"/>
          <p:cNvSpPr/>
          <p:nvPr/>
        </p:nvSpPr>
        <p:spPr>
          <a:xfrm>
            <a:off x="741265" y="1597342"/>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1</a:t>
            </a:r>
            <a:endParaRPr b="1">
              <a:solidFill>
                <a:schemeClr val="lt1"/>
              </a:solidFill>
              <a:latin typeface="Raleway"/>
              <a:ea typeface="Raleway"/>
              <a:cs typeface="Raleway"/>
              <a:sym typeface="Raleway"/>
            </a:endParaRPr>
          </a:p>
        </p:txBody>
      </p:sp>
      <p:sp>
        <p:nvSpPr>
          <p:cNvPr id="559" name="Google Shape;559;p43"/>
          <p:cNvSpPr/>
          <p:nvPr/>
        </p:nvSpPr>
        <p:spPr>
          <a:xfrm>
            <a:off x="741265" y="1993417"/>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2</a:t>
            </a:r>
            <a:endParaRPr b="1">
              <a:solidFill>
                <a:schemeClr val="lt1"/>
              </a:solidFill>
              <a:latin typeface="Raleway"/>
              <a:ea typeface="Raleway"/>
              <a:cs typeface="Raleway"/>
              <a:sym typeface="Raleway"/>
            </a:endParaRPr>
          </a:p>
        </p:txBody>
      </p:sp>
      <p:sp>
        <p:nvSpPr>
          <p:cNvPr id="560" name="Google Shape;560;p43"/>
          <p:cNvSpPr/>
          <p:nvPr/>
        </p:nvSpPr>
        <p:spPr>
          <a:xfrm>
            <a:off x="741265" y="2389492"/>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3</a:t>
            </a:r>
            <a:endParaRPr b="1">
              <a:solidFill>
                <a:schemeClr val="lt1"/>
              </a:solidFill>
              <a:latin typeface="Raleway"/>
              <a:ea typeface="Raleway"/>
              <a:cs typeface="Raleway"/>
              <a:sym typeface="Raleway"/>
            </a:endParaRPr>
          </a:p>
        </p:txBody>
      </p:sp>
      <p:sp>
        <p:nvSpPr>
          <p:cNvPr id="561" name="Google Shape;561;p43"/>
          <p:cNvSpPr/>
          <p:nvPr/>
        </p:nvSpPr>
        <p:spPr>
          <a:xfrm>
            <a:off x="741265" y="2785567"/>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4</a:t>
            </a:r>
            <a:endParaRPr b="1">
              <a:solidFill>
                <a:schemeClr val="lt1"/>
              </a:solidFill>
              <a:latin typeface="Raleway"/>
              <a:ea typeface="Raleway"/>
              <a:cs typeface="Raleway"/>
              <a:sym typeface="Raleway"/>
            </a:endParaRPr>
          </a:p>
        </p:txBody>
      </p:sp>
      <p:sp>
        <p:nvSpPr>
          <p:cNvPr id="562" name="Google Shape;562;p43"/>
          <p:cNvSpPr/>
          <p:nvPr/>
        </p:nvSpPr>
        <p:spPr>
          <a:xfrm>
            <a:off x="741265" y="3181642"/>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5</a:t>
            </a:r>
            <a:endParaRPr b="1">
              <a:solidFill>
                <a:schemeClr val="lt1"/>
              </a:solidFill>
              <a:latin typeface="Raleway"/>
              <a:ea typeface="Raleway"/>
              <a:cs typeface="Raleway"/>
              <a:sym typeface="Raleway"/>
            </a:endParaRPr>
          </a:p>
        </p:txBody>
      </p:sp>
      <p:sp>
        <p:nvSpPr>
          <p:cNvPr id="563" name="Google Shape;563;p43"/>
          <p:cNvSpPr/>
          <p:nvPr/>
        </p:nvSpPr>
        <p:spPr>
          <a:xfrm>
            <a:off x="741265" y="3577717"/>
            <a:ext cx="290700" cy="293100"/>
          </a:xfrm>
          <a:prstGeom prst="rect">
            <a:avLst/>
          </a:prstGeom>
          <a:solidFill>
            <a:srgbClr val="7E56C4"/>
          </a:solidFill>
          <a:ln>
            <a:noFill/>
          </a:ln>
        </p:spPr>
        <p:txBody>
          <a:bodyPr spcFirstLastPara="1" wrap="square" lIns="0" tIns="0" rIns="0" bIns="45700" anchor="ctr" anchorCtr="0">
            <a:noAutofit/>
          </a:bodyPr>
          <a:lstStyle/>
          <a:p>
            <a:pPr marL="0" lvl="0" indent="0" algn="ctr" rtl="0">
              <a:spcBef>
                <a:spcPts val="0"/>
              </a:spcBef>
              <a:spcAft>
                <a:spcPts val="0"/>
              </a:spcAft>
              <a:buNone/>
            </a:pPr>
            <a:r>
              <a:rPr lang="en" b="1">
                <a:solidFill>
                  <a:schemeClr val="lt1"/>
                </a:solidFill>
                <a:latin typeface="Raleway"/>
                <a:ea typeface="Raleway"/>
                <a:cs typeface="Raleway"/>
                <a:sym typeface="Raleway"/>
              </a:rPr>
              <a:t>6</a:t>
            </a:r>
            <a:endParaRPr b="1">
              <a:solidFill>
                <a:schemeClr val="lt1"/>
              </a:solidFill>
              <a:latin typeface="Raleway"/>
              <a:ea typeface="Raleway"/>
              <a:cs typeface="Raleway"/>
              <a:sym typeface="Raleway"/>
            </a:endParaRPr>
          </a:p>
        </p:txBody>
      </p:sp>
      <p:cxnSp>
        <p:nvCxnSpPr>
          <p:cNvPr id="564" name="Google Shape;564;p43"/>
          <p:cNvCxnSpPr>
            <a:stCxn id="558" idx="3"/>
          </p:cNvCxnSpPr>
          <p:nvPr/>
        </p:nvCxnSpPr>
        <p:spPr>
          <a:xfrm>
            <a:off x="1031965" y="1743892"/>
            <a:ext cx="594300" cy="0"/>
          </a:xfrm>
          <a:prstGeom prst="straightConnector1">
            <a:avLst/>
          </a:prstGeom>
          <a:noFill/>
          <a:ln w="19050" cap="flat" cmpd="sng">
            <a:solidFill>
              <a:schemeClr val="dk1"/>
            </a:solidFill>
            <a:prstDash val="solid"/>
            <a:round/>
            <a:headEnd type="none" w="med" len="med"/>
            <a:tailEnd type="none" w="med" len="med"/>
          </a:ln>
        </p:spPr>
      </p:cxnSp>
      <p:cxnSp>
        <p:nvCxnSpPr>
          <p:cNvPr id="565" name="Google Shape;565;p43"/>
          <p:cNvCxnSpPr>
            <a:stCxn id="559" idx="3"/>
          </p:cNvCxnSpPr>
          <p:nvPr/>
        </p:nvCxnSpPr>
        <p:spPr>
          <a:xfrm>
            <a:off x="1031965" y="2139967"/>
            <a:ext cx="589500" cy="0"/>
          </a:xfrm>
          <a:prstGeom prst="straightConnector1">
            <a:avLst/>
          </a:prstGeom>
          <a:noFill/>
          <a:ln w="19050" cap="flat" cmpd="sng">
            <a:solidFill>
              <a:schemeClr val="dk1"/>
            </a:solidFill>
            <a:prstDash val="solid"/>
            <a:round/>
            <a:headEnd type="none" w="med" len="med"/>
            <a:tailEnd type="none" w="med" len="med"/>
          </a:ln>
        </p:spPr>
      </p:cxnSp>
      <p:cxnSp>
        <p:nvCxnSpPr>
          <p:cNvPr id="566" name="Google Shape;566;p43"/>
          <p:cNvCxnSpPr>
            <a:stCxn id="560" idx="3"/>
          </p:cNvCxnSpPr>
          <p:nvPr/>
        </p:nvCxnSpPr>
        <p:spPr>
          <a:xfrm>
            <a:off x="1031965" y="2536042"/>
            <a:ext cx="579900" cy="0"/>
          </a:xfrm>
          <a:prstGeom prst="straightConnector1">
            <a:avLst/>
          </a:prstGeom>
          <a:noFill/>
          <a:ln w="19050" cap="flat" cmpd="sng">
            <a:solidFill>
              <a:schemeClr val="dk1"/>
            </a:solidFill>
            <a:prstDash val="solid"/>
            <a:round/>
            <a:headEnd type="none" w="med" len="med"/>
            <a:tailEnd type="none" w="med" len="med"/>
          </a:ln>
        </p:spPr>
      </p:cxnSp>
      <p:cxnSp>
        <p:nvCxnSpPr>
          <p:cNvPr id="567" name="Google Shape;567;p43"/>
          <p:cNvCxnSpPr>
            <a:stCxn id="561" idx="3"/>
          </p:cNvCxnSpPr>
          <p:nvPr/>
        </p:nvCxnSpPr>
        <p:spPr>
          <a:xfrm>
            <a:off x="1031965" y="2932117"/>
            <a:ext cx="589500" cy="0"/>
          </a:xfrm>
          <a:prstGeom prst="straightConnector1">
            <a:avLst/>
          </a:prstGeom>
          <a:noFill/>
          <a:ln w="19050" cap="flat" cmpd="sng">
            <a:solidFill>
              <a:schemeClr val="dk1"/>
            </a:solidFill>
            <a:prstDash val="solid"/>
            <a:round/>
            <a:headEnd type="none" w="med" len="med"/>
            <a:tailEnd type="none" w="med" len="med"/>
          </a:ln>
        </p:spPr>
      </p:cxnSp>
      <p:cxnSp>
        <p:nvCxnSpPr>
          <p:cNvPr id="568" name="Google Shape;568;p43"/>
          <p:cNvCxnSpPr>
            <a:stCxn id="562" idx="3"/>
          </p:cNvCxnSpPr>
          <p:nvPr/>
        </p:nvCxnSpPr>
        <p:spPr>
          <a:xfrm>
            <a:off x="1031965" y="3328192"/>
            <a:ext cx="584700" cy="0"/>
          </a:xfrm>
          <a:prstGeom prst="straightConnector1">
            <a:avLst/>
          </a:prstGeom>
          <a:noFill/>
          <a:ln w="19050" cap="flat" cmpd="sng">
            <a:solidFill>
              <a:schemeClr val="dk1"/>
            </a:solidFill>
            <a:prstDash val="solid"/>
            <a:round/>
            <a:headEnd type="none" w="med" len="med"/>
            <a:tailEnd type="none" w="med" len="med"/>
          </a:ln>
        </p:spPr>
      </p:cxnSp>
      <p:cxnSp>
        <p:nvCxnSpPr>
          <p:cNvPr id="569" name="Google Shape;569;p43"/>
          <p:cNvCxnSpPr>
            <a:stCxn id="563" idx="3"/>
          </p:cNvCxnSpPr>
          <p:nvPr/>
        </p:nvCxnSpPr>
        <p:spPr>
          <a:xfrm>
            <a:off x="1031965" y="3724267"/>
            <a:ext cx="584700" cy="0"/>
          </a:xfrm>
          <a:prstGeom prst="straightConnector1">
            <a:avLst/>
          </a:prstGeom>
          <a:noFill/>
          <a:ln w="19050" cap="flat" cmpd="sng">
            <a:solidFill>
              <a:schemeClr val="dk1"/>
            </a:solidFill>
            <a:prstDash val="solid"/>
            <a:round/>
            <a:headEnd type="none" w="med" len="med"/>
            <a:tailEnd type="none" w="med" len="med"/>
          </a:ln>
        </p:spPr>
      </p:cxnSp>
      <p:sp>
        <p:nvSpPr>
          <p:cNvPr id="2" name="5-Point Star 1">
            <a:extLst>
              <a:ext uri="{FF2B5EF4-FFF2-40B4-BE49-F238E27FC236}">
                <a16:creationId xmlns:a16="http://schemas.microsoft.com/office/drawing/2014/main" id="{1451ED5C-D7B4-4048-9CEF-A4315A046217}"/>
              </a:ext>
            </a:extLst>
          </p:cNvPr>
          <p:cNvSpPr/>
          <p:nvPr/>
        </p:nvSpPr>
        <p:spPr>
          <a:xfrm>
            <a:off x="3159825" y="1589108"/>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5-Point Star 77">
            <a:extLst>
              <a:ext uri="{FF2B5EF4-FFF2-40B4-BE49-F238E27FC236}">
                <a16:creationId xmlns:a16="http://schemas.microsoft.com/office/drawing/2014/main" id="{22E7D3DA-132F-C142-9AFE-1717DE8DEF7F}"/>
              </a:ext>
            </a:extLst>
          </p:cNvPr>
          <p:cNvSpPr/>
          <p:nvPr/>
        </p:nvSpPr>
        <p:spPr>
          <a:xfrm>
            <a:off x="3489068" y="1589108"/>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5-Point Star 78">
            <a:extLst>
              <a:ext uri="{FF2B5EF4-FFF2-40B4-BE49-F238E27FC236}">
                <a16:creationId xmlns:a16="http://schemas.microsoft.com/office/drawing/2014/main" id="{CAFDCECA-862D-6E48-9891-57F3B9C30C8E}"/>
              </a:ext>
            </a:extLst>
          </p:cNvPr>
          <p:cNvSpPr/>
          <p:nvPr/>
        </p:nvSpPr>
        <p:spPr>
          <a:xfrm>
            <a:off x="3824204" y="1589108"/>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5-Point Star 79">
            <a:extLst>
              <a:ext uri="{FF2B5EF4-FFF2-40B4-BE49-F238E27FC236}">
                <a16:creationId xmlns:a16="http://schemas.microsoft.com/office/drawing/2014/main" id="{E86EA822-5D7E-454A-B315-CA21E071E1AA}"/>
              </a:ext>
            </a:extLst>
          </p:cNvPr>
          <p:cNvSpPr/>
          <p:nvPr/>
        </p:nvSpPr>
        <p:spPr>
          <a:xfrm>
            <a:off x="3159825" y="1994003"/>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5-Point Star 80">
            <a:extLst>
              <a:ext uri="{FF2B5EF4-FFF2-40B4-BE49-F238E27FC236}">
                <a16:creationId xmlns:a16="http://schemas.microsoft.com/office/drawing/2014/main" id="{9EDA98E7-EAF7-0342-BB16-5D5580DCEC77}"/>
              </a:ext>
            </a:extLst>
          </p:cNvPr>
          <p:cNvSpPr/>
          <p:nvPr/>
        </p:nvSpPr>
        <p:spPr>
          <a:xfrm>
            <a:off x="3489068" y="1994003"/>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5-Point Star 82">
            <a:extLst>
              <a:ext uri="{FF2B5EF4-FFF2-40B4-BE49-F238E27FC236}">
                <a16:creationId xmlns:a16="http://schemas.microsoft.com/office/drawing/2014/main" id="{F2C37FA2-E3B0-0847-A19E-4F996ABADCDB}"/>
              </a:ext>
            </a:extLst>
          </p:cNvPr>
          <p:cNvSpPr/>
          <p:nvPr/>
        </p:nvSpPr>
        <p:spPr>
          <a:xfrm>
            <a:off x="3169697" y="2398898"/>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5-Point Star 83">
            <a:extLst>
              <a:ext uri="{FF2B5EF4-FFF2-40B4-BE49-F238E27FC236}">
                <a16:creationId xmlns:a16="http://schemas.microsoft.com/office/drawing/2014/main" id="{478069EF-F8DB-0B4D-9918-8714341D86B0}"/>
              </a:ext>
            </a:extLst>
          </p:cNvPr>
          <p:cNvSpPr/>
          <p:nvPr/>
        </p:nvSpPr>
        <p:spPr>
          <a:xfrm>
            <a:off x="3498940" y="2398898"/>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5-Point Star 85">
            <a:extLst>
              <a:ext uri="{FF2B5EF4-FFF2-40B4-BE49-F238E27FC236}">
                <a16:creationId xmlns:a16="http://schemas.microsoft.com/office/drawing/2014/main" id="{0E60BCD6-E720-014D-A6B8-DB0E404FF275}"/>
              </a:ext>
            </a:extLst>
          </p:cNvPr>
          <p:cNvSpPr/>
          <p:nvPr/>
        </p:nvSpPr>
        <p:spPr>
          <a:xfrm>
            <a:off x="3152716" y="2783261"/>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5-Point Star 86">
            <a:extLst>
              <a:ext uri="{FF2B5EF4-FFF2-40B4-BE49-F238E27FC236}">
                <a16:creationId xmlns:a16="http://schemas.microsoft.com/office/drawing/2014/main" id="{F8C902FE-9D95-7847-8E59-B5F93B7640FF}"/>
              </a:ext>
            </a:extLst>
          </p:cNvPr>
          <p:cNvSpPr/>
          <p:nvPr/>
        </p:nvSpPr>
        <p:spPr>
          <a:xfrm>
            <a:off x="3481959" y="2783261"/>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5-Point Star 88">
            <a:extLst>
              <a:ext uri="{FF2B5EF4-FFF2-40B4-BE49-F238E27FC236}">
                <a16:creationId xmlns:a16="http://schemas.microsoft.com/office/drawing/2014/main" id="{54B6E4F9-AF7C-2D46-92B4-51C557FBAB65}"/>
              </a:ext>
            </a:extLst>
          </p:cNvPr>
          <p:cNvSpPr/>
          <p:nvPr/>
        </p:nvSpPr>
        <p:spPr>
          <a:xfrm>
            <a:off x="3159825" y="3181463"/>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0" name="5-Point Star 89">
            <a:extLst>
              <a:ext uri="{FF2B5EF4-FFF2-40B4-BE49-F238E27FC236}">
                <a16:creationId xmlns:a16="http://schemas.microsoft.com/office/drawing/2014/main" id="{252E747B-9A93-8A40-BBA2-9BE8434085F2}"/>
              </a:ext>
            </a:extLst>
          </p:cNvPr>
          <p:cNvSpPr/>
          <p:nvPr/>
        </p:nvSpPr>
        <p:spPr>
          <a:xfrm>
            <a:off x="3489068" y="3181463"/>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1" name="5-Point Star 90">
            <a:extLst>
              <a:ext uri="{FF2B5EF4-FFF2-40B4-BE49-F238E27FC236}">
                <a16:creationId xmlns:a16="http://schemas.microsoft.com/office/drawing/2014/main" id="{D44AF631-70BA-304F-B465-CF8FAF2B9393}"/>
              </a:ext>
            </a:extLst>
          </p:cNvPr>
          <p:cNvSpPr/>
          <p:nvPr/>
        </p:nvSpPr>
        <p:spPr>
          <a:xfrm>
            <a:off x="3824204" y="3181463"/>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 name="5-Point Star 91">
            <a:extLst>
              <a:ext uri="{FF2B5EF4-FFF2-40B4-BE49-F238E27FC236}">
                <a16:creationId xmlns:a16="http://schemas.microsoft.com/office/drawing/2014/main" id="{7687518B-6595-1B4A-821B-9734EC713C17}"/>
              </a:ext>
            </a:extLst>
          </p:cNvPr>
          <p:cNvSpPr/>
          <p:nvPr/>
        </p:nvSpPr>
        <p:spPr>
          <a:xfrm>
            <a:off x="3138166" y="3582337"/>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3" name="5-Point Star 92">
            <a:extLst>
              <a:ext uri="{FF2B5EF4-FFF2-40B4-BE49-F238E27FC236}">
                <a16:creationId xmlns:a16="http://schemas.microsoft.com/office/drawing/2014/main" id="{C6CA29A7-F0DA-B045-A6F0-125F1A17940F}"/>
              </a:ext>
            </a:extLst>
          </p:cNvPr>
          <p:cNvSpPr/>
          <p:nvPr/>
        </p:nvSpPr>
        <p:spPr>
          <a:xfrm>
            <a:off x="3467409" y="3582337"/>
            <a:ext cx="297712" cy="297712"/>
          </a:xfrm>
          <a:prstGeom prst="star5">
            <a:avLst/>
          </a:prstGeom>
          <a:solidFill>
            <a:srgbClr val="F6D50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theme/theme1.xml><?xml version="1.0" encoding="utf-8"?>
<a:theme xmlns:a="http://schemas.openxmlformats.org/drawingml/2006/main" name="Year-end Performance Review Business Meeting by Slidesgo">
  <a:themeElements>
    <a:clrScheme name="Simple Light">
      <a:dk1>
        <a:srgbClr val="191919"/>
      </a:dk1>
      <a:lt1>
        <a:srgbClr val="DFD45E"/>
      </a:lt1>
      <a:dk2>
        <a:srgbClr val="F0F0F0"/>
      </a:dk2>
      <a:lt2>
        <a:srgbClr val="FFFFFF"/>
      </a:lt2>
      <a:accent1>
        <a:srgbClr val="FFFFFF"/>
      </a:accent1>
      <a:accent2>
        <a:srgbClr val="FFFFFF"/>
      </a:accent2>
      <a:accent3>
        <a:srgbClr val="FFFFFF"/>
      </a:accent3>
      <a:accent4>
        <a:srgbClr val="FFFFFF"/>
      </a:accent4>
      <a:accent5>
        <a:srgbClr val="FFFFFF"/>
      </a:accent5>
      <a:accent6>
        <a:srgbClr val="FFFFFF"/>
      </a:accent6>
      <a:hlink>
        <a:srgbClr val="19191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333</Words>
  <Application>Microsoft Macintosh PowerPoint</Application>
  <PresentationFormat>On-screen Show (16:9)</PresentationFormat>
  <Paragraphs>48</Paragraphs>
  <Slides>14</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14</vt:i4>
      </vt:variant>
    </vt:vector>
  </HeadingPairs>
  <TitlesOfParts>
    <vt:vector size="19" baseType="lpstr">
      <vt:lpstr>Raleway</vt:lpstr>
      <vt:lpstr>Arial</vt:lpstr>
      <vt:lpstr>Open Sans</vt:lpstr>
      <vt:lpstr>Trebuchet MS</vt:lpstr>
      <vt:lpstr>Year-end Performance Review Business Meeting by Slidesgo</vt:lpstr>
      <vt:lpstr>PowerPoint Presentation</vt:lpstr>
      <vt:lpstr>About the project</vt:lpstr>
      <vt:lpstr>Introduction</vt:lpstr>
      <vt:lpstr>PowerPoint Presentation</vt:lpstr>
      <vt:lpstr>—Someone Famous</vt:lpstr>
      <vt:lpstr>Inspirational words</vt:lpstr>
      <vt:lpstr>123,456,789</vt:lpstr>
      <vt:lpstr>24h 37m 23s</vt:lpstr>
      <vt:lpstr>Status report</vt:lpstr>
      <vt:lpstr>Summary video</vt:lpstr>
      <vt:lpstr>Location</vt:lpstr>
      <vt:lpstr>Conclusions</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jhuang014@citymail.cuny.edu</cp:lastModifiedBy>
  <cp:revision>1</cp:revision>
  <dcterms:modified xsi:type="dcterms:W3CDTF">2022-03-10T18:52:13Z</dcterms:modified>
</cp:coreProperties>
</file>