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56C4"/>
    <a:srgbClr val="FFD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921"/>
  </p:normalViewPr>
  <p:slideViewPr>
    <p:cSldViewPr snapToGrid="0" snapToObjects="1">
      <p:cViewPr varScale="1">
        <p:scale>
          <a:sx n="114" d="100"/>
          <a:sy n="114" d="100"/>
        </p:scale>
        <p:origin x="4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214313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7D5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rgbClr val="FFDD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275E58E3-304E-6642-8023-540924CF58F7}" type="datetimeFigureOut">
              <a:rPr lang="en-US" smtClean="0"/>
              <a:pPr/>
              <a:t>3/10/22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1A94800-F8A5-E14A-8E76-45D966D10F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80634" y="5086657"/>
            <a:ext cx="2352456" cy="118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24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7D5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FFDD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A4B6C22-E756-DC4B-B81F-3B7368567A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8360" y="121161"/>
            <a:ext cx="1374806" cy="6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116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7D5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2485D22-98D4-D14E-BEFB-555208ECAF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3336" y="5793583"/>
            <a:ext cx="1374806" cy="6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607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7D5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rgbClr val="FFDD00"/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rgbClr val="FFDD00"/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rgbClr val="FFDD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D5CBADB7-4DAC-9D49-A47E-285A070355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3336" y="5793583"/>
            <a:ext cx="1374806" cy="6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1001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7D5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rgbClr val="7D56C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59EA049-BA69-F045-940A-C09C2083F3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3336" y="5793583"/>
            <a:ext cx="1374806" cy="6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758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rgbClr val="7D56C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rgbClr val="7D56C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rgbClr val="7D56C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0562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rgbClr val="7D56C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rgbClr val="7D56C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rgbClr val="7D56C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50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427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7D5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610A139-1055-3A42-A63F-31576C5B78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641" y="5809359"/>
            <a:ext cx="1374806" cy="6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69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84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7D5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rgbClr val="7D56C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DBE51CD-E556-864E-A616-D44845191B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3336" y="5793583"/>
            <a:ext cx="1374806" cy="6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0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3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rgbClr val="7D56C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>
            <a:lvl1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rgbClr val="7D56C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>
              <a:defRPr sz="16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2pPr>
            <a:lvl3pPr>
              <a:defRPr sz="14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3pPr>
            <a:lvl4pPr>
              <a:defRPr sz="12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4pPr>
            <a:lvl5pPr>
              <a:defRPr sz="12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71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11E9FB-3476-264A-BCCB-365CC933B6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3336" y="5793583"/>
            <a:ext cx="1374806" cy="6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05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7D5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rgbClr val="FFDD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8E4404C-0865-F245-A9BA-BC3A6142DB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3336" y="5793583"/>
            <a:ext cx="1374806" cy="6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67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14313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7D5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FFDD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E58E3-304E-6642-8023-540924CF58F7}" type="datetimeFigureOut">
              <a:rPr lang="en-US" smtClean="0"/>
              <a:t>3/10/22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7F5F0-4609-124F-AF4D-BF17985B6F21}" type="slidenum">
              <a:rPr lang="en-US" smtClean="0"/>
              <a:t>‹#›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0228EC1-EE42-8E43-B605-AAB42833A5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03336" y="5793583"/>
            <a:ext cx="1374806" cy="6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536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7D56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 userDrawn="1"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rgbClr val="7D56C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275E58E3-304E-6642-8023-540924CF58F7}" type="datetimeFigureOut">
              <a:rPr lang="en-US" smtClean="0"/>
              <a:pPr/>
              <a:t>3/10/22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rgbClr val="7D56C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F767F5F0-4609-124F-AF4D-BF17985B6F2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FFE0EB-2071-F74F-BA59-5B66798EFFD9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0503336" y="5793583"/>
            <a:ext cx="1374806" cy="68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1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rgbClr val="7D56C4"/>
        </a:buClr>
        <a:buSzPct val="80000"/>
        <a:buFont typeface="Wingdings" pitchFamily="2" charset="2"/>
        <a:buChar char="§"/>
        <a:defRPr sz="1800" b="0" i="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rgbClr val="7D56C4"/>
        </a:buClr>
        <a:buSzPct val="80000"/>
        <a:buFont typeface="Wingdings" pitchFamily="2" charset="2"/>
        <a:buChar char="§"/>
        <a:defRPr sz="1600" b="0" i="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rgbClr val="7D56C4"/>
        </a:buClr>
        <a:buSzPct val="80000"/>
        <a:buFont typeface="Wingdings" pitchFamily="2" charset="2"/>
        <a:buChar char="§"/>
        <a:defRPr sz="1400" b="0" i="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rgbClr val="7D56C4"/>
        </a:buClr>
        <a:buSzPct val="80000"/>
        <a:buFont typeface="Wingdings" pitchFamily="2" charset="2"/>
        <a:buChar char="§"/>
        <a:defRPr sz="1200" b="0" i="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rgbClr val="7D56C4"/>
        </a:buClr>
        <a:buSzPct val="80000"/>
        <a:buFont typeface="Wingdings" pitchFamily="2" charset="2"/>
        <a:buChar char="§"/>
        <a:defRPr sz="1200" b="0" i="0" kern="1200">
          <a:solidFill>
            <a:schemeClr val="tx1">
              <a:lumMod val="75000"/>
              <a:lumOff val="25000"/>
            </a:schemeClr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46085-DB83-D44C-A558-AE5E9BCD6D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9DDFD7-7FB0-C04D-BD9E-495271D2C5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52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CD9FF-B2DC-4D44-92B2-57CAC4C3A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25AF4-C6AE-D845-ADAE-74AEE8310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99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08FA1-D534-9A41-B90C-5BCA0F3C4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11D4C8-55F4-F948-8EDD-C530BE407D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92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DEBB9-DD3A-444A-8D9A-36A076366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DFFAE-F9AB-834A-8B22-C01F67EAD0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79D88E-D97D-5B44-9DB8-CA1A7E1623E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719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5267C-4B01-DD49-8408-4F7BC25AC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BAAE57-573D-214B-84CD-0664D75E8541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E3026D-B677-FD41-8AF0-5651EF6E9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1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BB35F-7ABB-3A48-BF18-425CFF21E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43E4F-E814-2A4B-9105-5B7E2A2E3C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65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13545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{1B782355-62ED-6D43-8945-CC330E6F0AE9}tf10001076</Template>
  <TotalTime>37</TotalTime>
  <Words>0</Words>
  <Application>Microsoft Macintosh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Century Gothic</vt:lpstr>
      <vt:lpstr>Lato</vt:lpstr>
      <vt:lpstr>Wingdings</vt:lpstr>
      <vt:lpstr>Wingdings 3</vt:lpstr>
      <vt:lpstr>Ion Boardroom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jhuang014@citymail.cuny.edu</dc:creator>
  <cp:lastModifiedBy>jhuang014@citymail.cuny.edu</cp:lastModifiedBy>
  <cp:revision>2</cp:revision>
  <dcterms:created xsi:type="dcterms:W3CDTF">2022-03-10T16:51:33Z</dcterms:created>
  <dcterms:modified xsi:type="dcterms:W3CDTF">2022-03-10T17:30:30Z</dcterms:modified>
</cp:coreProperties>
</file>