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89" r:id="rId3"/>
    <p:sldId id="290" r:id="rId4"/>
    <p:sldId id="288" r:id="rId5"/>
    <p:sldId id="292" r:id="rId6"/>
    <p:sldId id="294" r:id="rId7"/>
    <p:sldId id="295" r:id="rId8"/>
    <p:sldId id="293" r:id="rId9"/>
    <p:sldId id="269" r:id="rId10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D792A7-6404-9145-9DA1-19B658F1CBB5}">
          <p14:sldIdLst>
            <p14:sldId id="296"/>
            <p14:sldId id="289"/>
            <p14:sldId id="290"/>
            <p14:sldId id="288"/>
            <p14:sldId id="292"/>
            <p14:sldId id="294"/>
            <p14:sldId id="295"/>
            <p14:sldId id="293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  <p15:guide id="5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 Brodie" initials="SB" lastIdx="1" clrIdx="0"/>
  <p:cmAuthor id="1" name="Parkhouse, Caroline" initials="P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5D5"/>
    <a:srgbClr val="E67600"/>
    <a:srgbClr val="FD9F13"/>
    <a:srgbClr val="9B2583"/>
    <a:srgbClr val="FFFFFF"/>
    <a:srgbClr val="BFBFBF"/>
    <a:srgbClr val="D5D5D5"/>
    <a:srgbClr val="737373"/>
    <a:srgbClr val="73C1C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2883" autoAdjust="0"/>
  </p:normalViewPr>
  <p:slideViewPr>
    <p:cSldViewPr showGuides="1">
      <p:cViewPr>
        <p:scale>
          <a:sx n="128" d="100"/>
          <a:sy n="128" d="100"/>
        </p:scale>
        <p:origin x="-403" y="34"/>
      </p:cViewPr>
      <p:guideLst>
        <p:guide orient="horz" pos="1620"/>
        <p:guide orient="horz" pos="214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14" y="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B80C4-6B1A-4BBB-841C-00F0D45758E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85AA2B73-DBE7-427A-889D-74ABF0F2E88B}">
      <dgm:prSet phldrT="[Text]"/>
      <dgm:spPr/>
      <dgm:t>
        <a:bodyPr/>
        <a:lstStyle/>
        <a:p>
          <a:r>
            <a:rPr lang="en-US" dirty="0" smtClean="0"/>
            <a:t>Xerox to Provide FSD</a:t>
          </a:r>
        </a:p>
        <a:p>
          <a:r>
            <a:rPr lang="en-US" dirty="0" smtClean="0"/>
            <a:t>Based on design Principles discussed </a:t>
          </a:r>
          <a:endParaRPr lang="en-US" dirty="0"/>
        </a:p>
      </dgm:t>
    </dgm:pt>
    <dgm:pt modelId="{80740F43-018B-43D2-A856-05A4DDE1400E}" type="parTrans" cxnId="{896D5833-27C7-4B26-9B5E-07E8A6EE53C2}">
      <dgm:prSet/>
      <dgm:spPr/>
      <dgm:t>
        <a:bodyPr/>
        <a:lstStyle/>
        <a:p>
          <a:endParaRPr lang="en-US"/>
        </a:p>
      </dgm:t>
    </dgm:pt>
    <dgm:pt modelId="{5FC52ABE-8216-4C8D-988A-CC3E293ADDAA}" type="sibTrans" cxnId="{896D5833-27C7-4B26-9B5E-07E8A6EE53C2}">
      <dgm:prSet/>
      <dgm:spPr/>
      <dgm:t>
        <a:bodyPr/>
        <a:lstStyle/>
        <a:p>
          <a:endParaRPr lang="en-US"/>
        </a:p>
      </dgm:t>
    </dgm:pt>
    <dgm:pt modelId="{3DCF5E56-987B-4661-9691-53ABED76CB99}">
      <dgm:prSet phldrT="[Text]"/>
      <dgm:spPr/>
      <dgm:t>
        <a:bodyPr/>
        <a:lstStyle/>
        <a:p>
          <a:r>
            <a:rPr lang="en-US" smtClean="0"/>
            <a:t>City College  will review and provide feedback</a:t>
          </a:r>
          <a:endParaRPr lang="en-US" dirty="0"/>
        </a:p>
      </dgm:t>
    </dgm:pt>
    <dgm:pt modelId="{AADB1157-0F17-4739-BA43-D277EBCE1C08}" type="parTrans" cxnId="{53A6259A-414B-4EB0-A147-B5E07B504FC3}">
      <dgm:prSet/>
      <dgm:spPr/>
      <dgm:t>
        <a:bodyPr/>
        <a:lstStyle/>
        <a:p>
          <a:endParaRPr lang="en-US"/>
        </a:p>
      </dgm:t>
    </dgm:pt>
    <dgm:pt modelId="{7BFEED20-A864-4071-8705-38F2EBF825D6}" type="sibTrans" cxnId="{53A6259A-414B-4EB0-A147-B5E07B504FC3}">
      <dgm:prSet/>
      <dgm:spPr/>
      <dgm:t>
        <a:bodyPr/>
        <a:lstStyle/>
        <a:p>
          <a:endParaRPr lang="en-US"/>
        </a:p>
      </dgm:t>
    </dgm:pt>
    <dgm:pt modelId="{1BD40925-3ED3-45DA-BAD1-45363990ADF3}">
      <dgm:prSet phldrT="[Text]"/>
      <dgm:spPr/>
      <dgm:t>
        <a:bodyPr/>
        <a:lstStyle/>
        <a:p>
          <a:r>
            <a:rPr lang="en-US" dirty="0" smtClean="0"/>
            <a:t>Xerox will update FSD’s with requested changes </a:t>
          </a:r>
          <a:endParaRPr lang="en-US" dirty="0"/>
        </a:p>
      </dgm:t>
    </dgm:pt>
    <dgm:pt modelId="{377ED77D-FD8E-4AEB-BB38-67E6CD08A113}" type="parTrans" cxnId="{B98F388C-FECB-43F8-851F-CAA8924A301D}">
      <dgm:prSet/>
      <dgm:spPr/>
      <dgm:t>
        <a:bodyPr/>
        <a:lstStyle/>
        <a:p>
          <a:endParaRPr lang="en-US"/>
        </a:p>
      </dgm:t>
    </dgm:pt>
    <dgm:pt modelId="{0DEE63AF-6463-4481-87FE-9D5C3D70EBEB}" type="sibTrans" cxnId="{B98F388C-FECB-43F8-851F-CAA8924A301D}">
      <dgm:prSet/>
      <dgm:spPr/>
      <dgm:t>
        <a:bodyPr/>
        <a:lstStyle/>
        <a:p>
          <a:endParaRPr lang="en-US"/>
        </a:p>
      </dgm:t>
    </dgm:pt>
    <dgm:pt modelId="{838C1B0E-BCAF-4ABE-B5AA-C9718B53FB91}">
      <dgm:prSet phldrT="[Text]"/>
      <dgm:spPr/>
      <dgm:t>
        <a:bodyPr/>
        <a:lstStyle/>
        <a:p>
          <a:r>
            <a:rPr lang="en-US" smtClean="0"/>
            <a:t>City College  will have to approve changes </a:t>
          </a:r>
          <a:endParaRPr lang="en-US" dirty="0"/>
        </a:p>
      </dgm:t>
    </dgm:pt>
    <dgm:pt modelId="{BDF84AC1-C320-4F7F-84C9-DBC5C49D9C05}" type="parTrans" cxnId="{191BBF26-D348-441F-9CFB-540837CFFC0D}">
      <dgm:prSet/>
      <dgm:spPr/>
      <dgm:t>
        <a:bodyPr/>
        <a:lstStyle/>
        <a:p>
          <a:endParaRPr lang="en-US"/>
        </a:p>
      </dgm:t>
    </dgm:pt>
    <dgm:pt modelId="{158B3F2A-F547-4F59-B8F5-28056F0D0326}" type="sibTrans" cxnId="{191BBF26-D348-441F-9CFB-540837CFFC0D}">
      <dgm:prSet/>
      <dgm:spPr/>
      <dgm:t>
        <a:bodyPr/>
        <a:lstStyle/>
        <a:p>
          <a:endParaRPr lang="en-US"/>
        </a:p>
      </dgm:t>
    </dgm:pt>
    <dgm:pt modelId="{80452BC6-A994-4F98-8C61-9A6540A8B9CA}" type="pres">
      <dgm:prSet presAssocID="{149B80C4-6B1A-4BBB-841C-00F0D45758EE}" presName="CompostProcess" presStyleCnt="0">
        <dgm:presLayoutVars>
          <dgm:dir/>
          <dgm:resizeHandles val="exact"/>
        </dgm:presLayoutVars>
      </dgm:prSet>
      <dgm:spPr/>
    </dgm:pt>
    <dgm:pt modelId="{2A4224F9-FEA7-4FCD-85B8-4B96D06D699B}" type="pres">
      <dgm:prSet presAssocID="{149B80C4-6B1A-4BBB-841C-00F0D45758EE}" presName="arrow" presStyleLbl="bgShp" presStyleIdx="0" presStyleCnt="1"/>
      <dgm:spPr/>
    </dgm:pt>
    <dgm:pt modelId="{353DB038-94E4-4BA8-AE19-1B117DBC02D1}" type="pres">
      <dgm:prSet presAssocID="{149B80C4-6B1A-4BBB-841C-00F0D45758EE}" presName="linearProcess" presStyleCnt="0"/>
      <dgm:spPr/>
    </dgm:pt>
    <dgm:pt modelId="{5D09B5A1-EF98-4ADF-8BC5-A55CF5F654F2}" type="pres">
      <dgm:prSet presAssocID="{85AA2B73-DBE7-427A-889D-74ABF0F2E88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0AC38-6C93-4147-AFBC-9F3182F3AC41}" type="pres">
      <dgm:prSet presAssocID="{5FC52ABE-8216-4C8D-988A-CC3E293ADDAA}" presName="sibTrans" presStyleCnt="0"/>
      <dgm:spPr/>
    </dgm:pt>
    <dgm:pt modelId="{F54A954E-219C-4597-A089-7128239A2BBF}" type="pres">
      <dgm:prSet presAssocID="{3DCF5E56-987B-4661-9691-53ABED76CB9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A5CF0-1933-45C9-9623-22F8CDFEC93F}" type="pres">
      <dgm:prSet presAssocID="{7BFEED20-A864-4071-8705-38F2EBF825D6}" presName="sibTrans" presStyleCnt="0"/>
      <dgm:spPr/>
    </dgm:pt>
    <dgm:pt modelId="{0F06F15A-44DE-4A98-9332-93978EC5B4BB}" type="pres">
      <dgm:prSet presAssocID="{1BD40925-3ED3-45DA-BAD1-45363990ADF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07FE9-ED21-4E17-AD16-96A4287D2C8C}" type="pres">
      <dgm:prSet presAssocID="{0DEE63AF-6463-4481-87FE-9D5C3D70EBEB}" presName="sibTrans" presStyleCnt="0"/>
      <dgm:spPr/>
    </dgm:pt>
    <dgm:pt modelId="{1B6E5362-9DFE-4ACF-ACA0-07ECAAC096BF}" type="pres">
      <dgm:prSet presAssocID="{838C1B0E-BCAF-4ABE-B5AA-C9718B53FB9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DAD436-6348-45D1-A6A7-B4C06F964213}" type="presOf" srcId="{149B80C4-6B1A-4BBB-841C-00F0D45758EE}" destId="{80452BC6-A994-4F98-8C61-9A6540A8B9CA}" srcOrd="0" destOrd="0" presId="urn:microsoft.com/office/officeart/2005/8/layout/hProcess9"/>
    <dgm:cxn modelId="{EE37B97D-A36B-458B-BB93-E58A857D89F0}" type="presOf" srcId="{1BD40925-3ED3-45DA-BAD1-45363990ADF3}" destId="{0F06F15A-44DE-4A98-9332-93978EC5B4BB}" srcOrd="0" destOrd="0" presId="urn:microsoft.com/office/officeart/2005/8/layout/hProcess9"/>
    <dgm:cxn modelId="{B98F388C-FECB-43F8-851F-CAA8924A301D}" srcId="{149B80C4-6B1A-4BBB-841C-00F0D45758EE}" destId="{1BD40925-3ED3-45DA-BAD1-45363990ADF3}" srcOrd="2" destOrd="0" parTransId="{377ED77D-FD8E-4AEB-BB38-67E6CD08A113}" sibTransId="{0DEE63AF-6463-4481-87FE-9D5C3D70EBEB}"/>
    <dgm:cxn modelId="{C1CAE89B-886B-4F2C-A6CD-2C5C3EDC0AE6}" type="presOf" srcId="{3DCF5E56-987B-4661-9691-53ABED76CB99}" destId="{F54A954E-219C-4597-A089-7128239A2BBF}" srcOrd="0" destOrd="0" presId="urn:microsoft.com/office/officeart/2005/8/layout/hProcess9"/>
    <dgm:cxn modelId="{896D5833-27C7-4B26-9B5E-07E8A6EE53C2}" srcId="{149B80C4-6B1A-4BBB-841C-00F0D45758EE}" destId="{85AA2B73-DBE7-427A-889D-74ABF0F2E88B}" srcOrd="0" destOrd="0" parTransId="{80740F43-018B-43D2-A856-05A4DDE1400E}" sibTransId="{5FC52ABE-8216-4C8D-988A-CC3E293ADDAA}"/>
    <dgm:cxn modelId="{53A6259A-414B-4EB0-A147-B5E07B504FC3}" srcId="{149B80C4-6B1A-4BBB-841C-00F0D45758EE}" destId="{3DCF5E56-987B-4661-9691-53ABED76CB99}" srcOrd="1" destOrd="0" parTransId="{AADB1157-0F17-4739-BA43-D277EBCE1C08}" sibTransId="{7BFEED20-A864-4071-8705-38F2EBF825D6}"/>
    <dgm:cxn modelId="{943B5173-8571-499D-8DAD-5C14F0EBB5C5}" type="presOf" srcId="{85AA2B73-DBE7-427A-889D-74ABF0F2E88B}" destId="{5D09B5A1-EF98-4ADF-8BC5-A55CF5F654F2}" srcOrd="0" destOrd="0" presId="urn:microsoft.com/office/officeart/2005/8/layout/hProcess9"/>
    <dgm:cxn modelId="{191BBF26-D348-441F-9CFB-540837CFFC0D}" srcId="{149B80C4-6B1A-4BBB-841C-00F0D45758EE}" destId="{838C1B0E-BCAF-4ABE-B5AA-C9718B53FB91}" srcOrd="3" destOrd="0" parTransId="{BDF84AC1-C320-4F7F-84C9-DBC5C49D9C05}" sibTransId="{158B3F2A-F547-4F59-B8F5-28056F0D0326}"/>
    <dgm:cxn modelId="{288F9EC0-9008-4112-9CE5-B0F3E72DC47B}" type="presOf" srcId="{838C1B0E-BCAF-4ABE-B5AA-C9718B53FB91}" destId="{1B6E5362-9DFE-4ACF-ACA0-07ECAAC096BF}" srcOrd="0" destOrd="0" presId="urn:microsoft.com/office/officeart/2005/8/layout/hProcess9"/>
    <dgm:cxn modelId="{75BEC8D8-4062-4B98-8C43-67EAD282A183}" type="presParOf" srcId="{80452BC6-A994-4F98-8C61-9A6540A8B9CA}" destId="{2A4224F9-FEA7-4FCD-85B8-4B96D06D699B}" srcOrd="0" destOrd="0" presId="urn:microsoft.com/office/officeart/2005/8/layout/hProcess9"/>
    <dgm:cxn modelId="{0BD19C49-E7AE-4969-9DFB-58BFEC65D795}" type="presParOf" srcId="{80452BC6-A994-4F98-8C61-9A6540A8B9CA}" destId="{353DB038-94E4-4BA8-AE19-1B117DBC02D1}" srcOrd="1" destOrd="0" presId="urn:microsoft.com/office/officeart/2005/8/layout/hProcess9"/>
    <dgm:cxn modelId="{736716C5-55DE-4092-A791-717EA3A7FA08}" type="presParOf" srcId="{353DB038-94E4-4BA8-AE19-1B117DBC02D1}" destId="{5D09B5A1-EF98-4ADF-8BC5-A55CF5F654F2}" srcOrd="0" destOrd="0" presId="urn:microsoft.com/office/officeart/2005/8/layout/hProcess9"/>
    <dgm:cxn modelId="{12D3B72C-CD65-429E-8B16-BCB91E8DD551}" type="presParOf" srcId="{353DB038-94E4-4BA8-AE19-1B117DBC02D1}" destId="{8FD0AC38-6C93-4147-AFBC-9F3182F3AC41}" srcOrd="1" destOrd="0" presId="urn:microsoft.com/office/officeart/2005/8/layout/hProcess9"/>
    <dgm:cxn modelId="{17447410-E9EE-46F1-BD30-0CC000E73048}" type="presParOf" srcId="{353DB038-94E4-4BA8-AE19-1B117DBC02D1}" destId="{F54A954E-219C-4597-A089-7128239A2BBF}" srcOrd="2" destOrd="0" presId="urn:microsoft.com/office/officeart/2005/8/layout/hProcess9"/>
    <dgm:cxn modelId="{4828522C-7917-4534-88FD-4B26CCB69F10}" type="presParOf" srcId="{353DB038-94E4-4BA8-AE19-1B117DBC02D1}" destId="{CD9A5CF0-1933-45C9-9623-22F8CDFEC93F}" srcOrd="3" destOrd="0" presId="urn:microsoft.com/office/officeart/2005/8/layout/hProcess9"/>
    <dgm:cxn modelId="{A7685247-3AD1-4A6A-9EE3-12335941267A}" type="presParOf" srcId="{353DB038-94E4-4BA8-AE19-1B117DBC02D1}" destId="{0F06F15A-44DE-4A98-9332-93978EC5B4BB}" srcOrd="4" destOrd="0" presId="urn:microsoft.com/office/officeart/2005/8/layout/hProcess9"/>
    <dgm:cxn modelId="{A0409C95-E539-43CB-8927-E6104F6678EC}" type="presParOf" srcId="{353DB038-94E4-4BA8-AE19-1B117DBC02D1}" destId="{ECB07FE9-ED21-4E17-AD16-96A4287D2C8C}" srcOrd="5" destOrd="0" presId="urn:microsoft.com/office/officeart/2005/8/layout/hProcess9"/>
    <dgm:cxn modelId="{FB18F784-12FC-425F-9282-76C0462BE256}" type="presParOf" srcId="{353DB038-94E4-4BA8-AE19-1B117DBC02D1}" destId="{1B6E5362-9DFE-4ACF-ACA0-07ECAAC096B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224F9-FEA7-4FCD-85B8-4B96D06D699B}">
      <dsp:nvSpPr>
        <dsp:cNvPr id="0" name=""/>
        <dsp:cNvSpPr/>
      </dsp:nvSpPr>
      <dsp:spPr>
        <a:xfrm>
          <a:off x="514349" y="0"/>
          <a:ext cx="5829300" cy="1600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9B5A1-EF98-4ADF-8BC5-A55CF5F654F2}">
      <dsp:nvSpPr>
        <dsp:cNvPr id="0" name=""/>
        <dsp:cNvSpPr/>
      </dsp:nvSpPr>
      <dsp:spPr>
        <a:xfrm>
          <a:off x="3432" y="480060"/>
          <a:ext cx="1650875" cy="640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Xerox to Provide FSD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Based on design Principles discussed </a:t>
          </a:r>
          <a:endParaRPr lang="en-US" sz="1100" kern="1200" dirty="0"/>
        </a:p>
      </dsp:txBody>
      <dsp:txXfrm>
        <a:off x="34678" y="511306"/>
        <a:ext cx="1588383" cy="577588"/>
      </dsp:txXfrm>
    </dsp:sp>
    <dsp:sp modelId="{F54A954E-219C-4597-A089-7128239A2BBF}">
      <dsp:nvSpPr>
        <dsp:cNvPr id="0" name=""/>
        <dsp:cNvSpPr/>
      </dsp:nvSpPr>
      <dsp:spPr>
        <a:xfrm>
          <a:off x="1736852" y="480060"/>
          <a:ext cx="1650875" cy="640080"/>
        </a:xfrm>
        <a:prstGeom prst="roundRect">
          <a:avLst/>
        </a:prstGeom>
        <a:solidFill>
          <a:schemeClr val="accent2">
            <a:hueOff val="1279098"/>
            <a:satOff val="-17232"/>
            <a:lumOff val="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City College  will review and provide feedback</a:t>
          </a:r>
          <a:endParaRPr lang="en-US" sz="1100" kern="1200" dirty="0"/>
        </a:p>
      </dsp:txBody>
      <dsp:txXfrm>
        <a:off x="1768098" y="511306"/>
        <a:ext cx="1588383" cy="577588"/>
      </dsp:txXfrm>
    </dsp:sp>
    <dsp:sp modelId="{0F06F15A-44DE-4A98-9332-93978EC5B4BB}">
      <dsp:nvSpPr>
        <dsp:cNvPr id="0" name=""/>
        <dsp:cNvSpPr/>
      </dsp:nvSpPr>
      <dsp:spPr>
        <a:xfrm>
          <a:off x="3470271" y="480060"/>
          <a:ext cx="1650875" cy="640080"/>
        </a:xfrm>
        <a:prstGeom prst="roundRect">
          <a:avLst/>
        </a:prstGeom>
        <a:solidFill>
          <a:schemeClr val="accent2">
            <a:hueOff val="2558197"/>
            <a:satOff val="-34465"/>
            <a:lumOff val="78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Xerox will update FSD’s with requested changes </a:t>
          </a:r>
          <a:endParaRPr lang="en-US" sz="1100" kern="1200" dirty="0"/>
        </a:p>
      </dsp:txBody>
      <dsp:txXfrm>
        <a:off x="3501517" y="511306"/>
        <a:ext cx="1588383" cy="577588"/>
      </dsp:txXfrm>
    </dsp:sp>
    <dsp:sp modelId="{1B6E5362-9DFE-4ACF-ACA0-07ECAAC096BF}">
      <dsp:nvSpPr>
        <dsp:cNvPr id="0" name=""/>
        <dsp:cNvSpPr/>
      </dsp:nvSpPr>
      <dsp:spPr>
        <a:xfrm>
          <a:off x="5203691" y="480060"/>
          <a:ext cx="1650875" cy="640080"/>
        </a:xfrm>
        <a:prstGeom prst="roundRect">
          <a:avLst/>
        </a:prstGeom>
        <a:solidFill>
          <a:schemeClr val="accent2">
            <a:hueOff val="3837295"/>
            <a:satOff val="-51697"/>
            <a:lumOff val="117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City College  will have to approve changes </a:t>
          </a:r>
          <a:endParaRPr lang="en-US" sz="1100" kern="1200" dirty="0"/>
        </a:p>
      </dsp:txBody>
      <dsp:txXfrm>
        <a:off x="5234937" y="511306"/>
        <a:ext cx="1588383" cy="57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837F-5992-44B3-A40C-CEA10232EAC8}" type="datetimeFigureOut">
              <a:rPr lang="en-GB" smtClean="0"/>
              <a:t>02/11/2017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F044-CAF0-433D-8D5A-E9F04E0AA5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74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334070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3646438"/>
            <a:ext cx="5619750" cy="525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90918-D121-E64F-A459-C3E5964A4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9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333375"/>
            <a:ext cx="5584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9AC3-4180-4AEC-BE5C-6012AE460B3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8938" y="337745"/>
            <a:ext cx="5112568" cy="4439043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5915036" y="349127"/>
            <a:ext cx="144016" cy="1800200"/>
          </a:xfrm>
          <a:prstGeom prst="roundRect">
            <a:avLst>
              <a:gd name="adj" fmla="val 497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275856" y="2959868"/>
            <a:ext cx="1801368" cy="146304"/>
          </a:xfrm>
          <a:prstGeom prst="roundRect">
            <a:avLst>
              <a:gd name="adj" fmla="val 50000"/>
            </a:avLst>
          </a:prstGeom>
          <a:solidFill>
            <a:srgbClr val="9B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864719" y="2485860"/>
            <a:ext cx="2915743" cy="1598058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6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73CAB8-92B9-441A-903F-0AA29DB41428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0418" y="1419225"/>
            <a:ext cx="8368903" cy="3024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35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0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EFAD5C-AF01-4F6A-AA8A-4748C0E984EC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0419" y="1419225"/>
            <a:ext cx="3965558" cy="3024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35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98296" y="1419225"/>
            <a:ext cx="3965558" cy="3024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35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470B6E-EC5D-498E-BE11-83AC843AE562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0419" y="1419225"/>
            <a:ext cx="2698482" cy="3024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1800"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400"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20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29856" y="1419225"/>
            <a:ext cx="2698482" cy="3024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1800"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400"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20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66139" y="1419225"/>
            <a:ext cx="2698482" cy="30235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1800"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 sz="1600"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400"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20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85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F9A30E-CFB8-4D32-9503-0B598AFF142D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8938" y="1266824"/>
            <a:ext cx="8391525" cy="2961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3544C09-1205-40D3-AB5D-DA775424EDB7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1790561" y="1419225"/>
            <a:ext cx="5479566" cy="266070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205979" indent="0">
              <a:buFontTx/>
              <a:buNone/>
              <a:tabLst/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1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eft_an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8AE5B2-98DC-4EAF-8374-F92F7A2DF0F9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8938" y="1419225"/>
            <a:ext cx="3967162" cy="3097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98296" y="1419225"/>
            <a:ext cx="3965558" cy="3024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35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63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Right_an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7257FE5-2F50-4D9F-BD5B-F6FF25E707D8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97459" y="1419225"/>
            <a:ext cx="3967162" cy="3097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90418" y="1419225"/>
            <a:ext cx="3965558" cy="3024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  <a:lvl2pPr marL="176213" indent="-176213">
              <a:lnSpc>
                <a:spcPct val="95000"/>
              </a:lnSpc>
              <a:buClrTx/>
              <a:tabLst/>
              <a:defRPr>
                <a:solidFill>
                  <a:schemeClr val="tx1"/>
                </a:solidFill>
              </a:defRPr>
            </a:lvl2pPr>
            <a:lvl3pPr marL="358379" indent="-164306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>
                <a:solidFill>
                  <a:schemeClr val="tx1"/>
                </a:solidFill>
              </a:defRPr>
            </a:lvl3pPr>
            <a:lvl4pPr marL="532210" indent="-173831">
              <a:lnSpc>
                <a:spcPct val="95000"/>
              </a:lnSpc>
              <a:buClrTx/>
              <a:tabLst/>
              <a:defRPr sz="1350">
                <a:solidFill>
                  <a:schemeClr val="tx1"/>
                </a:solidFill>
              </a:defRPr>
            </a:lvl4pPr>
            <a:lvl5pPr marL="710804" indent="-171450">
              <a:lnSpc>
                <a:spcPct val="95000"/>
              </a:lnSpc>
              <a:buClrTx/>
              <a:buFont typeface="Arial" panose="020B0604020202020204" pitchFamily="34" charset="0"/>
              <a:buChar char="‒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35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59CBB92-8B62-4DC4-8926-EBC3E1994B94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3192" y="1419225"/>
            <a:ext cx="2698484" cy="2807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82880" tIns="18288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400" b="1">
                <a:solidFill>
                  <a:schemeClr val="bg1"/>
                </a:solidFill>
              </a:defRPr>
            </a:lvl1pPr>
            <a:lvl2pPr marL="117475" indent="-101600" algn="l">
              <a:lnSpc>
                <a:spcPct val="10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  <a:tabLst/>
              <a:defRPr sz="1200" b="0">
                <a:solidFill>
                  <a:schemeClr val="bg1"/>
                </a:solidFill>
              </a:defRPr>
            </a:lvl2pPr>
            <a:lvl3pPr marL="188119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 sz="1050" b="0">
                <a:solidFill>
                  <a:schemeClr val="bg1"/>
                </a:solidFill>
              </a:defRPr>
            </a:lvl3pPr>
            <a:lvl4pPr marL="280987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‒"/>
              <a:tabLst/>
              <a:defRPr sz="900" b="0">
                <a:solidFill>
                  <a:schemeClr val="bg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85149" y="1419225"/>
            <a:ext cx="2698484" cy="2807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82880" tIns="18288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400" b="1">
                <a:solidFill>
                  <a:schemeClr val="bg1"/>
                </a:solidFill>
              </a:defRPr>
            </a:lvl1pPr>
            <a:lvl2pPr marL="117475" indent="-101600" algn="l">
              <a:lnSpc>
                <a:spcPct val="10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  <a:tabLst/>
              <a:defRPr sz="1200" b="0">
                <a:solidFill>
                  <a:schemeClr val="bg1"/>
                </a:solidFill>
              </a:defRPr>
            </a:lvl2pPr>
            <a:lvl3pPr marL="188119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 sz="1050" b="0">
                <a:solidFill>
                  <a:schemeClr val="bg1"/>
                </a:solidFill>
              </a:defRPr>
            </a:lvl3pPr>
            <a:lvl4pPr marL="280987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‒"/>
              <a:tabLst/>
              <a:defRPr sz="900" b="0">
                <a:solidFill>
                  <a:schemeClr val="bg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249922" y="1419225"/>
            <a:ext cx="2698484" cy="2807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82880" tIns="18288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400" b="1">
                <a:solidFill>
                  <a:schemeClr val="bg1"/>
                </a:solidFill>
              </a:defRPr>
            </a:lvl1pPr>
            <a:lvl2pPr marL="117475" indent="-101600" algn="l">
              <a:lnSpc>
                <a:spcPct val="10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  <a:tabLst/>
              <a:defRPr sz="1200" b="0">
                <a:solidFill>
                  <a:schemeClr val="bg1"/>
                </a:solidFill>
              </a:defRPr>
            </a:lvl2pPr>
            <a:lvl3pPr marL="188119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 sz="1050" b="0">
                <a:solidFill>
                  <a:schemeClr val="bg1"/>
                </a:solidFill>
              </a:defRPr>
            </a:lvl3pPr>
            <a:lvl4pPr marL="280987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‒"/>
              <a:tabLst/>
              <a:defRPr sz="900" b="0">
                <a:solidFill>
                  <a:schemeClr val="bg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39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653D80-7FA1-4D39-87FE-13C9D24A9916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717" y="348676"/>
            <a:ext cx="8368904" cy="9181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3192" y="1419225"/>
            <a:ext cx="5258928" cy="280710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182880" tIns="18288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800" b="1">
                <a:solidFill>
                  <a:schemeClr val="bg1"/>
                </a:solidFill>
              </a:defRPr>
            </a:lvl1pPr>
            <a:lvl2pPr marL="117475" indent="-101600" algn="l">
              <a:lnSpc>
                <a:spcPct val="10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</a:defRPr>
            </a:lvl2pPr>
            <a:lvl3pPr marL="188119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 sz="1050" b="0">
                <a:solidFill>
                  <a:schemeClr val="bg1"/>
                </a:solidFill>
              </a:defRPr>
            </a:lvl3pPr>
            <a:lvl4pPr marL="280987" indent="-171450" algn="l">
              <a:lnSpc>
                <a:spcPct val="100000"/>
              </a:lnSpc>
              <a:buClrTx/>
              <a:buFont typeface="Arial" panose="020B0604020202020204" pitchFamily="34" charset="0"/>
              <a:buChar char="‒"/>
              <a:tabLst/>
              <a:defRPr sz="1050" b="0">
                <a:solidFill>
                  <a:schemeClr val="bg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8"/>
          </p:nvPr>
        </p:nvSpPr>
        <p:spPr>
          <a:xfrm>
            <a:off x="5652120" y="1419225"/>
            <a:ext cx="3128343" cy="28071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182880" tIns="18288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 b="0">
                <a:solidFill>
                  <a:schemeClr val="tx1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 b="0">
                <a:solidFill>
                  <a:schemeClr val="tx1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 b="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582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094083-75C9-485A-8BA5-ADD7473345FA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90418" y="339726"/>
            <a:ext cx="3245478" cy="4349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0027" y="627534"/>
            <a:ext cx="2589254" cy="373415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tabLst/>
              <a:defRPr sz="27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8"/>
          </p:nvPr>
        </p:nvSpPr>
        <p:spPr>
          <a:xfrm>
            <a:off x="3906684" y="627534"/>
            <a:ext cx="4873779" cy="36724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2400" b="0">
                <a:solidFill>
                  <a:schemeClr val="accent1"/>
                </a:solidFill>
              </a:defRPr>
            </a:lvl1pPr>
            <a:lvl2pPr marL="231775" indent="-215900" algn="l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>
                <a:solidFill>
                  <a:schemeClr val="tx1"/>
                </a:solidFill>
              </a:defRPr>
            </a:lvl2pPr>
            <a:lvl3pPr marL="463550" indent="-231775" algn="l">
              <a:lnSpc>
                <a:spcPct val="100000"/>
              </a:lnSpc>
              <a:buClrTx/>
              <a:buFont typeface="Arial" panose="020B0604020202020204" pitchFamily="34" charset="0"/>
              <a:buChar char="‒"/>
              <a:tabLst/>
              <a:defRPr sz="1600" b="0">
                <a:solidFill>
                  <a:schemeClr val="tx1"/>
                </a:solidFill>
              </a:defRPr>
            </a:lvl3pPr>
            <a:lvl4pPr marL="636588" indent="-171450" algn="l" defTabSz="798513">
              <a:lnSpc>
                <a:spcPct val="100000"/>
              </a:lnSpc>
              <a:buClr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875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88" y="339725"/>
            <a:ext cx="5112816" cy="4437063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3059832" y="-236562"/>
            <a:ext cx="144016" cy="1800200"/>
          </a:xfrm>
          <a:prstGeom prst="roundRect">
            <a:avLst>
              <a:gd name="adj" fmla="val 497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2308" y="2283717"/>
            <a:ext cx="2359451" cy="146304"/>
          </a:xfrm>
          <a:prstGeom prst="roundRect">
            <a:avLst>
              <a:gd name="adj" fmla="val 50000"/>
            </a:avLst>
          </a:prstGeom>
          <a:solidFill>
            <a:srgbClr val="9B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864719" y="2074985"/>
            <a:ext cx="2915743" cy="2152949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0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A4738B4-B717-4E83-A4A8-EFB81AB00598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90418" y="627534"/>
            <a:ext cx="7896580" cy="3807474"/>
            <a:chOff x="127097" y="1580724"/>
            <a:chExt cx="8420772" cy="406022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62680" y="2557509"/>
              <a:ext cx="80184" cy="72895"/>
            </a:xfrm>
            <a:custGeom>
              <a:avLst/>
              <a:gdLst>
                <a:gd name="T0" fmla="*/ 9 w 10"/>
                <a:gd name="T1" fmla="*/ 1 h 9"/>
                <a:gd name="T2" fmla="*/ 6 w 10"/>
                <a:gd name="T3" fmla="*/ 5 h 9"/>
                <a:gd name="T4" fmla="*/ 2 w 10"/>
                <a:gd name="T5" fmla="*/ 8 h 9"/>
                <a:gd name="T6" fmla="*/ 9 w 10"/>
                <a:gd name="T7" fmla="*/ 7 h 9"/>
                <a:gd name="T8" fmla="*/ 9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1"/>
                  </a:moveTo>
                  <a:cubicBezTo>
                    <a:pt x="7" y="0"/>
                    <a:pt x="8" y="5"/>
                    <a:pt x="6" y="5"/>
                  </a:cubicBezTo>
                  <a:cubicBezTo>
                    <a:pt x="3" y="6"/>
                    <a:pt x="0" y="7"/>
                    <a:pt x="2" y="8"/>
                  </a:cubicBezTo>
                  <a:cubicBezTo>
                    <a:pt x="4" y="9"/>
                    <a:pt x="9" y="8"/>
                    <a:pt x="9" y="7"/>
                  </a:cubicBezTo>
                  <a:cubicBezTo>
                    <a:pt x="10" y="6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7097" y="2614368"/>
              <a:ext cx="87474" cy="32074"/>
            </a:xfrm>
            <a:custGeom>
              <a:avLst/>
              <a:gdLst>
                <a:gd name="T0" fmla="*/ 7 w 11"/>
                <a:gd name="T1" fmla="*/ 0 h 4"/>
                <a:gd name="T2" fmla="*/ 1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4" y="0"/>
                    <a:pt x="1" y="0"/>
                    <a:pt x="1" y="2"/>
                  </a:cubicBezTo>
                  <a:cubicBezTo>
                    <a:pt x="0" y="3"/>
                    <a:pt x="3" y="4"/>
                    <a:pt x="5" y="4"/>
                  </a:cubicBezTo>
                  <a:cubicBezTo>
                    <a:pt x="7" y="4"/>
                    <a:pt x="11" y="2"/>
                    <a:pt x="11" y="2"/>
                  </a:cubicBezTo>
                  <a:cubicBezTo>
                    <a:pt x="10" y="2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10791" y="2405890"/>
              <a:ext cx="48110" cy="23326"/>
            </a:xfrm>
            <a:custGeom>
              <a:avLst/>
              <a:gdLst>
                <a:gd name="T0" fmla="*/ 1 w 6"/>
                <a:gd name="T1" fmla="*/ 1 h 3"/>
                <a:gd name="T2" fmla="*/ 3 w 6"/>
                <a:gd name="T3" fmla="*/ 3 h 3"/>
                <a:gd name="T4" fmla="*/ 4 w 6"/>
                <a:gd name="T5" fmla="*/ 0 h 3"/>
                <a:gd name="T6" fmla="*/ 1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0" y="1"/>
                    <a:pt x="2" y="3"/>
                    <a:pt x="3" y="3"/>
                  </a:cubicBezTo>
                  <a:cubicBezTo>
                    <a:pt x="4" y="3"/>
                    <a:pt x="6" y="0"/>
                    <a:pt x="4" y="0"/>
                  </a:cubicBezTo>
                  <a:cubicBezTo>
                    <a:pt x="2" y="0"/>
                    <a:pt x="3" y="0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02044" y="1997680"/>
              <a:ext cx="3154874" cy="3643266"/>
            </a:xfrm>
            <a:custGeom>
              <a:avLst/>
              <a:gdLst>
                <a:gd name="T0" fmla="*/ 10 w 394"/>
                <a:gd name="T1" fmla="*/ 17 h 455"/>
                <a:gd name="T2" fmla="*/ 50 w 394"/>
                <a:gd name="T3" fmla="*/ 12 h 455"/>
                <a:gd name="T4" fmla="*/ 97 w 394"/>
                <a:gd name="T5" fmla="*/ 16 h 455"/>
                <a:gd name="T6" fmla="*/ 142 w 394"/>
                <a:gd name="T7" fmla="*/ 18 h 455"/>
                <a:gd name="T8" fmla="*/ 125 w 394"/>
                <a:gd name="T9" fmla="*/ 8 h 455"/>
                <a:gd name="T10" fmla="*/ 170 w 394"/>
                <a:gd name="T11" fmla="*/ 6 h 455"/>
                <a:gd name="T12" fmla="*/ 198 w 394"/>
                <a:gd name="T13" fmla="*/ 18 h 455"/>
                <a:gd name="T14" fmla="*/ 212 w 394"/>
                <a:gd name="T15" fmla="*/ 22 h 455"/>
                <a:gd name="T16" fmla="*/ 231 w 394"/>
                <a:gd name="T17" fmla="*/ 20 h 455"/>
                <a:gd name="T18" fmla="*/ 229 w 394"/>
                <a:gd name="T19" fmla="*/ 8 h 455"/>
                <a:gd name="T20" fmla="*/ 283 w 394"/>
                <a:gd name="T21" fmla="*/ 11 h 455"/>
                <a:gd name="T22" fmla="*/ 305 w 394"/>
                <a:gd name="T23" fmla="*/ 33 h 455"/>
                <a:gd name="T24" fmla="*/ 291 w 394"/>
                <a:gd name="T25" fmla="*/ 42 h 455"/>
                <a:gd name="T26" fmla="*/ 275 w 394"/>
                <a:gd name="T27" fmla="*/ 30 h 455"/>
                <a:gd name="T28" fmla="*/ 266 w 394"/>
                <a:gd name="T29" fmla="*/ 19 h 455"/>
                <a:gd name="T30" fmla="*/ 250 w 394"/>
                <a:gd name="T31" fmla="*/ 30 h 455"/>
                <a:gd name="T32" fmla="*/ 253 w 394"/>
                <a:gd name="T33" fmla="*/ 38 h 455"/>
                <a:gd name="T34" fmla="*/ 220 w 394"/>
                <a:gd name="T35" fmla="*/ 51 h 455"/>
                <a:gd name="T36" fmla="*/ 257 w 394"/>
                <a:gd name="T37" fmla="*/ 72 h 455"/>
                <a:gd name="T38" fmla="*/ 270 w 394"/>
                <a:gd name="T39" fmla="*/ 61 h 455"/>
                <a:gd name="T40" fmla="*/ 290 w 394"/>
                <a:gd name="T41" fmla="*/ 54 h 455"/>
                <a:gd name="T42" fmla="*/ 331 w 394"/>
                <a:gd name="T43" fmla="*/ 74 h 455"/>
                <a:gd name="T44" fmla="*/ 334 w 394"/>
                <a:gd name="T45" fmla="*/ 95 h 455"/>
                <a:gd name="T46" fmla="*/ 316 w 394"/>
                <a:gd name="T47" fmla="*/ 84 h 455"/>
                <a:gd name="T48" fmla="*/ 294 w 394"/>
                <a:gd name="T49" fmla="*/ 93 h 455"/>
                <a:gd name="T50" fmla="*/ 317 w 394"/>
                <a:gd name="T51" fmla="*/ 98 h 455"/>
                <a:gd name="T52" fmla="*/ 288 w 394"/>
                <a:gd name="T53" fmla="*/ 112 h 455"/>
                <a:gd name="T54" fmla="*/ 273 w 394"/>
                <a:gd name="T55" fmla="*/ 136 h 455"/>
                <a:gd name="T56" fmla="*/ 247 w 394"/>
                <a:gd name="T57" fmla="*/ 158 h 455"/>
                <a:gd name="T58" fmla="*/ 208 w 394"/>
                <a:gd name="T59" fmla="*/ 167 h 455"/>
                <a:gd name="T60" fmla="*/ 238 w 394"/>
                <a:gd name="T61" fmla="*/ 186 h 455"/>
                <a:gd name="T62" fmla="*/ 251 w 394"/>
                <a:gd name="T63" fmla="*/ 227 h 455"/>
                <a:gd name="T64" fmla="*/ 284 w 394"/>
                <a:gd name="T65" fmla="*/ 223 h 455"/>
                <a:gd name="T66" fmla="*/ 311 w 394"/>
                <a:gd name="T67" fmla="*/ 223 h 455"/>
                <a:gd name="T68" fmla="*/ 332 w 394"/>
                <a:gd name="T69" fmla="*/ 238 h 455"/>
                <a:gd name="T70" fmla="*/ 349 w 394"/>
                <a:gd name="T71" fmla="*/ 270 h 455"/>
                <a:gd name="T72" fmla="*/ 394 w 394"/>
                <a:gd name="T73" fmla="*/ 285 h 455"/>
                <a:gd name="T74" fmla="*/ 362 w 394"/>
                <a:gd name="T75" fmla="*/ 344 h 455"/>
                <a:gd name="T76" fmla="*/ 325 w 394"/>
                <a:gd name="T77" fmla="*/ 373 h 455"/>
                <a:gd name="T78" fmla="*/ 303 w 394"/>
                <a:gd name="T79" fmla="*/ 403 h 455"/>
                <a:gd name="T80" fmla="*/ 294 w 394"/>
                <a:gd name="T81" fmla="*/ 436 h 455"/>
                <a:gd name="T82" fmla="*/ 287 w 394"/>
                <a:gd name="T83" fmla="*/ 447 h 455"/>
                <a:gd name="T84" fmla="*/ 273 w 394"/>
                <a:gd name="T85" fmla="*/ 421 h 455"/>
                <a:gd name="T86" fmla="*/ 284 w 394"/>
                <a:gd name="T87" fmla="*/ 375 h 455"/>
                <a:gd name="T88" fmla="*/ 278 w 394"/>
                <a:gd name="T89" fmla="*/ 316 h 455"/>
                <a:gd name="T90" fmla="*/ 265 w 394"/>
                <a:gd name="T91" fmla="*/ 252 h 455"/>
                <a:gd name="T92" fmla="*/ 245 w 394"/>
                <a:gd name="T93" fmla="*/ 227 h 455"/>
                <a:gd name="T94" fmla="*/ 208 w 394"/>
                <a:gd name="T95" fmla="*/ 205 h 455"/>
                <a:gd name="T96" fmla="*/ 162 w 394"/>
                <a:gd name="T97" fmla="*/ 156 h 455"/>
                <a:gd name="T98" fmla="*/ 161 w 394"/>
                <a:gd name="T99" fmla="*/ 169 h 455"/>
                <a:gd name="T100" fmla="*/ 128 w 394"/>
                <a:gd name="T101" fmla="*/ 116 h 455"/>
                <a:gd name="T102" fmla="*/ 107 w 394"/>
                <a:gd name="T103" fmla="*/ 69 h 455"/>
                <a:gd name="T104" fmla="*/ 75 w 394"/>
                <a:gd name="T105" fmla="*/ 52 h 455"/>
                <a:gd name="T106" fmla="*/ 41 w 394"/>
                <a:gd name="T107" fmla="*/ 58 h 455"/>
                <a:gd name="T108" fmla="*/ 11 w 394"/>
                <a:gd name="T109" fmla="*/ 68 h 455"/>
                <a:gd name="T110" fmla="*/ 15 w 394"/>
                <a:gd name="T111" fmla="*/ 51 h 455"/>
                <a:gd name="T112" fmla="*/ 3 w 394"/>
                <a:gd name="T113" fmla="*/ 36 h 455"/>
                <a:gd name="T114" fmla="*/ 252 w 394"/>
                <a:gd name="T115" fmla="*/ 104 h 455"/>
                <a:gd name="T116" fmla="*/ 239 w 394"/>
                <a:gd name="T117" fmla="*/ 100 h 455"/>
                <a:gd name="T118" fmla="*/ 265 w 394"/>
                <a:gd name="T119" fmla="*/ 104 h 455"/>
                <a:gd name="T120" fmla="*/ 245 w 394"/>
                <a:gd name="T121" fmla="*/ 94 h 455"/>
                <a:gd name="T122" fmla="*/ 133 w 394"/>
                <a:gd name="T123" fmla="*/ 9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4" h="455">
                  <a:moveTo>
                    <a:pt x="10" y="27"/>
                  </a:moveTo>
                  <a:cubicBezTo>
                    <a:pt x="10" y="27"/>
                    <a:pt x="10" y="27"/>
                    <a:pt x="12" y="29"/>
                  </a:cubicBezTo>
                  <a:cubicBezTo>
                    <a:pt x="13" y="30"/>
                    <a:pt x="16" y="31"/>
                    <a:pt x="18" y="31"/>
                  </a:cubicBezTo>
                  <a:cubicBezTo>
                    <a:pt x="20" y="32"/>
                    <a:pt x="20" y="30"/>
                    <a:pt x="19" y="28"/>
                  </a:cubicBezTo>
                  <a:cubicBezTo>
                    <a:pt x="17" y="26"/>
                    <a:pt x="16" y="27"/>
                    <a:pt x="15" y="26"/>
                  </a:cubicBezTo>
                  <a:cubicBezTo>
                    <a:pt x="13" y="26"/>
                    <a:pt x="13" y="24"/>
                    <a:pt x="9" y="24"/>
                  </a:cubicBezTo>
                  <a:cubicBezTo>
                    <a:pt x="5" y="24"/>
                    <a:pt x="6" y="22"/>
                    <a:pt x="5" y="21"/>
                  </a:cubicBezTo>
                  <a:cubicBezTo>
                    <a:pt x="5" y="19"/>
                    <a:pt x="9" y="17"/>
                    <a:pt x="10" y="17"/>
                  </a:cubicBezTo>
                  <a:cubicBezTo>
                    <a:pt x="11" y="18"/>
                    <a:pt x="15" y="17"/>
                    <a:pt x="15" y="17"/>
                  </a:cubicBezTo>
                  <a:cubicBezTo>
                    <a:pt x="15" y="17"/>
                    <a:pt x="21" y="14"/>
                    <a:pt x="22" y="14"/>
                  </a:cubicBezTo>
                  <a:cubicBezTo>
                    <a:pt x="23" y="15"/>
                    <a:pt x="26" y="14"/>
                    <a:pt x="28" y="13"/>
                  </a:cubicBezTo>
                  <a:cubicBezTo>
                    <a:pt x="30" y="13"/>
                    <a:pt x="31" y="9"/>
                    <a:pt x="31" y="9"/>
                  </a:cubicBezTo>
                  <a:cubicBezTo>
                    <a:pt x="31" y="9"/>
                    <a:pt x="33" y="10"/>
                    <a:pt x="34" y="12"/>
                  </a:cubicBezTo>
                  <a:cubicBezTo>
                    <a:pt x="36" y="13"/>
                    <a:pt x="38" y="12"/>
                    <a:pt x="39" y="12"/>
                  </a:cubicBezTo>
                  <a:cubicBezTo>
                    <a:pt x="40" y="12"/>
                    <a:pt x="44" y="13"/>
                    <a:pt x="44" y="13"/>
                  </a:cubicBezTo>
                  <a:cubicBezTo>
                    <a:pt x="44" y="13"/>
                    <a:pt x="48" y="12"/>
                    <a:pt x="50" y="12"/>
                  </a:cubicBezTo>
                  <a:cubicBezTo>
                    <a:pt x="52" y="12"/>
                    <a:pt x="58" y="14"/>
                    <a:pt x="60" y="15"/>
                  </a:cubicBezTo>
                  <a:cubicBezTo>
                    <a:pt x="62" y="15"/>
                    <a:pt x="73" y="13"/>
                    <a:pt x="74" y="13"/>
                  </a:cubicBezTo>
                  <a:cubicBezTo>
                    <a:pt x="75" y="13"/>
                    <a:pt x="78" y="18"/>
                    <a:pt x="81" y="17"/>
                  </a:cubicBezTo>
                  <a:cubicBezTo>
                    <a:pt x="85" y="16"/>
                    <a:pt x="86" y="18"/>
                    <a:pt x="87" y="18"/>
                  </a:cubicBezTo>
                  <a:cubicBezTo>
                    <a:pt x="88" y="18"/>
                    <a:pt x="88" y="18"/>
                    <a:pt x="90" y="20"/>
                  </a:cubicBezTo>
                  <a:cubicBezTo>
                    <a:pt x="91" y="22"/>
                    <a:pt x="92" y="20"/>
                    <a:pt x="94" y="19"/>
                  </a:cubicBezTo>
                  <a:cubicBezTo>
                    <a:pt x="96" y="18"/>
                    <a:pt x="95" y="17"/>
                    <a:pt x="95" y="17"/>
                  </a:cubicBezTo>
                  <a:cubicBezTo>
                    <a:pt x="95" y="17"/>
                    <a:pt x="95" y="17"/>
                    <a:pt x="97" y="16"/>
                  </a:cubicBezTo>
                  <a:cubicBezTo>
                    <a:pt x="98" y="16"/>
                    <a:pt x="99" y="17"/>
                    <a:pt x="104" y="17"/>
                  </a:cubicBezTo>
                  <a:cubicBezTo>
                    <a:pt x="108" y="18"/>
                    <a:pt x="107" y="16"/>
                    <a:pt x="110" y="15"/>
                  </a:cubicBezTo>
                  <a:cubicBezTo>
                    <a:pt x="113" y="14"/>
                    <a:pt x="116" y="17"/>
                    <a:pt x="117" y="16"/>
                  </a:cubicBezTo>
                  <a:cubicBezTo>
                    <a:pt x="118" y="16"/>
                    <a:pt x="119" y="14"/>
                    <a:pt x="120" y="15"/>
                  </a:cubicBezTo>
                  <a:cubicBezTo>
                    <a:pt x="121" y="16"/>
                    <a:pt x="122" y="19"/>
                    <a:pt x="122" y="19"/>
                  </a:cubicBezTo>
                  <a:cubicBezTo>
                    <a:pt x="122" y="19"/>
                    <a:pt x="125" y="16"/>
                    <a:pt x="126" y="16"/>
                  </a:cubicBezTo>
                  <a:cubicBezTo>
                    <a:pt x="127" y="16"/>
                    <a:pt x="133" y="16"/>
                    <a:pt x="135" y="16"/>
                  </a:cubicBezTo>
                  <a:cubicBezTo>
                    <a:pt x="136" y="16"/>
                    <a:pt x="140" y="16"/>
                    <a:pt x="142" y="18"/>
                  </a:cubicBezTo>
                  <a:cubicBezTo>
                    <a:pt x="143" y="19"/>
                    <a:pt x="147" y="19"/>
                    <a:pt x="149" y="20"/>
                  </a:cubicBezTo>
                  <a:cubicBezTo>
                    <a:pt x="151" y="22"/>
                    <a:pt x="153" y="19"/>
                    <a:pt x="152" y="19"/>
                  </a:cubicBezTo>
                  <a:cubicBezTo>
                    <a:pt x="151" y="18"/>
                    <a:pt x="149" y="16"/>
                    <a:pt x="149" y="16"/>
                  </a:cubicBezTo>
                  <a:cubicBezTo>
                    <a:pt x="149" y="16"/>
                    <a:pt x="145" y="10"/>
                    <a:pt x="144" y="9"/>
                  </a:cubicBezTo>
                  <a:cubicBezTo>
                    <a:pt x="144" y="8"/>
                    <a:pt x="143" y="8"/>
                    <a:pt x="142" y="11"/>
                  </a:cubicBezTo>
                  <a:cubicBezTo>
                    <a:pt x="141" y="13"/>
                    <a:pt x="137" y="13"/>
                    <a:pt x="133" y="14"/>
                  </a:cubicBezTo>
                  <a:cubicBezTo>
                    <a:pt x="129" y="14"/>
                    <a:pt x="132" y="11"/>
                    <a:pt x="127" y="11"/>
                  </a:cubicBezTo>
                  <a:cubicBezTo>
                    <a:pt x="122" y="11"/>
                    <a:pt x="124" y="8"/>
                    <a:pt x="125" y="8"/>
                  </a:cubicBezTo>
                  <a:cubicBezTo>
                    <a:pt x="127" y="8"/>
                    <a:pt x="128" y="5"/>
                    <a:pt x="128" y="3"/>
                  </a:cubicBezTo>
                  <a:cubicBezTo>
                    <a:pt x="129" y="1"/>
                    <a:pt x="131" y="1"/>
                    <a:pt x="134" y="1"/>
                  </a:cubicBezTo>
                  <a:cubicBezTo>
                    <a:pt x="138" y="2"/>
                    <a:pt x="139" y="1"/>
                    <a:pt x="142" y="1"/>
                  </a:cubicBezTo>
                  <a:cubicBezTo>
                    <a:pt x="146" y="2"/>
                    <a:pt x="145" y="0"/>
                    <a:pt x="149" y="0"/>
                  </a:cubicBezTo>
                  <a:cubicBezTo>
                    <a:pt x="152" y="0"/>
                    <a:pt x="151" y="1"/>
                    <a:pt x="153" y="2"/>
                  </a:cubicBezTo>
                  <a:cubicBezTo>
                    <a:pt x="155" y="4"/>
                    <a:pt x="156" y="3"/>
                    <a:pt x="159" y="5"/>
                  </a:cubicBezTo>
                  <a:cubicBezTo>
                    <a:pt x="161" y="6"/>
                    <a:pt x="160" y="6"/>
                    <a:pt x="162" y="7"/>
                  </a:cubicBezTo>
                  <a:cubicBezTo>
                    <a:pt x="163" y="7"/>
                    <a:pt x="167" y="6"/>
                    <a:pt x="170" y="6"/>
                  </a:cubicBezTo>
                  <a:cubicBezTo>
                    <a:pt x="172" y="6"/>
                    <a:pt x="174" y="5"/>
                    <a:pt x="176" y="7"/>
                  </a:cubicBezTo>
                  <a:cubicBezTo>
                    <a:pt x="177" y="9"/>
                    <a:pt x="177" y="11"/>
                    <a:pt x="178" y="12"/>
                  </a:cubicBezTo>
                  <a:cubicBezTo>
                    <a:pt x="180" y="14"/>
                    <a:pt x="177" y="7"/>
                    <a:pt x="177" y="5"/>
                  </a:cubicBezTo>
                  <a:cubicBezTo>
                    <a:pt x="177" y="2"/>
                    <a:pt x="181" y="4"/>
                    <a:pt x="183" y="4"/>
                  </a:cubicBezTo>
                  <a:cubicBezTo>
                    <a:pt x="185" y="4"/>
                    <a:pt x="188" y="3"/>
                    <a:pt x="188" y="5"/>
                  </a:cubicBezTo>
                  <a:cubicBezTo>
                    <a:pt x="189" y="6"/>
                    <a:pt x="185" y="8"/>
                    <a:pt x="187" y="10"/>
                  </a:cubicBezTo>
                  <a:cubicBezTo>
                    <a:pt x="190" y="13"/>
                    <a:pt x="191" y="14"/>
                    <a:pt x="193" y="14"/>
                  </a:cubicBezTo>
                  <a:cubicBezTo>
                    <a:pt x="195" y="14"/>
                    <a:pt x="200" y="14"/>
                    <a:pt x="198" y="18"/>
                  </a:cubicBezTo>
                  <a:cubicBezTo>
                    <a:pt x="196" y="21"/>
                    <a:pt x="190" y="21"/>
                    <a:pt x="189" y="21"/>
                  </a:cubicBezTo>
                  <a:cubicBezTo>
                    <a:pt x="187" y="21"/>
                    <a:pt x="184" y="22"/>
                    <a:pt x="185" y="24"/>
                  </a:cubicBezTo>
                  <a:cubicBezTo>
                    <a:pt x="185" y="25"/>
                    <a:pt x="189" y="24"/>
                    <a:pt x="192" y="24"/>
                  </a:cubicBezTo>
                  <a:cubicBezTo>
                    <a:pt x="195" y="24"/>
                    <a:pt x="203" y="25"/>
                    <a:pt x="206" y="24"/>
                  </a:cubicBezTo>
                  <a:cubicBezTo>
                    <a:pt x="208" y="24"/>
                    <a:pt x="207" y="20"/>
                    <a:pt x="205" y="19"/>
                  </a:cubicBezTo>
                  <a:cubicBezTo>
                    <a:pt x="202" y="18"/>
                    <a:pt x="204" y="16"/>
                    <a:pt x="207" y="17"/>
                  </a:cubicBezTo>
                  <a:cubicBezTo>
                    <a:pt x="209" y="18"/>
                    <a:pt x="212" y="16"/>
                    <a:pt x="211" y="17"/>
                  </a:cubicBezTo>
                  <a:cubicBezTo>
                    <a:pt x="211" y="18"/>
                    <a:pt x="212" y="20"/>
                    <a:pt x="212" y="22"/>
                  </a:cubicBezTo>
                  <a:cubicBezTo>
                    <a:pt x="212" y="25"/>
                    <a:pt x="212" y="26"/>
                    <a:pt x="214" y="26"/>
                  </a:cubicBezTo>
                  <a:cubicBezTo>
                    <a:pt x="216" y="25"/>
                    <a:pt x="216" y="23"/>
                    <a:pt x="217" y="23"/>
                  </a:cubicBezTo>
                  <a:cubicBezTo>
                    <a:pt x="219" y="23"/>
                    <a:pt x="219" y="19"/>
                    <a:pt x="218" y="16"/>
                  </a:cubicBezTo>
                  <a:cubicBezTo>
                    <a:pt x="217" y="14"/>
                    <a:pt x="216" y="12"/>
                    <a:pt x="216" y="11"/>
                  </a:cubicBezTo>
                  <a:cubicBezTo>
                    <a:pt x="216" y="9"/>
                    <a:pt x="219" y="9"/>
                    <a:pt x="221" y="11"/>
                  </a:cubicBezTo>
                  <a:cubicBezTo>
                    <a:pt x="222" y="12"/>
                    <a:pt x="224" y="15"/>
                    <a:pt x="224" y="15"/>
                  </a:cubicBezTo>
                  <a:cubicBezTo>
                    <a:pt x="224" y="15"/>
                    <a:pt x="227" y="17"/>
                    <a:pt x="228" y="19"/>
                  </a:cubicBezTo>
                  <a:cubicBezTo>
                    <a:pt x="229" y="22"/>
                    <a:pt x="229" y="21"/>
                    <a:pt x="231" y="20"/>
                  </a:cubicBezTo>
                  <a:cubicBezTo>
                    <a:pt x="233" y="18"/>
                    <a:pt x="234" y="19"/>
                    <a:pt x="236" y="20"/>
                  </a:cubicBezTo>
                  <a:cubicBezTo>
                    <a:pt x="237" y="22"/>
                    <a:pt x="236" y="24"/>
                    <a:pt x="236" y="25"/>
                  </a:cubicBezTo>
                  <a:cubicBezTo>
                    <a:pt x="236" y="26"/>
                    <a:pt x="239" y="25"/>
                    <a:pt x="239" y="24"/>
                  </a:cubicBezTo>
                  <a:cubicBezTo>
                    <a:pt x="240" y="22"/>
                    <a:pt x="242" y="22"/>
                    <a:pt x="243" y="21"/>
                  </a:cubicBezTo>
                  <a:cubicBezTo>
                    <a:pt x="244" y="21"/>
                    <a:pt x="244" y="17"/>
                    <a:pt x="244" y="17"/>
                  </a:cubicBezTo>
                  <a:cubicBezTo>
                    <a:pt x="244" y="17"/>
                    <a:pt x="241" y="16"/>
                    <a:pt x="238" y="16"/>
                  </a:cubicBezTo>
                  <a:cubicBezTo>
                    <a:pt x="234" y="17"/>
                    <a:pt x="233" y="16"/>
                    <a:pt x="231" y="14"/>
                  </a:cubicBezTo>
                  <a:cubicBezTo>
                    <a:pt x="228" y="12"/>
                    <a:pt x="230" y="11"/>
                    <a:pt x="229" y="8"/>
                  </a:cubicBezTo>
                  <a:cubicBezTo>
                    <a:pt x="227" y="6"/>
                    <a:pt x="233" y="5"/>
                    <a:pt x="236" y="3"/>
                  </a:cubicBezTo>
                  <a:cubicBezTo>
                    <a:pt x="239" y="2"/>
                    <a:pt x="242" y="3"/>
                    <a:pt x="242" y="7"/>
                  </a:cubicBezTo>
                  <a:cubicBezTo>
                    <a:pt x="241" y="12"/>
                    <a:pt x="240" y="11"/>
                    <a:pt x="244" y="10"/>
                  </a:cubicBezTo>
                  <a:cubicBezTo>
                    <a:pt x="248" y="9"/>
                    <a:pt x="244" y="6"/>
                    <a:pt x="246" y="5"/>
                  </a:cubicBezTo>
                  <a:cubicBezTo>
                    <a:pt x="247" y="5"/>
                    <a:pt x="252" y="4"/>
                    <a:pt x="253" y="4"/>
                  </a:cubicBezTo>
                  <a:cubicBezTo>
                    <a:pt x="255" y="5"/>
                    <a:pt x="263" y="3"/>
                    <a:pt x="265" y="3"/>
                  </a:cubicBezTo>
                  <a:cubicBezTo>
                    <a:pt x="267" y="3"/>
                    <a:pt x="270" y="6"/>
                    <a:pt x="273" y="7"/>
                  </a:cubicBezTo>
                  <a:cubicBezTo>
                    <a:pt x="275" y="8"/>
                    <a:pt x="281" y="11"/>
                    <a:pt x="283" y="11"/>
                  </a:cubicBezTo>
                  <a:cubicBezTo>
                    <a:pt x="284" y="12"/>
                    <a:pt x="295" y="14"/>
                    <a:pt x="296" y="14"/>
                  </a:cubicBezTo>
                  <a:cubicBezTo>
                    <a:pt x="297" y="15"/>
                    <a:pt x="297" y="18"/>
                    <a:pt x="298" y="21"/>
                  </a:cubicBezTo>
                  <a:cubicBezTo>
                    <a:pt x="299" y="24"/>
                    <a:pt x="301" y="22"/>
                    <a:pt x="302" y="22"/>
                  </a:cubicBezTo>
                  <a:cubicBezTo>
                    <a:pt x="303" y="22"/>
                    <a:pt x="307" y="24"/>
                    <a:pt x="308" y="26"/>
                  </a:cubicBezTo>
                  <a:cubicBezTo>
                    <a:pt x="309" y="27"/>
                    <a:pt x="316" y="28"/>
                    <a:pt x="316" y="28"/>
                  </a:cubicBezTo>
                  <a:cubicBezTo>
                    <a:pt x="316" y="28"/>
                    <a:pt x="315" y="31"/>
                    <a:pt x="314" y="32"/>
                  </a:cubicBezTo>
                  <a:cubicBezTo>
                    <a:pt x="313" y="33"/>
                    <a:pt x="311" y="33"/>
                    <a:pt x="310" y="35"/>
                  </a:cubicBezTo>
                  <a:cubicBezTo>
                    <a:pt x="308" y="36"/>
                    <a:pt x="307" y="34"/>
                    <a:pt x="305" y="33"/>
                  </a:cubicBezTo>
                  <a:cubicBezTo>
                    <a:pt x="303" y="31"/>
                    <a:pt x="299" y="30"/>
                    <a:pt x="298" y="31"/>
                  </a:cubicBezTo>
                  <a:cubicBezTo>
                    <a:pt x="298" y="32"/>
                    <a:pt x="298" y="33"/>
                    <a:pt x="299" y="34"/>
                  </a:cubicBezTo>
                  <a:cubicBezTo>
                    <a:pt x="299" y="35"/>
                    <a:pt x="302" y="36"/>
                    <a:pt x="304" y="38"/>
                  </a:cubicBezTo>
                  <a:cubicBezTo>
                    <a:pt x="306" y="39"/>
                    <a:pt x="306" y="41"/>
                    <a:pt x="306" y="43"/>
                  </a:cubicBezTo>
                  <a:cubicBezTo>
                    <a:pt x="306" y="46"/>
                    <a:pt x="304" y="43"/>
                    <a:pt x="302" y="42"/>
                  </a:cubicBezTo>
                  <a:cubicBezTo>
                    <a:pt x="299" y="41"/>
                    <a:pt x="299" y="44"/>
                    <a:pt x="299" y="44"/>
                  </a:cubicBezTo>
                  <a:cubicBezTo>
                    <a:pt x="299" y="44"/>
                    <a:pt x="296" y="44"/>
                    <a:pt x="294" y="44"/>
                  </a:cubicBezTo>
                  <a:cubicBezTo>
                    <a:pt x="293" y="44"/>
                    <a:pt x="294" y="44"/>
                    <a:pt x="291" y="42"/>
                  </a:cubicBezTo>
                  <a:cubicBezTo>
                    <a:pt x="289" y="39"/>
                    <a:pt x="289" y="43"/>
                    <a:pt x="288" y="42"/>
                  </a:cubicBezTo>
                  <a:cubicBezTo>
                    <a:pt x="286" y="41"/>
                    <a:pt x="285" y="39"/>
                    <a:pt x="284" y="40"/>
                  </a:cubicBezTo>
                  <a:cubicBezTo>
                    <a:pt x="283" y="40"/>
                    <a:pt x="281" y="37"/>
                    <a:pt x="279" y="37"/>
                  </a:cubicBezTo>
                  <a:cubicBezTo>
                    <a:pt x="278" y="38"/>
                    <a:pt x="272" y="36"/>
                    <a:pt x="270" y="37"/>
                  </a:cubicBezTo>
                  <a:cubicBezTo>
                    <a:pt x="268" y="38"/>
                    <a:pt x="267" y="38"/>
                    <a:pt x="266" y="38"/>
                  </a:cubicBezTo>
                  <a:cubicBezTo>
                    <a:pt x="265" y="39"/>
                    <a:pt x="264" y="34"/>
                    <a:pt x="265" y="32"/>
                  </a:cubicBezTo>
                  <a:cubicBezTo>
                    <a:pt x="266" y="31"/>
                    <a:pt x="267" y="31"/>
                    <a:pt x="271" y="32"/>
                  </a:cubicBezTo>
                  <a:cubicBezTo>
                    <a:pt x="274" y="32"/>
                    <a:pt x="274" y="32"/>
                    <a:pt x="275" y="30"/>
                  </a:cubicBezTo>
                  <a:cubicBezTo>
                    <a:pt x="276" y="29"/>
                    <a:pt x="277" y="27"/>
                    <a:pt x="280" y="26"/>
                  </a:cubicBezTo>
                  <a:cubicBezTo>
                    <a:pt x="284" y="25"/>
                    <a:pt x="280" y="24"/>
                    <a:pt x="279" y="23"/>
                  </a:cubicBezTo>
                  <a:cubicBezTo>
                    <a:pt x="278" y="23"/>
                    <a:pt x="277" y="22"/>
                    <a:pt x="276" y="23"/>
                  </a:cubicBezTo>
                  <a:cubicBezTo>
                    <a:pt x="275" y="25"/>
                    <a:pt x="273" y="27"/>
                    <a:pt x="273" y="27"/>
                  </a:cubicBezTo>
                  <a:cubicBezTo>
                    <a:pt x="273" y="27"/>
                    <a:pt x="271" y="27"/>
                    <a:pt x="268" y="27"/>
                  </a:cubicBezTo>
                  <a:cubicBezTo>
                    <a:pt x="266" y="27"/>
                    <a:pt x="268" y="25"/>
                    <a:pt x="269" y="25"/>
                  </a:cubicBezTo>
                  <a:cubicBezTo>
                    <a:pt x="270" y="24"/>
                    <a:pt x="272" y="21"/>
                    <a:pt x="270" y="20"/>
                  </a:cubicBezTo>
                  <a:cubicBezTo>
                    <a:pt x="269" y="19"/>
                    <a:pt x="269" y="18"/>
                    <a:pt x="266" y="19"/>
                  </a:cubicBezTo>
                  <a:cubicBezTo>
                    <a:pt x="264" y="19"/>
                    <a:pt x="266" y="17"/>
                    <a:pt x="264" y="16"/>
                  </a:cubicBezTo>
                  <a:cubicBezTo>
                    <a:pt x="263" y="15"/>
                    <a:pt x="263" y="16"/>
                    <a:pt x="263" y="18"/>
                  </a:cubicBezTo>
                  <a:cubicBezTo>
                    <a:pt x="263" y="19"/>
                    <a:pt x="261" y="19"/>
                    <a:pt x="261" y="19"/>
                  </a:cubicBezTo>
                  <a:cubicBezTo>
                    <a:pt x="261" y="19"/>
                    <a:pt x="257" y="18"/>
                    <a:pt x="256" y="19"/>
                  </a:cubicBezTo>
                  <a:cubicBezTo>
                    <a:pt x="255" y="19"/>
                    <a:pt x="253" y="20"/>
                    <a:pt x="253" y="21"/>
                  </a:cubicBezTo>
                  <a:cubicBezTo>
                    <a:pt x="254" y="22"/>
                    <a:pt x="257" y="22"/>
                    <a:pt x="257" y="25"/>
                  </a:cubicBezTo>
                  <a:cubicBezTo>
                    <a:pt x="258" y="27"/>
                    <a:pt x="254" y="28"/>
                    <a:pt x="253" y="28"/>
                  </a:cubicBezTo>
                  <a:cubicBezTo>
                    <a:pt x="253" y="29"/>
                    <a:pt x="250" y="30"/>
                    <a:pt x="250" y="30"/>
                  </a:cubicBezTo>
                  <a:cubicBezTo>
                    <a:pt x="250" y="30"/>
                    <a:pt x="247" y="29"/>
                    <a:pt x="244" y="29"/>
                  </a:cubicBezTo>
                  <a:cubicBezTo>
                    <a:pt x="242" y="29"/>
                    <a:pt x="241" y="29"/>
                    <a:pt x="241" y="30"/>
                  </a:cubicBezTo>
                  <a:cubicBezTo>
                    <a:pt x="242" y="32"/>
                    <a:pt x="243" y="31"/>
                    <a:pt x="244" y="31"/>
                  </a:cubicBezTo>
                  <a:cubicBezTo>
                    <a:pt x="245" y="31"/>
                    <a:pt x="245" y="32"/>
                    <a:pt x="247" y="32"/>
                  </a:cubicBezTo>
                  <a:cubicBezTo>
                    <a:pt x="249" y="31"/>
                    <a:pt x="249" y="30"/>
                    <a:pt x="251" y="33"/>
                  </a:cubicBezTo>
                  <a:cubicBezTo>
                    <a:pt x="253" y="35"/>
                    <a:pt x="255" y="35"/>
                    <a:pt x="258" y="37"/>
                  </a:cubicBezTo>
                  <a:cubicBezTo>
                    <a:pt x="261" y="39"/>
                    <a:pt x="257" y="41"/>
                    <a:pt x="256" y="41"/>
                  </a:cubicBezTo>
                  <a:cubicBezTo>
                    <a:pt x="254" y="41"/>
                    <a:pt x="254" y="40"/>
                    <a:pt x="253" y="38"/>
                  </a:cubicBezTo>
                  <a:cubicBezTo>
                    <a:pt x="252" y="36"/>
                    <a:pt x="248" y="38"/>
                    <a:pt x="248" y="38"/>
                  </a:cubicBezTo>
                  <a:cubicBezTo>
                    <a:pt x="248" y="38"/>
                    <a:pt x="245" y="40"/>
                    <a:pt x="243" y="40"/>
                  </a:cubicBezTo>
                  <a:cubicBezTo>
                    <a:pt x="241" y="40"/>
                    <a:pt x="240" y="40"/>
                    <a:pt x="242" y="38"/>
                  </a:cubicBezTo>
                  <a:cubicBezTo>
                    <a:pt x="244" y="36"/>
                    <a:pt x="239" y="35"/>
                    <a:pt x="239" y="32"/>
                  </a:cubicBezTo>
                  <a:cubicBezTo>
                    <a:pt x="239" y="30"/>
                    <a:pt x="238" y="38"/>
                    <a:pt x="238" y="39"/>
                  </a:cubicBezTo>
                  <a:cubicBezTo>
                    <a:pt x="238" y="40"/>
                    <a:pt x="236" y="37"/>
                    <a:pt x="232" y="38"/>
                  </a:cubicBezTo>
                  <a:cubicBezTo>
                    <a:pt x="228" y="38"/>
                    <a:pt x="229" y="40"/>
                    <a:pt x="223" y="44"/>
                  </a:cubicBezTo>
                  <a:cubicBezTo>
                    <a:pt x="218" y="48"/>
                    <a:pt x="219" y="47"/>
                    <a:pt x="220" y="51"/>
                  </a:cubicBezTo>
                  <a:cubicBezTo>
                    <a:pt x="220" y="55"/>
                    <a:pt x="219" y="56"/>
                    <a:pt x="221" y="56"/>
                  </a:cubicBezTo>
                  <a:cubicBezTo>
                    <a:pt x="223" y="57"/>
                    <a:pt x="222" y="61"/>
                    <a:pt x="224" y="61"/>
                  </a:cubicBezTo>
                  <a:cubicBezTo>
                    <a:pt x="226" y="61"/>
                    <a:pt x="227" y="59"/>
                    <a:pt x="231" y="61"/>
                  </a:cubicBezTo>
                  <a:cubicBezTo>
                    <a:pt x="234" y="64"/>
                    <a:pt x="236" y="64"/>
                    <a:pt x="240" y="65"/>
                  </a:cubicBezTo>
                  <a:cubicBezTo>
                    <a:pt x="244" y="66"/>
                    <a:pt x="247" y="65"/>
                    <a:pt x="249" y="65"/>
                  </a:cubicBezTo>
                  <a:cubicBezTo>
                    <a:pt x="251" y="64"/>
                    <a:pt x="253" y="67"/>
                    <a:pt x="253" y="69"/>
                  </a:cubicBezTo>
                  <a:cubicBezTo>
                    <a:pt x="253" y="71"/>
                    <a:pt x="255" y="72"/>
                    <a:pt x="254" y="74"/>
                  </a:cubicBezTo>
                  <a:cubicBezTo>
                    <a:pt x="254" y="77"/>
                    <a:pt x="257" y="72"/>
                    <a:pt x="257" y="72"/>
                  </a:cubicBezTo>
                  <a:cubicBezTo>
                    <a:pt x="257" y="72"/>
                    <a:pt x="258" y="76"/>
                    <a:pt x="257" y="77"/>
                  </a:cubicBezTo>
                  <a:cubicBezTo>
                    <a:pt x="256" y="77"/>
                    <a:pt x="258" y="80"/>
                    <a:pt x="259" y="80"/>
                  </a:cubicBezTo>
                  <a:cubicBezTo>
                    <a:pt x="260" y="80"/>
                    <a:pt x="262" y="81"/>
                    <a:pt x="263" y="79"/>
                  </a:cubicBezTo>
                  <a:cubicBezTo>
                    <a:pt x="265" y="78"/>
                    <a:pt x="263" y="73"/>
                    <a:pt x="263" y="72"/>
                  </a:cubicBezTo>
                  <a:cubicBezTo>
                    <a:pt x="263" y="70"/>
                    <a:pt x="261" y="69"/>
                    <a:pt x="260" y="67"/>
                  </a:cubicBezTo>
                  <a:cubicBezTo>
                    <a:pt x="260" y="65"/>
                    <a:pt x="262" y="65"/>
                    <a:pt x="263" y="67"/>
                  </a:cubicBezTo>
                  <a:cubicBezTo>
                    <a:pt x="264" y="69"/>
                    <a:pt x="266" y="67"/>
                    <a:pt x="268" y="66"/>
                  </a:cubicBezTo>
                  <a:cubicBezTo>
                    <a:pt x="270" y="64"/>
                    <a:pt x="270" y="61"/>
                    <a:pt x="270" y="61"/>
                  </a:cubicBezTo>
                  <a:cubicBezTo>
                    <a:pt x="270" y="61"/>
                    <a:pt x="267" y="57"/>
                    <a:pt x="264" y="56"/>
                  </a:cubicBezTo>
                  <a:cubicBezTo>
                    <a:pt x="262" y="54"/>
                    <a:pt x="263" y="54"/>
                    <a:pt x="265" y="53"/>
                  </a:cubicBezTo>
                  <a:cubicBezTo>
                    <a:pt x="268" y="53"/>
                    <a:pt x="265" y="52"/>
                    <a:pt x="266" y="49"/>
                  </a:cubicBezTo>
                  <a:cubicBezTo>
                    <a:pt x="266" y="45"/>
                    <a:pt x="266" y="43"/>
                    <a:pt x="268" y="43"/>
                  </a:cubicBezTo>
                  <a:cubicBezTo>
                    <a:pt x="269" y="43"/>
                    <a:pt x="274" y="43"/>
                    <a:pt x="277" y="43"/>
                  </a:cubicBezTo>
                  <a:cubicBezTo>
                    <a:pt x="281" y="43"/>
                    <a:pt x="283" y="46"/>
                    <a:pt x="285" y="47"/>
                  </a:cubicBezTo>
                  <a:cubicBezTo>
                    <a:pt x="288" y="47"/>
                    <a:pt x="292" y="48"/>
                    <a:pt x="293" y="49"/>
                  </a:cubicBezTo>
                  <a:cubicBezTo>
                    <a:pt x="293" y="51"/>
                    <a:pt x="288" y="51"/>
                    <a:pt x="290" y="54"/>
                  </a:cubicBezTo>
                  <a:cubicBezTo>
                    <a:pt x="292" y="56"/>
                    <a:pt x="294" y="55"/>
                    <a:pt x="295" y="56"/>
                  </a:cubicBezTo>
                  <a:cubicBezTo>
                    <a:pt x="297" y="57"/>
                    <a:pt x="299" y="56"/>
                    <a:pt x="301" y="53"/>
                  </a:cubicBezTo>
                  <a:cubicBezTo>
                    <a:pt x="304" y="49"/>
                    <a:pt x="305" y="49"/>
                    <a:pt x="305" y="50"/>
                  </a:cubicBezTo>
                  <a:cubicBezTo>
                    <a:pt x="306" y="50"/>
                    <a:pt x="311" y="57"/>
                    <a:pt x="312" y="58"/>
                  </a:cubicBezTo>
                  <a:cubicBezTo>
                    <a:pt x="313" y="60"/>
                    <a:pt x="315" y="64"/>
                    <a:pt x="315" y="65"/>
                  </a:cubicBezTo>
                  <a:cubicBezTo>
                    <a:pt x="315" y="67"/>
                    <a:pt x="320" y="66"/>
                    <a:pt x="321" y="66"/>
                  </a:cubicBezTo>
                  <a:cubicBezTo>
                    <a:pt x="322" y="66"/>
                    <a:pt x="326" y="69"/>
                    <a:pt x="326" y="71"/>
                  </a:cubicBezTo>
                  <a:cubicBezTo>
                    <a:pt x="327" y="73"/>
                    <a:pt x="328" y="73"/>
                    <a:pt x="331" y="74"/>
                  </a:cubicBezTo>
                  <a:cubicBezTo>
                    <a:pt x="334" y="75"/>
                    <a:pt x="331" y="78"/>
                    <a:pt x="330" y="80"/>
                  </a:cubicBezTo>
                  <a:cubicBezTo>
                    <a:pt x="329" y="82"/>
                    <a:pt x="329" y="83"/>
                    <a:pt x="328" y="85"/>
                  </a:cubicBezTo>
                  <a:cubicBezTo>
                    <a:pt x="327" y="87"/>
                    <a:pt x="328" y="85"/>
                    <a:pt x="329" y="85"/>
                  </a:cubicBezTo>
                  <a:cubicBezTo>
                    <a:pt x="330" y="86"/>
                    <a:pt x="331" y="88"/>
                    <a:pt x="333" y="87"/>
                  </a:cubicBezTo>
                  <a:cubicBezTo>
                    <a:pt x="335" y="86"/>
                    <a:pt x="336" y="87"/>
                    <a:pt x="337" y="89"/>
                  </a:cubicBezTo>
                  <a:cubicBezTo>
                    <a:pt x="337" y="91"/>
                    <a:pt x="338" y="92"/>
                    <a:pt x="339" y="93"/>
                  </a:cubicBezTo>
                  <a:cubicBezTo>
                    <a:pt x="340" y="95"/>
                    <a:pt x="339" y="97"/>
                    <a:pt x="338" y="96"/>
                  </a:cubicBezTo>
                  <a:cubicBezTo>
                    <a:pt x="337" y="94"/>
                    <a:pt x="334" y="95"/>
                    <a:pt x="334" y="95"/>
                  </a:cubicBezTo>
                  <a:cubicBezTo>
                    <a:pt x="334" y="95"/>
                    <a:pt x="332" y="97"/>
                    <a:pt x="332" y="96"/>
                  </a:cubicBezTo>
                  <a:cubicBezTo>
                    <a:pt x="331" y="95"/>
                    <a:pt x="330" y="94"/>
                    <a:pt x="329" y="95"/>
                  </a:cubicBezTo>
                  <a:cubicBezTo>
                    <a:pt x="327" y="95"/>
                    <a:pt x="325" y="95"/>
                    <a:pt x="323" y="95"/>
                  </a:cubicBezTo>
                  <a:cubicBezTo>
                    <a:pt x="321" y="95"/>
                    <a:pt x="320" y="94"/>
                    <a:pt x="322" y="93"/>
                  </a:cubicBezTo>
                  <a:cubicBezTo>
                    <a:pt x="323" y="91"/>
                    <a:pt x="323" y="87"/>
                    <a:pt x="326" y="85"/>
                  </a:cubicBezTo>
                  <a:cubicBezTo>
                    <a:pt x="328" y="83"/>
                    <a:pt x="327" y="81"/>
                    <a:pt x="326" y="81"/>
                  </a:cubicBezTo>
                  <a:cubicBezTo>
                    <a:pt x="324" y="81"/>
                    <a:pt x="323" y="83"/>
                    <a:pt x="322" y="84"/>
                  </a:cubicBezTo>
                  <a:cubicBezTo>
                    <a:pt x="321" y="85"/>
                    <a:pt x="318" y="83"/>
                    <a:pt x="316" y="84"/>
                  </a:cubicBezTo>
                  <a:cubicBezTo>
                    <a:pt x="314" y="86"/>
                    <a:pt x="311" y="87"/>
                    <a:pt x="313" y="88"/>
                  </a:cubicBezTo>
                  <a:cubicBezTo>
                    <a:pt x="315" y="88"/>
                    <a:pt x="311" y="91"/>
                    <a:pt x="309" y="91"/>
                  </a:cubicBezTo>
                  <a:cubicBezTo>
                    <a:pt x="308" y="91"/>
                    <a:pt x="308" y="87"/>
                    <a:pt x="308" y="85"/>
                  </a:cubicBezTo>
                  <a:cubicBezTo>
                    <a:pt x="308" y="84"/>
                    <a:pt x="306" y="86"/>
                    <a:pt x="306" y="86"/>
                  </a:cubicBezTo>
                  <a:cubicBezTo>
                    <a:pt x="306" y="86"/>
                    <a:pt x="302" y="83"/>
                    <a:pt x="301" y="85"/>
                  </a:cubicBezTo>
                  <a:cubicBezTo>
                    <a:pt x="299" y="87"/>
                    <a:pt x="294" y="86"/>
                    <a:pt x="292" y="88"/>
                  </a:cubicBezTo>
                  <a:cubicBezTo>
                    <a:pt x="290" y="90"/>
                    <a:pt x="289" y="94"/>
                    <a:pt x="289" y="94"/>
                  </a:cubicBezTo>
                  <a:cubicBezTo>
                    <a:pt x="289" y="94"/>
                    <a:pt x="291" y="93"/>
                    <a:pt x="294" y="93"/>
                  </a:cubicBezTo>
                  <a:cubicBezTo>
                    <a:pt x="297" y="92"/>
                    <a:pt x="297" y="92"/>
                    <a:pt x="299" y="91"/>
                  </a:cubicBezTo>
                  <a:cubicBezTo>
                    <a:pt x="302" y="89"/>
                    <a:pt x="304" y="88"/>
                    <a:pt x="306" y="91"/>
                  </a:cubicBezTo>
                  <a:cubicBezTo>
                    <a:pt x="308" y="94"/>
                    <a:pt x="305" y="95"/>
                    <a:pt x="305" y="95"/>
                  </a:cubicBezTo>
                  <a:cubicBezTo>
                    <a:pt x="305" y="95"/>
                    <a:pt x="306" y="97"/>
                    <a:pt x="307" y="98"/>
                  </a:cubicBezTo>
                  <a:cubicBezTo>
                    <a:pt x="308" y="98"/>
                    <a:pt x="308" y="97"/>
                    <a:pt x="310" y="96"/>
                  </a:cubicBezTo>
                  <a:cubicBezTo>
                    <a:pt x="312" y="95"/>
                    <a:pt x="311" y="98"/>
                    <a:pt x="312" y="100"/>
                  </a:cubicBezTo>
                  <a:cubicBezTo>
                    <a:pt x="312" y="101"/>
                    <a:pt x="314" y="101"/>
                    <a:pt x="315" y="99"/>
                  </a:cubicBezTo>
                  <a:cubicBezTo>
                    <a:pt x="316" y="98"/>
                    <a:pt x="317" y="97"/>
                    <a:pt x="317" y="98"/>
                  </a:cubicBezTo>
                  <a:cubicBezTo>
                    <a:pt x="318" y="98"/>
                    <a:pt x="319" y="101"/>
                    <a:pt x="320" y="103"/>
                  </a:cubicBezTo>
                  <a:cubicBezTo>
                    <a:pt x="320" y="105"/>
                    <a:pt x="314" y="105"/>
                    <a:pt x="313" y="106"/>
                  </a:cubicBezTo>
                  <a:cubicBezTo>
                    <a:pt x="312" y="106"/>
                    <a:pt x="308" y="107"/>
                    <a:pt x="307" y="107"/>
                  </a:cubicBezTo>
                  <a:cubicBezTo>
                    <a:pt x="306" y="108"/>
                    <a:pt x="304" y="110"/>
                    <a:pt x="302" y="110"/>
                  </a:cubicBezTo>
                  <a:cubicBezTo>
                    <a:pt x="300" y="110"/>
                    <a:pt x="300" y="107"/>
                    <a:pt x="300" y="105"/>
                  </a:cubicBezTo>
                  <a:cubicBezTo>
                    <a:pt x="299" y="103"/>
                    <a:pt x="297" y="105"/>
                    <a:pt x="297" y="106"/>
                  </a:cubicBezTo>
                  <a:cubicBezTo>
                    <a:pt x="296" y="107"/>
                    <a:pt x="294" y="106"/>
                    <a:pt x="292" y="107"/>
                  </a:cubicBezTo>
                  <a:cubicBezTo>
                    <a:pt x="291" y="107"/>
                    <a:pt x="288" y="109"/>
                    <a:pt x="288" y="112"/>
                  </a:cubicBezTo>
                  <a:cubicBezTo>
                    <a:pt x="288" y="114"/>
                    <a:pt x="291" y="116"/>
                    <a:pt x="290" y="118"/>
                  </a:cubicBezTo>
                  <a:cubicBezTo>
                    <a:pt x="290" y="119"/>
                    <a:pt x="284" y="118"/>
                    <a:pt x="282" y="118"/>
                  </a:cubicBezTo>
                  <a:cubicBezTo>
                    <a:pt x="280" y="117"/>
                    <a:pt x="278" y="119"/>
                    <a:pt x="279" y="120"/>
                  </a:cubicBezTo>
                  <a:cubicBezTo>
                    <a:pt x="279" y="121"/>
                    <a:pt x="279" y="123"/>
                    <a:pt x="277" y="122"/>
                  </a:cubicBezTo>
                  <a:cubicBezTo>
                    <a:pt x="275" y="122"/>
                    <a:pt x="275" y="124"/>
                    <a:pt x="276" y="126"/>
                  </a:cubicBezTo>
                  <a:cubicBezTo>
                    <a:pt x="277" y="127"/>
                    <a:pt x="274" y="130"/>
                    <a:pt x="273" y="129"/>
                  </a:cubicBezTo>
                  <a:cubicBezTo>
                    <a:pt x="272" y="128"/>
                    <a:pt x="270" y="127"/>
                    <a:pt x="270" y="129"/>
                  </a:cubicBezTo>
                  <a:cubicBezTo>
                    <a:pt x="270" y="131"/>
                    <a:pt x="272" y="133"/>
                    <a:pt x="273" y="136"/>
                  </a:cubicBezTo>
                  <a:cubicBezTo>
                    <a:pt x="275" y="138"/>
                    <a:pt x="269" y="138"/>
                    <a:pt x="267" y="140"/>
                  </a:cubicBezTo>
                  <a:cubicBezTo>
                    <a:pt x="266" y="142"/>
                    <a:pt x="262" y="148"/>
                    <a:pt x="259" y="149"/>
                  </a:cubicBezTo>
                  <a:cubicBezTo>
                    <a:pt x="257" y="150"/>
                    <a:pt x="255" y="154"/>
                    <a:pt x="256" y="156"/>
                  </a:cubicBezTo>
                  <a:cubicBezTo>
                    <a:pt x="257" y="157"/>
                    <a:pt x="259" y="163"/>
                    <a:pt x="259" y="165"/>
                  </a:cubicBezTo>
                  <a:cubicBezTo>
                    <a:pt x="260" y="167"/>
                    <a:pt x="259" y="173"/>
                    <a:pt x="257" y="173"/>
                  </a:cubicBezTo>
                  <a:cubicBezTo>
                    <a:pt x="255" y="173"/>
                    <a:pt x="256" y="169"/>
                    <a:pt x="254" y="168"/>
                  </a:cubicBezTo>
                  <a:cubicBezTo>
                    <a:pt x="251" y="167"/>
                    <a:pt x="250" y="162"/>
                    <a:pt x="250" y="159"/>
                  </a:cubicBezTo>
                  <a:cubicBezTo>
                    <a:pt x="249" y="155"/>
                    <a:pt x="249" y="157"/>
                    <a:pt x="247" y="158"/>
                  </a:cubicBezTo>
                  <a:cubicBezTo>
                    <a:pt x="246" y="159"/>
                    <a:pt x="244" y="156"/>
                    <a:pt x="243" y="155"/>
                  </a:cubicBezTo>
                  <a:cubicBezTo>
                    <a:pt x="243" y="154"/>
                    <a:pt x="239" y="157"/>
                    <a:pt x="236" y="156"/>
                  </a:cubicBezTo>
                  <a:cubicBezTo>
                    <a:pt x="233" y="156"/>
                    <a:pt x="231" y="157"/>
                    <a:pt x="231" y="158"/>
                  </a:cubicBezTo>
                  <a:cubicBezTo>
                    <a:pt x="231" y="159"/>
                    <a:pt x="231" y="161"/>
                    <a:pt x="228" y="159"/>
                  </a:cubicBezTo>
                  <a:cubicBezTo>
                    <a:pt x="225" y="158"/>
                    <a:pt x="225" y="158"/>
                    <a:pt x="222" y="158"/>
                  </a:cubicBezTo>
                  <a:cubicBezTo>
                    <a:pt x="219" y="158"/>
                    <a:pt x="217" y="157"/>
                    <a:pt x="216" y="159"/>
                  </a:cubicBezTo>
                  <a:cubicBezTo>
                    <a:pt x="216" y="160"/>
                    <a:pt x="213" y="162"/>
                    <a:pt x="211" y="163"/>
                  </a:cubicBezTo>
                  <a:cubicBezTo>
                    <a:pt x="210" y="164"/>
                    <a:pt x="206" y="167"/>
                    <a:pt x="208" y="167"/>
                  </a:cubicBezTo>
                  <a:cubicBezTo>
                    <a:pt x="209" y="168"/>
                    <a:pt x="209" y="172"/>
                    <a:pt x="208" y="174"/>
                  </a:cubicBezTo>
                  <a:cubicBezTo>
                    <a:pt x="207" y="177"/>
                    <a:pt x="208" y="181"/>
                    <a:pt x="208" y="185"/>
                  </a:cubicBezTo>
                  <a:cubicBezTo>
                    <a:pt x="209" y="189"/>
                    <a:pt x="212" y="192"/>
                    <a:pt x="214" y="194"/>
                  </a:cubicBezTo>
                  <a:cubicBezTo>
                    <a:pt x="217" y="197"/>
                    <a:pt x="218" y="198"/>
                    <a:pt x="221" y="196"/>
                  </a:cubicBezTo>
                  <a:cubicBezTo>
                    <a:pt x="224" y="193"/>
                    <a:pt x="225" y="195"/>
                    <a:pt x="225" y="195"/>
                  </a:cubicBezTo>
                  <a:cubicBezTo>
                    <a:pt x="226" y="195"/>
                    <a:pt x="228" y="194"/>
                    <a:pt x="227" y="191"/>
                  </a:cubicBezTo>
                  <a:cubicBezTo>
                    <a:pt x="227" y="188"/>
                    <a:pt x="228" y="186"/>
                    <a:pt x="231" y="186"/>
                  </a:cubicBezTo>
                  <a:cubicBezTo>
                    <a:pt x="233" y="186"/>
                    <a:pt x="236" y="185"/>
                    <a:pt x="238" y="186"/>
                  </a:cubicBezTo>
                  <a:cubicBezTo>
                    <a:pt x="240" y="186"/>
                    <a:pt x="241" y="191"/>
                    <a:pt x="238" y="194"/>
                  </a:cubicBezTo>
                  <a:cubicBezTo>
                    <a:pt x="235" y="196"/>
                    <a:pt x="237" y="200"/>
                    <a:pt x="236" y="202"/>
                  </a:cubicBezTo>
                  <a:cubicBezTo>
                    <a:pt x="236" y="205"/>
                    <a:pt x="233" y="206"/>
                    <a:pt x="236" y="206"/>
                  </a:cubicBezTo>
                  <a:cubicBezTo>
                    <a:pt x="239" y="206"/>
                    <a:pt x="238" y="206"/>
                    <a:pt x="240" y="207"/>
                  </a:cubicBezTo>
                  <a:cubicBezTo>
                    <a:pt x="242" y="207"/>
                    <a:pt x="243" y="205"/>
                    <a:pt x="245" y="204"/>
                  </a:cubicBezTo>
                  <a:cubicBezTo>
                    <a:pt x="247" y="204"/>
                    <a:pt x="251" y="209"/>
                    <a:pt x="251" y="211"/>
                  </a:cubicBezTo>
                  <a:cubicBezTo>
                    <a:pt x="250" y="214"/>
                    <a:pt x="249" y="218"/>
                    <a:pt x="249" y="222"/>
                  </a:cubicBezTo>
                  <a:cubicBezTo>
                    <a:pt x="250" y="225"/>
                    <a:pt x="251" y="226"/>
                    <a:pt x="251" y="227"/>
                  </a:cubicBezTo>
                  <a:cubicBezTo>
                    <a:pt x="252" y="228"/>
                    <a:pt x="254" y="231"/>
                    <a:pt x="256" y="230"/>
                  </a:cubicBezTo>
                  <a:cubicBezTo>
                    <a:pt x="258" y="228"/>
                    <a:pt x="260" y="228"/>
                    <a:pt x="261" y="226"/>
                  </a:cubicBezTo>
                  <a:cubicBezTo>
                    <a:pt x="262" y="225"/>
                    <a:pt x="267" y="228"/>
                    <a:pt x="266" y="229"/>
                  </a:cubicBezTo>
                  <a:cubicBezTo>
                    <a:pt x="266" y="230"/>
                    <a:pt x="268" y="231"/>
                    <a:pt x="269" y="230"/>
                  </a:cubicBezTo>
                  <a:cubicBezTo>
                    <a:pt x="271" y="229"/>
                    <a:pt x="272" y="228"/>
                    <a:pt x="273" y="225"/>
                  </a:cubicBezTo>
                  <a:cubicBezTo>
                    <a:pt x="275" y="223"/>
                    <a:pt x="277" y="221"/>
                    <a:pt x="279" y="221"/>
                  </a:cubicBezTo>
                  <a:cubicBezTo>
                    <a:pt x="280" y="220"/>
                    <a:pt x="283" y="217"/>
                    <a:pt x="285" y="218"/>
                  </a:cubicBezTo>
                  <a:cubicBezTo>
                    <a:pt x="287" y="218"/>
                    <a:pt x="284" y="221"/>
                    <a:pt x="284" y="223"/>
                  </a:cubicBezTo>
                  <a:cubicBezTo>
                    <a:pt x="284" y="225"/>
                    <a:pt x="284" y="230"/>
                    <a:pt x="285" y="230"/>
                  </a:cubicBezTo>
                  <a:cubicBezTo>
                    <a:pt x="286" y="230"/>
                    <a:pt x="285" y="226"/>
                    <a:pt x="287" y="224"/>
                  </a:cubicBezTo>
                  <a:cubicBezTo>
                    <a:pt x="288" y="221"/>
                    <a:pt x="290" y="220"/>
                    <a:pt x="292" y="220"/>
                  </a:cubicBezTo>
                  <a:cubicBezTo>
                    <a:pt x="293" y="220"/>
                    <a:pt x="294" y="226"/>
                    <a:pt x="296" y="224"/>
                  </a:cubicBezTo>
                  <a:cubicBezTo>
                    <a:pt x="297" y="222"/>
                    <a:pt x="301" y="223"/>
                    <a:pt x="302" y="224"/>
                  </a:cubicBezTo>
                  <a:cubicBezTo>
                    <a:pt x="302" y="226"/>
                    <a:pt x="303" y="227"/>
                    <a:pt x="303" y="227"/>
                  </a:cubicBezTo>
                  <a:cubicBezTo>
                    <a:pt x="303" y="227"/>
                    <a:pt x="304" y="226"/>
                    <a:pt x="304" y="224"/>
                  </a:cubicBezTo>
                  <a:cubicBezTo>
                    <a:pt x="304" y="223"/>
                    <a:pt x="308" y="221"/>
                    <a:pt x="311" y="223"/>
                  </a:cubicBezTo>
                  <a:cubicBezTo>
                    <a:pt x="313" y="225"/>
                    <a:pt x="312" y="225"/>
                    <a:pt x="314" y="226"/>
                  </a:cubicBezTo>
                  <a:cubicBezTo>
                    <a:pt x="315" y="226"/>
                    <a:pt x="316" y="222"/>
                    <a:pt x="317" y="222"/>
                  </a:cubicBezTo>
                  <a:cubicBezTo>
                    <a:pt x="318" y="221"/>
                    <a:pt x="317" y="226"/>
                    <a:pt x="315" y="229"/>
                  </a:cubicBezTo>
                  <a:cubicBezTo>
                    <a:pt x="313" y="232"/>
                    <a:pt x="317" y="231"/>
                    <a:pt x="317" y="231"/>
                  </a:cubicBezTo>
                  <a:cubicBezTo>
                    <a:pt x="317" y="231"/>
                    <a:pt x="317" y="231"/>
                    <a:pt x="317" y="232"/>
                  </a:cubicBezTo>
                  <a:cubicBezTo>
                    <a:pt x="318" y="233"/>
                    <a:pt x="321" y="231"/>
                    <a:pt x="322" y="233"/>
                  </a:cubicBezTo>
                  <a:cubicBezTo>
                    <a:pt x="323" y="234"/>
                    <a:pt x="324" y="235"/>
                    <a:pt x="326" y="238"/>
                  </a:cubicBezTo>
                  <a:cubicBezTo>
                    <a:pt x="327" y="241"/>
                    <a:pt x="329" y="239"/>
                    <a:pt x="332" y="238"/>
                  </a:cubicBezTo>
                  <a:cubicBezTo>
                    <a:pt x="335" y="237"/>
                    <a:pt x="339" y="242"/>
                    <a:pt x="342" y="246"/>
                  </a:cubicBezTo>
                  <a:cubicBezTo>
                    <a:pt x="345" y="249"/>
                    <a:pt x="345" y="252"/>
                    <a:pt x="347" y="252"/>
                  </a:cubicBezTo>
                  <a:cubicBezTo>
                    <a:pt x="349" y="252"/>
                    <a:pt x="349" y="256"/>
                    <a:pt x="349" y="257"/>
                  </a:cubicBezTo>
                  <a:cubicBezTo>
                    <a:pt x="349" y="258"/>
                    <a:pt x="345" y="261"/>
                    <a:pt x="342" y="261"/>
                  </a:cubicBezTo>
                  <a:cubicBezTo>
                    <a:pt x="340" y="262"/>
                    <a:pt x="340" y="265"/>
                    <a:pt x="344" y="264"/>
                  </a:cubicBezTo>
                  <a:cubicBezTo>
                    <a:pt x="348" y="263"/>
                    <a:pt x="346" y="261"/>
                    <a:pt x="349" y="260"/>
                  </a:cubicBezTo>
                  <a:cubicBezTo>
                    <a:pt x="351" y="260"/>
                    <a:pt x="354" y="262"/>
                    <a:pt x="351" y="265"/>
                  </a:cubicBezTo>
                  <a:cubicBezTo>
                    <a:pt x="349" y="269"/>
                    <a:pt x="345" y="269"/>
                    <a:pt x="349" y="270"/>
                  </a:cubicBezTo>
                  <a:cubicBezTo>
                    <a:pt x="353" y="270"/>
                    <a:pt x="350" y="269"/>
                    <a:pt x="353" y="265"/>
                  </a:cubicBezTo>
                  <a:cubicBezTo>
                    <a:pt x="355" y="262"/>
                    <a:pt x="355" y="263"/>
                    <a:pt x="356" y="263"/>
                  </a:cubicBezTo>
                  <a:cubicBezTo>
                    <a:pt x="358" y="263"/>
                    <a:pt x="361" y="264"/>
                    <a:pt x="362" y="265"/>
                  </a:cubicBezTo>
                  <a:cubicBezTo>
                    <a:pt x="363" y="266"/>
                    <a:pt x="367" y="268"/>
                    <a:pt x="369" y="270"/>
                  </a:cubicBezTo>
                  <a:cubicBezTo>
                    <a:pt x="371" y="271"/>
                    <a:pt x="373" y="270"/>
                    <a:pt x="375" y="270"/>
                  </a:cubicBezTo>
                  <a:cubicBezTo>
                    <a:pt x="376" y="269"/>
                    <a:pt x="380" y="272"/>
                    <a:pt x="382" y="274"/>
                  </a:cubicBezTo>
                  <a:cubicBezTo>
                    <a:pt x="384" y="276"/>
                    <a:pt x="387" y="277"/>
                    <a:pt x="389" y="278"/>
                  </a:cubicBezTo>
                  <a:cubicBezTo>
                    <a:pt x="391" y="278"/>
                    <a:pt x="394" y="282"/>
                    <a:pt x="394" y="285"/>
                  </a:cubicBezTo>
                  <a:cubicBezTo>
                    <a:pt x="394" y="288"/>
                    <a:pt x="391" y="294"/>
                    <a:pt x="391" y="296"/>
                  </a:cubicBezTo>
                  <a:cubicBezTo>
                    <a:pt x="391" y="297"/>
                    <a:pt x="387" y="302"/>
                    <a:pt x="383" y="306"/>
                  </a:cubicBezTo>
                  <a:cubicBezTo>
                    <a:pt x="379" y="310"/>
                    <a:pt x="381" y="314"/>
                    <a:pt x="382" y="316"/>
                  </a:cubicBezTo>
                  <a:cubicBezTo>
                    <a:pt x="382" y="317"/>
                    <a:pt x="379" y="324"/>
                    <a:pt x="380" y="325"/>
                  </a:cubicBezTo>
                  <a:cubicBezTo>
                    <a:pt x="380" y="327"/>
                    <a:pt x="379" y="330"/>
                    <a:pt x="377" y="332"/>
                  </a:cubicBezTo>
                  <a:cubicBezTo>
                    <a:pt x="376" y="334"/>
                    <a:pt x="375" y="338"/>
                    <a:pt x="374" y="340"/>
                  </a:cubicBezTo>
                  <a:cubicBezTo>
                    <a:pt x="373" y="342"/>
                    <a:pt x="369" y="341"/>
                    <a:pt x="366" y="342"/>
                  </a:cubicBezTo>
                  <a:cubicBezTo>
                    <a:pt x="363" y="343"/>
                    <a:pt x="362" y="344"/>
                    <a:pt x="362" y="344"/>
                  </a:cubicBezTo>
                  <a:cubicBezTo>
                    <a:pt x="362" y="344"/>
                    <a:pt x="357" y="347"/>
                    <a:pt x="354" y="349"/>
                  </a:cubicBezTo>
                  <a:cubicBezTo>
                    <a:pt x="351" y="351"/>
                    <a:pt x="355" y="355"/>
                    <a:pt x="353" y="359"/>
                  </a:cubicBezTo>
                  <a:cubicBezTo>
                    <a:pt x="352" y="362"/>
                    <a:pt x="350" y="359"/>
                    <a:pt x="349" y="363"/>
                  </a:cubicBezTo>
                  <a:cubicBezTo>
                    <a:pt x="347" y="367"/>
                    <a:pt x="346" y="366"/>
                    <a:pt x="345" y="367"/>
                  </a:cubicBezTo>
                  <a:cubicBezTo>
                    <a:pt x="344" y="368"/>
                    <a:pt x="343" y="370"/>
                    <a:pt x="343" y="373"/>
                  </a:cubicBezTo>
                  <a:cubicBezTo>
                    <a:pt x="343" y="375"/>
                    <a:pt x="340" y="377"/>
                    <a:pt x="337" y="381"/>
                  </a:cubicBezTo>
                  <a:cubicBezTo>
                    <a:pt x="334" y="384"/>
                    <a:pt x="332" y="384"/>
                    <a:pt x="328" y="383"/>
                  </a:cubicBezTo>
                  <a:cubicBezTo>
                    <a:pt x="325" y="382"/>
                    <a:pt x="325" y="371"/>
                    <a:pt x="325" y="373"/>
                  </a:cubicBezTo>
                  <a:cubicBezTo>
                    <a:pt x="324" y="374"/>
                    <a:pt x="322" y="380"/>
                    <a:pt x="323" y="380"/>
                  </a:cubicBezTo>
                  <a:cubicBezTo>
                    <a:pt x="323" y="381"/>
                    <a:pt x="327" y="385"/>
                    <a:pt x="328" y="386"/>
                  </a:cubicBezTo>
                  <a:cubicBezTo>
                    <a:pt x="329" y="387"/>
                    <a:pt x="329" y="388"/>
                    <a:pt x="328" y="390"/>
                  </a:cubicBezTo>
                  <a:cubicBezTo>
                    <a:pt x="327" y="391"/>
                    <a:pt x="324" y="396"/>
                    <a:pt x="323" y="397"/>
                  </a:cubicBezTo>
                  <a:cubicBezTo>
                    <a:pt x="322" y="397"/>
                    <a:pt x="315" y="398"/>
                    <a:pt x="313" y="397"/>
                  </a:cubicBezTo>
                  <a:cubicBezTo>
                    <a:pt x="312" y="396"/>
                    <a:pt x="311" y="399"/>
                    <a:pt x="311" y="401"/>
                  </a:cubicBezTo>
                  <a:cubicBezTo>
                    <a:pt x="311" y="403"/>
                    <a:pt x="313" y="405"/>
                    <a:pt x="310" y="404"/>
                  </a:cubicBezTo>
                  <a:cubicBezTo>
                    <a:pt x="307" y="404"/>
                    <a:pt x="303" y="402"/>
                    <a:pt x="303" y="403"/>
                  </a:cubicBezTo>
                  <a:cubicBezTo>
                    <a:pt x="303" y="405"/>
                    <a:pt x="304" y="408"/>
                    <a:pt x="306" y="408"/>
                  </a:cubicBezTo>
                  <a:cubicBezTo>
                    <a:pt x="307" y="408"/>
                    <a:pt x="309" y="407"/>
                    <a:pt x="308" y="409"/>
                  </a:cubicBezTo>
                  <a:cubicBezTo>
                    <a:pt x="307" y="411"/>
                    <a:pt x="305" y="413"/>
                    <a:pt x="304" y="413"/>
                  </a:cubicBezTo>
                  <a:cubicBezTo>
                    <a:pt x="303" y="414"/>
                    <a:pt x="302" y="417"/>
                    <a:pt x="299" y="419"/>
                  </a:cubicBezTo>
                  <a:cubicBezTo>
                    <a:pt x="297" y="421"/>
                    <a:pt x="297" y="423"/>
                    <a:pt x="297" y="424"/>
                  </a:cubicBezTo>
                  <a:cubicBezTo>
                    <a:pt x="298" y="424"/>
                    <a:pt x="302" y="424"/>
                    <a:pt x="302" y="424"/>
                  </a:cubicBezTo>
                  <a:cubicBezTo>
                    <a:pt x="303" y="425"/>
                    <a:pt x="302" y="429"/>
                    <a:pt x="301" y="430"/>
                  </a:cubicBezTo>
                  <a:cubicBezTo>
                    <a:pt x="300" y="431"/>
                    <a:pt x="295" y="435"/>
                    <a:pt x="294" y="436"/>
                  </a:cubicBezTo>
                  <a:cubicBezTo>
                    <a:pt x="292" y="437"/>
                    <a:pt x="292" y="441"/>
                    <a:pt x="292" y="443"/>
                  </a:cubicBezTo>
                  <a:cubicBezTo>
                    <a:pt x="293" y="445"/>
                    <a:pt x="297" y="449"/>
                    <a:pt x="299" y="450"/>
                  </a:cubicBezTo>
                  <a:cubicBezTo>
                    <a:pt x="301" y="451"/>
                    <a:pt x="306" y="451"/>
                    <a:pt x="306" y="451"/>
                  </a:cubicBezTo>
                  <a:cubicBezTo>
                    <a:pt x="305" y="452"/>
                    <a:pt x="300" y="453"/>
                    <a:pt x="299" y="453"/>
                  </a:cubicBezTo>
                  <a:cubicBezTo>
                    <a:pt x="298" y="454"/>
                    <a:pt x="294" y="455"/>
                    <a:pt x="292" y="455"/>
                  </a:cubicBezTo>
                  <a:cubicBezTo>
                    <a:pt x="290" y="455"/>
                    <a:pt x="286" y="453"/>
                    <a:pt x="286" y="453"/>
                  </a:cubicBezTo>
                  <a:cubicBezTo>
                    <a:pt x="285" y="453"/>
                    <a:pt x="286" y="451"/>
                    <a:pt x="289" y="449"/>
                  </a:cubicBezTo>
                  <a:cubicBezTo>
                    <a:pt x="291" y="447"/>
                    <a:pt x="288" y="444"/>
                    <a:pt x="287" y="447"/>
                  </a:cubicBezTo>
                  <a:cubicBezTo>
                    <a:pt x="287" y="451"/>
                    <a:pt x="286" y="451"/>
                    <a:pt x="284" y="451"/>
                  </a:cubicBezTo>
                  <a:cubicBezTo>
                    <a:pt x="283" y="451"/>
                    <a:pt x="282" y="449"/>
                    <a:pt x="281" y="448"/>
                  </a:cubicBezTo>
                  <a:cubicBezTo>
                    <a:pt x="280" y="448"/>
                    <a:pt x="277" y="447"/>
                    <a:pt x="277" y="443"/>
                  </a:cubicBezTo>
                  <a:cubicBezTo>
                    <a:pt x="278" y="440"/>
                    <a:pt x="276" y="440"/>
                    <a:pt x="274" y="438"/>
                  </a:cubicBezTo>
                  <a:cubicBezTo>
                    <a:pt x="273" y="437"/>
                    <a:pt x="276" y="436"/>
                    <a:pt x="276" y="434"/>
                  </a:cubicBezTo>
                  <a:cubicBezTo>
                    <a:pt x="275" y="433"/>
                    <a:pt x="273" y="434"/>
                    <a:pt x="273" y="432"/>
                  </a:cubicBezTo>
                  <a:cubicBezTo>
                    <a:pt x="273" y="429"/>
                    <a:pt x="275" y="427"/>
                    <a:pt x="275" y="426"/>
                  </a:cubicBezTo>
                  <a:cubicBezTo>
                    <a:pt x="275" y="425"/>
                    <a:pt x="274" y="423"/>
                    <a:pt x="273" y="421"/>
                  </a:cubicBezTo>
                  <a:cubicBezTo>
                    <a:pt x="273" y="420"/>
                    <a:pt x="274" y="419"/>
                    <a:pt x="276" y="416"/>
                  </a:cubicBezTo>
                  <a:cubicBezTo>
                    <a:pt x="278" y="414"/>
                    <a:pt x="279" y="411"/>
                    <a:pt x="279" y="410"/>
                  </a:cubicBezTo>
                  <a:cubicBezTo>
                    <a:pt x="279" y="409"/>
                    <a:pt x="278" y="406"/>
                    <a:pt x="278" y="403"/>
                  </a:cubicBezTo>
                  <a:cubicBezTo>
                    <a:pt x="278" y="401"/>
                    <a:pt x="279" y="400"/>
                    <a:pt x="280" y="397"/>
                  </a:cubicBezTo>
                  <a:cubicBezTo>
                    <a:pt x="280" y="394"/>
                    <a:pt x="278" y="395"/>
                    <a:pt x="278" y="392"/>
                  </a:cubicBezTo>
                  <a:cubicBezTo>
                    <a:pt x="278" y="390"/>
                    <a:pt x="280" y="390"/>
                    <a:pt x="280" y="388"/>
                  </a:cubicBezTo>
                  <a:cubicBezTo>
                    <a:pt x="279" y="385"/>
                    <a:pt x="281" y="383"/>
                    <a:pt x="282" y="382"/>
                  </a:cubicBezTo>
                  <a:cubicBezTo>
                    <a:pt x="283" y="380"/>
                    <a:pt x="283" y="377"/>
                    <a:pt x="284" y="375"/>
                  </a:cubicBezTo>
                  <a:cubicBezTo>
                    <a:pt x="285" y="373"/>
                    <a:pt x="283" y="368"/>
                    <a:pt x="283" y="367"/>
                  </a:cubicBezTo>
                  <a:cubicBezTo>
                    <a:pt x="283" y="366"/>
                    <a:pt x="287" y="365"/>
                    <a:pt x="285" y="363"/>
                  </a:cubicBezTo>
                  <a:cubicBezTo>
                    <a:pt x="284" y="361"/>
                    <a:pt x="286" y="361"/>
                    <a:pt x="288" y="359"/>
                  </a:cubicBezTo>
                  <a:cubicBezTo>
                    <a:pt x="289" y="358"/>
                    <a:pt x="287" y="353"/>
                    <a:pt x="288" y="347"/>
                  </a:cubicBezTo>
                  <a:cubicBezTo>
                    <a:pt x="288" y="342"/>
                    <a:pt x="289" y="333"/>
                    <a:pt x="289" y="332"/>
                  </a:cubicBezTo>
                  <a:cubicBezTo>
                    <a:pt x="289" y="331"/>
                    <a:pt x="289" y="328"/>
                    <a:pt x="288" y="325"/>
                  </a:cubicBezTo>
                  <a:cubicBezTo>
                    <a:pt x="287" y="323"/>
                    <a:pt x="285" y="321"/>
                    <a:pt x="284" y="320"/>
                  </a:cubicBezTo>
                  <a:cubicBezTo>
                    <a:pt x="282" y="319"/>
                    <a:pt x="280" y="317"/>
                    <a:pt x="278" y="316"/>
                  </a:cubicBezTo>
                  <a:cubicBezTo>
                    <a:pt x="277" y="316"/>
                    <a:pt x="269" y="314"/>
                    <a:pt x="269" y="309"/>
                  </a:cubicBezTo>
                  <a:cubicBezTo>
                    <a:pt x="269" y="305"/>
                    <a:pt x="267" y="302"/>
                    <a:pt x="266" y="299"/>
                  </a:cubicBezTo>
                  <a:cubicBezTo>
                    <a:pt x="266" y="296"/>
                    <a:pt x="262" y="289"/>
                    <a:pt x="262" y="286"/>
                  </a:cubicBezTo>
                  <a:cubicBezTo>
                    <a:pt x="261" y="284"/>
                    <a:pt x="256" y="283"/>
                    <a:pt x="255" y="279"/>
                  </a:cubicBezTo>
                  <a:cubicBezTo>
                    <a:pt x="255" y="276"/>
                    <a:pt x="257" y="274"/>
                    <a:pt x="257" y="272"/>
                  </a:cubicBezTo>
                  <a:cubicBezTo>
                    <a:pt x="258" y="270"/>
                    <a:pt x="257" y="265"/>
                    <a:pt x="256" y="264"/>
                  </a:cubicBezTo>
                  <a:cubicBezTo>
                    <a:pt x="256" y="262"/>
                    <a:pt x="259" y="257"/>
                    <a:pt x="260" y="256"/>
                  </a:cubicBezTo>
                  <a:cubicBezTo>
                    <a:pt x="262" y="256"/>
                    <a:pt x="264" y="252"/>
                    <a:pt x="265" y="252"/>
                  </a:cubicBezTo>
                  <a:cubicBezTo>
                    <a:pt x="266" y="252"/>
                    <a:pt x="266" y="249"/>
                    <a:pt x="267" y="246"/>
                  </a:cubicBezTo>
                  <a:cubicBezTo>
                    <a:pt x="268" y="243"/>
                    <a:pt x="267" y="238"/>
                    <a:pt x="266" y="238"/>
                  </a:cubicBezTo>
                  <a:cubicBezTo>
                    <a:pt x="265" y="237"/>
                    <a:pt x="264" y="233"/>
                    <a:pt x="263" y="232"/>
                  </a:cubicBezTo>
                  <a:cubicBezTo>
                    <a:pt x="262" y="231"/>
                    <a:pt x="259" y="231"/>
                    <a:pt x="259" y="231"/>
                  </a:cubicBezTo>
                  <a:cubicBezTo>
                    <a:pt x="259" y="231"/>
                    <a:pt x="260" y="234"/>
                    <a:pt x="258" y="236"/>
                  </a:cubicBezTo>
                  <a:cubicBezTo>
                    <a:pt x="255" y="237"/>
                    <a:pt x="255" y="235"/>
                    <a:pt x="254" y="234"/>
                  </a:cubicBezTo>
                  <a:cubicBezTo>
                    <a:pt x="253" y="233"/>
                    <a:pt x="251" y="233"/>
                    <a:pt x="249" y="232"/>
                  </a:cubicBezTo>
                  <a:cubicBezTo>
                    <a:pt x="248" y="230"/>
                    <a:pt x="246" y="228"/>
                    <a:pt x="245" y="227"/>
                  </a:cubicBezTo>
                  <a:cubicBezTo>
                    <a:pt x="243" y="226"/>
                    <a:pt x="240" y="226"/>
                    <a:pt x="240" y="222"/>
                  </a:cubicBezTo>
                  <a:cubicBezTo>
                    <a:pt x="240" y="219"/>
                    <a:pt x="238" y="216"/>
                    <a:pt x="237" y="216"/>
                  </a:cubicBezTo>
                  <a:cubicBezTo>
                    <a:pt x="236" y="215"/>
                    <a:pt x="234" y="214"/>
                    <a:pt x="233" y="215"/>
                  </a:cubicBezTo>
                  <a:cubicBezTo>
                    <a:pt x="231" y="215"/>
                    <a:pt x="229" y="213"/>
                    <a:pt x="227" y="213"/>
                  </a:cubicBezTo>
                  <a:cubicBezTo>
                    <a:pt x="226" y="213"/>
                    <a:pt x="222" y="210"/>
                    <a:pt x="221" y="208"/>
                  </a:cubicBezTo>
                  <a:cubicBezTo>
                    <a:pt x="220" y="207"/>
                    <a:pt x="219" y="204"/>
                    <a:pt x="216" y="204"/>
                  </a:cubicBezTo>
                  <a:cubicBezTo>
                    <a:pt x="214" y="204"/>
                    <a:pt x="214" y="205"/>
                    <a:pt x="212" y="207"/>
                  </a:cubicBezTo>
                  <a:cubicBezTo>
                    <a:pt x="211" y="210"/>
                    <a:pt x="209" y="206"/>
                    <a:pt x="208" y="205"/>
                  </a:cubicBezTo>
                  <a:cubicBezTo>
                    <a:pt x="207" y="204"/>
                    <a:pt x="203" y="206"/>
                    <a:pt x="201" y="206"/>
                  </a:cubicBezTo>
                  <a:cubicBezTo>
                    <a:pt x="198" y="206"/>
                    <a:pt x="197" y="200"/>
                    <a:pt x="197" y="199"/>
                  </a:cubicBezTo>
                  <a:cubicBezTo>
                    <a:pt x="196" y="194"/>
                    <a:pt x="189" y="194"/>
                    <a:pt x="187" y="193"/>
                  </a:cubicBezTo>
                  <a:cubicBezTo>
                    <a:pt x="185" y="192"/>
                    <a:pt x="183" y="188"/>
                    <a:pt x="184" y="186"/>
                  </a:cubicBezTo>
                  <a:cubicBezTo>
                    <a:pt x="185" y="185"/>
                    <a:pt x="183" y="181"/>
                    <a:pt x="183" y="181"/>
                  </a:cubicBezTo>
                  <a:cubicBezTo>
                    <a:pt x="183" y="181"/>
                    <a:pt x="179" y="177"/>
                    <a:pt x="178" y="177"/>
                  </a:cubicBezTo>
                  <a:cubicBezTo>
                    <a:pt x="177" y="177"/>
                    <a:pt x="173" y="168"/>
                    <a:pt x="171" y="166"/>
                  </a:cubicBezTo>
                  <a:cubicBezTo>
                    <a:pt x="168" y="164"/>
                    <a:pt x="163" y="158"/>
                    <a:pt x="162" y="156"/>
                  </a:cubicBezTo>
                  <a:cubicBezTo>
                    <a:pt x="161" y="153"/>
                    <a:pt x="161" y="149"/>
                    <a:pt x="158" y="151"/>
                  </a:cubicBezTo>
                  <a:cubicBezTo>
                    <a:pt x="156" y="153"/>
                    <a:pt x="158" y="155"/>
                    <a:pt x="160" y="157"/>
                  </a:cubicBezTo>
                  <a:cubicBezTo>
                    <a:pt x="163" y="160"/>
                    <a:pt x="162" y="162"/>
                    <a:pt x="166" y="165"/>
                  </a:cubicBezTo>
                  <a:cubicBezTo>
                    <a:pt x="169" y="169"/>
                    <a:pt x="168" y="172"/>
                    <a:pt x="169" y="173"/>
                  </a:cubicBezTo>
                  <a:cubicBezTo>
                    <a:pt x="171" y="175"/>
                    <a:pt x="176" y="178"/>
                    <a:pt x="174" y="181"/>
                  </a:cubicBezTo>
                  <a:cubicBezTo>
                    <a:pt x="172" y="183"/>
                    <a:pt x="169" y="178"/>
                    <a:pt x="168" y="178"/>
                  </a:cubicBezTo>
                  <a:cubicBezTo>
                    <a:pt x="167" y="177"/>
                    <a:pt x="165" y="177"/>
                    <a:pt x="165" y="175"/>
                  </a:cubicBezTo>
                  <a:cubicBezTo>
                    <a:pt x="166" y="173"/>
                    <a:pt x="163" y="172"/>
                    <a:pt x="161" y="169"/>
                  </a:cubicBezTo>
                  <a:cubicBezTo>
                    <a:pt x="160" y="166"/>
                    <a:pt x="159" y="168"/>
                    <a:pt x="157" y="168"/>
                  </a:cubicBezTo>
                  <a:cubicBezTo>
                    <a:pt x="154" y="168"/>
                    <a:pt x="156" y="165"/>
                    <a:pt x="158" y="163"/>
                  </a:cubicBezTo>
                  <a:cubicBezTo>
                    <a:pt x="159" y="162"/>
                    <a:pt x="156" y="159"/>
                    <a:pt x="155" y="159"/>
                  </a:cubicBezTo>
                  <a:cubicBezTo>
                    <a:pt x="153" y="158"/>
                    <a:pt x="151" y="151"/>
                    <a:pt x="149" y="147"/>
                  </a:cubicBezTo>
                  <a:cubicBezTo>
                    <a:pt x="147" y="143"/>
                    <a:pt x="146" y="141"/>
                    <a:pt x="144" y="141"/>
                  </a:cubicBezTo>
                  <a:cubicBezTo>
                    <a:pt x="141" y="142"/>
                    <a:pt x="138" y="139"/>
                    <a:pt x="136" y="138"/>
                  </a:cubicBezTo>
                  <a:cubicBezTo>
                    <a:pt x="135" y="137"/>
                    <a:pt x="135" y="130"/>
                    <a:pt x="133" y="128"/>
                  </a:cubicBezTo>
                  <a:cubicBezTo>
                    <a:pt x="130" y="125"/>
                    <a:pt x="128" y="119"/>
                    <a:pt x="128" y="116"/>
                  </a:cubicBezTo>
                  <a:cubicBezTo>
                    <a:pt x="128" y="112"/>
                    <a:pt x="129" y="104"/>
                    <a:pt x="129" y="102"/>
                  </a:cubicBezTo>
                  <a:cubicBezTo>
                    <a:pt x="129" y="100"/>
                    <a:pt x="127" y="96"/>
                    <a:pt x="127" y="95"/>
                  </a:cubicBezTo>
                  <a:cubicBezTo>
                    <a:pt x="127" y="94"/>
                    <a:pt x="127" y="92"/>
                    <a:pt x="126" y="91"/>
                  </a:cubicBezTo>
                  <a:cubicBezTo>
                    <a:pt x="125" y="91"/>
                    <a:pt x="121" y="88"/>
                    <a:pt x="119" y="88"/>
                  </a:cubicBezTo>
                  <a:cubicBezTo>
                    <a:pt x="117" y="88"/>
                    <a:pt x="116" y="84"/>
                    <a:pt x="117" y="82"/>
                  </a:cubicBezTo>
                  <a:cubicBezTo>
                    <a:pt x="117" y="80"/>
                    <a:pt x="115" y="76"/>
                    <a:pt x="113" y="76"/>
                  </a:cubicBezTo>
                  <a:cubicBezTo>
                    <a:pt x="112" y="76"/>
                    <a:pt x="110" y="72"/>
                    <a:pt x="109" y="70"/>
                  </a:cubicBezTo>
                  <a:cubicBezTo>
                    <a:pt x="109" y="68"/>
                    <a:pt x="107" y="68"/>
                    <a:pt x="107" y="69"/>
                  </a:cubicBezTo>
                  <a:cubicBezTo>
                    <a:pt x="108" y="71"/>
                    <a:pt x="107" y="73"/>
                    <a:pt x="108" y="73"/>
                  </a:cubicBezTo>
                  <a:cubicBezTo>
                    <a:pt x="109" y="74"/>
                    <a:pt x="110" y="79"/>
                    <a:pt x="109" y="79"/>
                  </a:cubicBezTo>
                  <a:cubicBezTo>
                    <a:pt x="108" y="80"/>
                    <a:pt x="106" y="77"/>
                    <a:pt x="104" y="76"/>
                  </a:cubicBezTo>
                  <a:cubicBezTo>
                    <a:pt x="101" y="75"/>
                    <a:pt x="102" y="69"/>
                    <a:pt x="102" y="67"/>
                  </a:cubicBezTo>
                  <a:cubicBezTo>
                    <a:pt x="102" y="66"/>
                    <a:pt x="99" y="64"/>
                    <a:pt x="97" y="64"/>
                  </a:cubicBezTo>
                  <a:cubicBezTo>
                    <a:pt x="96" y="64"/>
                    <a:pt x="94" y="64"/>
                    <a:pt x="94" y="61"/>
                  </a:cubicBezTo>
                  <a:cubicBezTo>
                    <a:pt x="94" y="57"/>
                    <a:pt x="89" y="55"/>
                    <a:pt x="88" y="55"/>
                  </a:cubicBezTo>
                  <a:cubicBezTo>
                    <a:pt x="86" y="55"/>
                    <a:pt x="78" y="52"/>
                    <a:pt x="75" y="52"/>
                  </a:cubicBezTo>
                  <a:cubicBezTo>
                    <a:pt x="73" y="52"/>
                    <a:pt x="69" y="48"/>
                    <a:pt x="67" y="49"/>
                  </a:cubicBezTo>
                  <a:cubicBezTo>
                    <a:pt x="66" y="51"/>
                    <a:pt x="63" y="47"/>
                    <a:pt x="62" y="47"/>
                  </a:cubicBezTo>
                  <a:cubicBezTo>
                    <a:pt x="60" y="47"/>
                    <a:pt x="61" y="51"/>
                    <a:pt x="58" y="53"/>
                  </a:cubicBezTo>
                  <a:cubicBezTo>
                    <a:pt x="55" y="55"/>
                    <a:pt x="54" y="51"/>
                    <a:pt x="52" y="53"/>
                  </a:cubicBezTo>
                  <a:cubicBezTo>
                    <a:pt x="50" y="54"/>
                    <a:pt x="47" y="56"/>
                    <a:pt x="48" y="52"/>
                  </a:cubicBezTo>
                  <a:cubicBezTo>
                    <a:pt x="49" y="49"/>
                    <a:pt x="49" y="48"/>
                    <a:pt x="47" y="49"/>
                  </a:cubicBezTo>
                  <a:cubicBezTo>
                    <a:pt x="45" y="50"/>
                    <a:pt x="45" y="52"/>
                    <a:pt x="45" y="54"/>
                  </a:cubicBezTo>
                  <a:cubicBezTo>
                    <a:pt x="45" y="55"/>
                    <a:pt x="41" y="58"/>
                    <a:pt x="41" y="58"/>
                  </a:cubicBezTo>
                  <a:cubicBezTo>
                    <a:pt x="41" y="58"/>
                    <a:pt x="44" y="58"/>
                    <a:pt x="46" y="58"/>
                  </a:cubicBezTo>
                  <a:cubicBezTo>
                    <a:pt x="47" y="57"/>
                    <a:pt x="46" y="61"/>
                    <a:pt x="45" y="62"/>
                  </a:cubicBezTo>
                  <a:cubicBezTo>
                    <a:pt x="43" y="63"/>
                    <a:pt x="42" y="65"/>
                    <a:pt x="40" y="64"/>
                  </a:cubicBezTo>
                  <a:cubicBezTo>
                    <a:pt x="38" y="64"/>
                    <a:pt x="37" y="62"/>
                    <a:pt x="36" y="61"/>
                  </a:cubicBezTo>
                  <a:cubicBezTo>
                    <a:pt x="35" y="61"/>
                    <a:pt x="34" y="65"/>
                    <a:pt x="29" y="68"/>
                  </a:cubicBezTo>
                  <a:cubicBezTo>
                    <a:pt x="25" y="71"/>
                    <a:pt x="24" y="67"/>
                    <a:pt x="22" y="68"/>
                  </a:cubicBezTo>
                  <a:cubicBezTo>
                    <a:pt x="20" y="69"/>
                    <a:pt x="14" y="71"/>
                    <a:pt x="12" y="72"/>
                  </a:cubicBezTo>
                  <a:cubicBezTo>
                    <a:pt x="10" y="72"/>
                    <a:pt x="10" y="68"/>
                    <a:pt x="11" y="68"/>
                  </a:cubicBezTo>
                  <a:cubicBezTo>
                    <a:pt x="13" y="68"/>
                    <a:pt x="17" y="66"/>
                    <a:pt x="19" y="65"/>
                  </a:cubicBezTo>
                  <a:cubicBezTo>
                    <a:pt x="20" y="64"/>
                    <a:pt x="25" y="61"/>
                    <a:pt x="27" y="61"/>
                  </a:cubicBezTo>
                  <a:cubicBezTo>
                    <a:pt x="28" y="60"/>
                    <a:pt x="31" y="58"/>
                    <a:pt x="30" y="56"/>
                  </a:cubicBezTo>
                  <a:cubicBezTo>
                    <a:pt x="29" y="55"/>
                    <a:pt x="26" y="57"/>
                    <a:pt x="26" y="57"/>
                  </a:cubicBezTo>
                  <a:cubicBezTo>
                    <a:pt x="26" y="57"/>
                    <a:pt x="23" y="55"/>
                    <a:pt x="22" y="54"/>
                  </a:cubicBezTo>
                  <a:cubicBezTo>
                    <a:pt x="22" y="53"/>
                    <a:pt x="20" y="56"/>
                    <a:pt x="20" y="56"/>
                  </a:cubicBezTo>
                  <a:cubicBezTo>
                    <a:pt x="20" y="56"/>
                    <a:pt x="17" y="56"/>
                    <a:pt x="18" y="53"/>
                  </a:cubicBezTo>
                  <a:cubicBezTo>
                    <a:pt x="18" y="49"/>
                    <a:pt x="16" y="49"/>
                    <a:pt x="15" y="51"/>
                  </a:cubicBezTo>
                  <a:cubicBezTo>
                    <a:pt x="15" y="52"/>
                    <a:pt x="11" y="55"/>
                    <a:pt x="10" y="53"/>
                  </a:cubicBezTo>
                  <a:cubicBezTo>
                    <a:pt x="10" y="52"/>
                    <a:pt x="6" y="49"/>
                    <a:pt x="5" y="46"/>
                  </a:cubicBezTo>
                  <a:cubicBezTo>
                    <a:pt x="4" y="44"/>
                    <a:pt x="6" y="44"/>
                    <a:pt x="9" y="42"/>
                  </a:cubicBezTo>
                  <a:cubicBezTo>
                    <a:pt x="11" y="40"/>
                    <a:pt x="14" y="39"/>
                    <a:pt x="17" y="39"/>
                  </a:cubicBezTo>
                  <a:cubicBezTo>
                    <a:pt x="20" y="40"/>
                    <a:pt x="21" y="36"/>
                    <a:pt x="20" y="35"/>
                  </a:cubicBezTo>
                  <a:cubicBezTo>
                    <a:pt x="19" y="35"/>
                    <a:pt x="18" y="35"/>
                    <a:pt x="16" y="36"/>
                  </a:cubicBezTo>
                  <a:cubicBezTo>
                    <a:pt x="15" y="38"/>
                    <a:pt x="11" y="38"/>
                    <a:pt x="11" y="38"/>
                  </a:cubicBezTo>
                  <a:cubicBezTo>
                    <a:pt x="11" y="38"/>
                    <a:pt x="5" y="38"/>
                    <a:pt x="3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4" y="29"/>
                    <a:pt x="8" y="29"/>
                  </a:cubicBezTo>
                  <a:lnTo>
                    <a:pt x="10" y="27"/>
                  </a:lnTo>
                  <a:close/>
                  <a:moveTo>
                    <a:pt x="240" y="116"/>
                  </a:moveTo>
                  <a:cubicBezTo>
                    <a:pt x="242" y="116"/>
                    <a:pt x="242" y="112"/>
                    <a:pt x="242" y="111"/>
                  </a:cubicBezTo>
                  <a:cubicBezTo>
                    <a:pt x="242" y="109"/>
                    <a:pt x="242" y="104"/>
                    <a:pt x="243" y="104"/>
                  </a:cubicBezTo>
                  <a:cubicBezTo>
                    <a:pt x="244" y="103"/>
                    <a:pt x="245" y="100"/>
                    <a:pt x="248" y="100"/>
                  </a:cubicBezTo>
                  <a:cubicBezTo>
                    <a:pt x="251" y="99"/>
                    <a:pt x="252" y="102"/>
                    <a:pt x="252" y="104"/>
                  </a:cubicBezTo>
                  <a:cubicBezTo>
                    <a:pt x="252" y="107"/>
                    <a:pt x="253" y="110"/>
                    <a:pt x="254" y="110"/>
                  </a:cubicBezTo>
                  <a:cubicBezTo>
                    <a:pt x="255" y="110"/>
                    <a:pt x="258" y="108"/>
                    <a:pt x="257" y="106"/>
                  </a:cubicBezTo>
                  <a:cubicBezTo>
                    <a:pt x="256" y="104"/>
                    <a:pt x="257" y="98"/>
                    <a:pt x="257" y="100"/>
                  </a:cubicBezTo>
                  <a:cubicBezTo>
                    <a:pt x="257" y="102"/>
                    <a:pt x="259" y="104"/>
                    <a:pt x="261" y="104"/>
                  </a:cubicBezTo>
                  <a:cubicBezTo>
                    <a:pt x="262" y="103"/>
                    <a:pt x="259" y="98"/>
                    <a:pt x="258" y="98"/>
                  </a:cubicBezTo>
                  <a:cubicBezTo>
                    <a:pt x="256" y="97"/>
                    <a:pt x="252" y="97"/>
                    <a:pt x="252" y="98"/>
                  </a:cubicBezTo>
                  <a:cubicBezTo>
                    <a:pt x="251" y="98"/>
                    <a:pt x="247" y="96"/>
                    <a:pt x="245" y="96"/>
                  </a:cubicBezTo>
                  <a:cubicBezTo>
                    <a:pt x="243" y="97"/>
                    <a:pt x="240" y="98"/>
                    <a:pt x="239" y="100"/>
                  </a:cubicBezTo>
                  <a:cubicBezTo>
                    <a:pt x="238" y="102"/>
                    <a:pt x="239" y="107"/>
                    <a:pt x="238" y="109"/>
                  </a:cubicBezTo>
                  <a:cubicBezTo>
                    <a:pt x="238" y="110"/>
                    <a:pt x="238" y="115"/>
                    <a:pt x="240" y="116"/>
                  </a:cubicBezTo>
                  <a:close/>
                  <a:moveTo>
                    <a:pt x="254" y="116"/>
                  </a:moveTo>
                  <a:cubicBezTo>
                    <a:pt x="255" y="117"/>
                    <a:pt x="257" y="116"/>
                    <a:pt x="259" y="114"/>
                  </a:cubicBezTo>
                  <a:cubicBezTo>
                    <a:pt x="260" y="112"/>
                    <a:pt x="263" y="112"/>
                    <a:pt x="264" y="110"/>
                  </a:cubicBezTo>
                  <a:cubicBezTo>
                    <a:pt x="265" y="109"/>
                    <a:pt x="266" y="109"/>
                    <a:pt x="269" y="108"/>
                  </a:cubicBezTo>
                  <a:cubicBezTo>
                    <a:pt x="271" y="107"/>
                    <a:pt x="273" y="106"/>
                    <a:pt x="272" y="105"/>
                  </a:cubicBezTo>
                  <a:cubicBezTo>
                    <a:pt x="271" y="104"/>
                    <a:pt x="266" y="105"/>
                    <a:pt x="265" y="104"/>
                  </a:cubicBezTo>
                  <a:cubicBezTo>
                    <a:pt x="264" y="104"/>
                    <a:pt x="259" y="111"/>
                    <a:pt x="259" y="111"/>
                  </a:cubicBezTo>
                  <a:cubicBezTo>
                    <a:pt x="259" y="111"/>
                    <a:pt x="255" y="113"/>
                    <a:pt x="254" y="114"/>
                  </a:cubicBezTo>
                  <a:cubicBezTo>
                    <a:pt x="254" y="115"/>
                    <a:pt x="253" y="114"/>
                    <a:pt x="254" y="116"/>
                  </a:cubicBezTo>
                  <a:close/>
                  <a:moveTo>
                    <a:pt x="228" y="93"/>
                  </a:moveTo>
                  <a:cubicBezTo>
                    <a:pt x="228" y="94"/>
                    <a:pt x="230" y="95"/>
                    <a:pt x="232" y="94"/>
                  </a:cubicBezTo>
                  <a:cubicBezTo>
                    <a:pt x="233" y="93"/>
                    <a:pt x="236" y="92"/>
                    <a:pt x="237" y="92"/>
                  </a:cubicBezTo>
                  <a:cubicBezTo>
                    <a:pt x="238" y="92"/>
                    <a:pt x="237" y="93"/>
                    <a:pt x="239" y="93"/>
                  </a:cubicBezTo>
                  <a:cubicBezTo>
                    <a:pt x="242" y="93"/>
                    <a:pt x="244" y="94"/>
                    <a:pt x="245" y="94"/>
                  </a:cubicBezTo>
                  <a:cubicBezTo>
                    <a:pt x="246" y="94"/>
                    <a:pt x="248" y="90"/>
                    <a:pt x="246" y="90"/>
                  </a:cubicBezTo>
                  <a:cubicBezTo>
                    <a:pt x="245" y="90"/>
                    <a:pt x="242" y="88"/>
                    <a:pt x="240" y="86"/>
                  </a:cubicBezTo>
                  <a:cubicBezTo>
                    <a:pt x="239" y="84"/>
                    <a:pt x="235" y="88"/>
                    <a:pt x="232" y="90"/>
                  </a:cubicBezTo>
                  <a:cubicBezTo>
                    <a:pt x="229" y="91"/>
                    <a:pt x="228" y="91"/>
                    <a:pt x="228" y="93"/>
                  </a:cubicBezTo>
                  <a:close/>
                  <a:moveTo>
                    <a:pt x="125" y="83"/>
                  </a:moveTo>
                  <a:cubicBezTo>
                    <a:pt x="123" y="82"/>
                    <a:pt x="126" y="87"/>
                    <a:pt x="127" y="88"/>
                  </a:cubicBezTo>
                  <a:cubicBezTo>
                    <a:pt x="128" y="88"/>
                    <a:pt x="131" y="88"/>
                    <a:pt x="131" y="90"/>
                  </a:cubicBezTo>
                  <a:cubicBezTo>
                    <a:pt x="131" y="91"/>
                    <a:pt x="132" y="95"/>
                    <a:pt x="133" y="95"/>
                  </a:cubicBezTo>
                  <a:cubicBezTo>
                    <a:pt x="135" y="94"/>
                    <a:pt x="135" y="91"/>
                    <a:pt x="134" y="90"/>
                  </a:cubicBezTo>
                  <a:cubicBezTo>
                    <a:pt x="133" y="89"/>
                    <a:pt x="129" y="85"/>
                    <a:pt x="128" y="85"/>
                  </a:cubicBezTo>
                  <a:cubicBezTo>
                    <a:pt x="127" y="85"/>
                    <a:pt x="126" y="83"/>
                    <a:pt x="125" y="8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287690" y="2316958"/>
              <a:ext cx="40821" cy="40821"/>
            </a:xfrm>
            <a:custGeom>
              <a:avLst/>
              <a:gdLst>
                <a:gd name="T0" fmla="*/ 1 w 5"/>
                <a:gd name="T1" fmla="*/ 2 h 5"/>
                <a:gd name="T2" fmla="*/ 5 w 5"/>
                <a:gd name="T3" fmla="*/ 3 h 5"/>
                <a:gd name="T4" fmla="*/ 1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3"/>
                    <a:pt x="4" y="5"/>
                    <a:pt x="5" y="3"/>
                  </a:cubicBezTo>
                  <a:cubicBezTo>
                    <a:pt x="5" y="2"/>
                    <a:pt x="3" y="0"/>
                    <a:pt x="1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351837" y="2341742"/>
              <a:ext cx="48110" cy="32074"/>
            </a:xfrm>
            <a:custGeom>
              <a:avLst/>
              <a:gdLst>
                <a:gd name="T0" fmla="*/ 3 w 6"/>
                <a:gd name="T1" fmla="*/ 1 h 4"/>
                <a:gd name="T2" fmla="*/ 4 w 6"/>
                <a:gd name="T3" fmla="*/ 4 h 4"/>
                <a:gd name="T4" fmla="*/ 3 w 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0" y="2"/>
                    <a:pt x="2" y="4"/>
                    <a:pt x="4" y="4"/>
                  </a:cubicBezTo>
                  <a:cubicBezTo>
                    <a:pt x="6" y="3"/>
                    <a:pt x="5" y="0"/>
                    <a:pt x="3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75050" y="1908749"/>
              <a:ext cx="408209" cy="121005"/>
            </a:xfrm>
            <a:custGeom>
              <a:avLst/>
              <a:gdLst>
                <a:gd name="T0" fmla="*/ 0 w 51"/>
                <a:gd name="T1" fmla="*/ 7 h 15"/>
                <a:gd name="T2" fmla="*/ 4 w 51"/>
                <a:gd name="T3" fmla="*/ 8 h 15"/>
                <a:gd name="T4" fmla="*/ 10 w 51"/>
                <a:gd name="T5" fmla="*/ 8 h 15"/>
                <a:gd name="T6" fmla="*/ 16 w 51"/>
                <a:gd name="T7" fmla="*/ 7 h 15"/>
                <a:gd name="T8" fmla="*/ 19 w 51"/>
                <a:gd name="T9" fmla="*/ 12 h 15"/>
                <a:gd name="T10" fmla="*/ 24 w 51"/>
                <a:gd name="T11" fmla="*/ 10 h 15"/>
                <a:gd name="T12" fmla="*/ 27 w 51"/>
                <a:gd name="T13" fmla="*/ 14 h 15"/>
                <a:gd name="T14" fmla="*/ 32 w 51"/>
                <a:gd name="T15" fmla="*/ 14 h 15"/>
                <a:gd name="T16" fmla="*/ 40 w 51"/>
                <a:gd name="T17" fmla="*/ 13 h 15"/>
                <a:gd name="T18" fmla="*/ 48 w 51"/>
                <a:gd name="T19" fmla="*/ 14 h 15"/>
                <a:gd name="T20" fmla="*/ 50 w 51"/>
                <a:gd name="T21" fmla="*/ 11 h 15"/>
                <a:gd name="T22" fmla="*/ 51 w 51"/>
                <a:gd name="T23" fmla="*/ 6 h 15"/>
                <a:gd name="T24" fmla="*/ 48 w 51"/>
                <a:gd name="T25" fmla="*/ 5 h 15"/>
                <a:gd name="T26" fmla="*/ 44 w 51"/>
                <a:gd name="T27" fmla="*/ 6 h 15"/>
                <a:gd name="T28" fmla="*/ 40 w 51"/>
                <a:gd name="T29" fmla="*/ 3 h 15"/>
                <a:gd name="T30" fmla="*/ 36 w 51"/>
                <a:gd name="T31" fmla="*/ 6 h 15"/>
                <a:gd name="T32" fmla="*/ 33 w 51"/>
                <a:gd name="T33" fmla="*/ 7 h 15"/>
                <a:gd name="T34" fmla="*/ 28 w 51"/>
                <a:gd name="T35" fmla="*/ 4 h 15"/>
                <a:gd name="T36" fmla="*/ 20 w 51"/>
                <a:gd name="T37" fmla="*/ 3 h 15"/>
                <a:gd name="T38" fmla="*/ 15 w 51"/>
                <a:gd name="T39" fmla="*/ 0 h 15"/>
                <a:gd name="T40" fmla="*/ 4 w 51"/>
                <a:gd name="T41" fmla="*/ 3 h 15"/>
                <a:gd name="T42" fmla="*/ 4 w 51"/>
                <a:gd name="T43" fmla="*/ 5 h 15"/>
                <a:gd name="T44" fmla="*/ 0 w 51"/>
                <a:gd name="T4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15">
                  <a:moveTo>
                    <a:pt x="0" y="7"/>
                  </a:moveTo>
                  <a:cubicBezTo>
                    <a:pt x="0" y="8"/>
                    <a:pt x="2" y="8"/>
                    <a:pt x="4" y="8"/>
                  </a:cubicBezTo>
                  <a:cubicBezTo>
                    <a:pt x="6" y="8"/>
                    <a:pt x="9" y="8"/>
                    <a:pt x="10" y="8"/>
                  </a:cubicBezTo>
                  <a:cubicBezTo>
                    <a:pt x="11" y="7"/>
                    <a:pt x="16" y="6"/>
                    <a:pt x="16" y="7"/>
                  </a:cubicBezTo>
                  <a:cubicBezTo>
                    <a:pt x="16" y="9"/>
                    <a:pt x="18" y="12"/>
                    <a:pt x="19" y="12"/>
                  </a:cubicBezTo>
                  <a:cubicBezTo>
                    <a:pt x="21" y="11"/>
                    <a:pt x="23" y="9"/>
                    <a:pt x="24" y="10"/>
                  </a:cubicBezTo>
                  <a:cubicBezTo>
                    <a:pt x="25" y="11"/>
                    <a:pt x="25" y="13"/>
                    <a:pt x="27" y="14"/>
                  </a:cubicBezTo>
                  <a:cubicBezTo>
                    <a:pt x="28" y="14"/>
                    <a:pt x="31" y="14"/>
                    <a:pt x="32" y="14"/>
                  </a:cubicBezTo>
                  <a:cubicBezTo>
                    <a:pt x="34" y="13"/>
                    <a:pt x="38" y="13"/>
                    <a:pt x="40" y="13"/>
                  </a:cubicBezTo>
                  <a:cubicBezTo>
                    <a:pt x="42" y="14"/>
                    <a:pt x="47" y="15"/>
                    <a:pt x="48" y="14"/>
                  </a:cubicBezTo>
                  <a:cubicBezTo>
                    <a:pt x="48" y="13"/>
                    <a:pt x="50" y="12"/>
                    <a:pt x="50" y="11"/>
                  </a:cubicBezTo>
                  <a:cubicBezTo>
                    <a:pt x="50" y="10"/>
                    <a:pt x="51" y="6"/>
                    <a:pt x="51" y="6"/>
                  </a:cubicBezTo>
                  <a:cubicBezTo>
                    <a:pt x="51" y="6"/>
                    <a:pt x="50" y="4"/>
                    <a:pt x="48" y="5"/>
                  </a:cubicBezTo>
                  <a:cubicBezTo>
                    <a:pt x="46" y="6"/>
                    <a:pt x="46" y="7"/>
                    <a:pt x="44" y="6"/>
                  </a:cubicBezTo>
                  <a:cubicBezTo>
                    <a:pt x="43" y="6"/>
                    <a:pt x="43" y="3"/>
                    <a:pt x="40" y="3"/>
                  </a:cubicBezTo>
                  <a:cubicBezTo>
                    <a:pt x="38" y="4"/>
                    <a:pt x="37" y="6"/>
                    <a:pt x="36" y="6"/>
                  </a:cubicBezTo>
                  <a:cubicBezTo>
                    <a:pt x="35" y="7"/>
                    <a:pt x="34" y="8"/>
                    <a:pt x="33" y="7"/>
                  </a:cubicBezTo>
                  <a:cubicBezTo>
                    <a:pt x="32" y="7"/>
                    <a:pt x="28" y="4"/>
                    <a:pt x="28" y="4"/>
                  </a:cubicBezTo>
                  <a:cubicBezTo>
                    <a:pt x="28" y="4"/>
                    <a:pt x="20" y="4"/>
                    <a:pt x="20" y="3"/>
                  </a:cubicBezTo>
                  <a:cubicBezTo>
                    <a:pt x="20" y="2"/>
                    <a:pt x="18" y="0"/>
                    <a:pt x="15" y="0"/>
                  </a:cubicBezTo>
                  <a:cubicBezTo>
                    <a:pt x="11" y="1"/>
                    <a:pt x="5" y="3"/>
                    <a:pt x="4" y="3"/>
                  </a:cubicBezTo>
                  <a:cubicBezTo>
                    <a:pt x="3" y="3"/>
                    <a:pt x="5" y="5"/>
                    <a:pt x="4" y="5"/>
                  </a:cubicBezTo>
                  <a:cubicBezTo>
                    <a:pt x="2" y="5"/>
                    <a:pt x="1" y="5"/>
                    <a:pt x="0" y="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83529" y="1869387"/>
              <a:ext cx="96221" cy="64147"/>
            </a:xfrm>
            <a:custGeom>
              <a:avLst/>
              <a:gdLst>
                <a:gd name="T0" fmla="*/ 2 w 12"/>
                <a:gd name="T1" fmla="*/ 4 h 8"/>
                <a:gd name="T2" fmla="*/ 2 w 12"/>
                <a:gd name="T3" fmla="*/ 7 h 8"/>
                <a:gd name="T4" fmla="*/ 8 w 12"/>
                <a:gd name="T5" fmla="*/ 7 h 8"/>
                <a:gd name="T6" fmla="*/ 11 w 12"/>
                <a:gd name="T7" fmla="*/ 6 h 8"/>
                <a:gd name="T8" fmla="*/ 10 w 12"/>
                <a:gd name="T9" fmla="*/ 1 h 8"/>
                <a:gd name="T10" fmla="*/ 2 w 12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2" y="4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4" y="7"/>
                    <a:pt x="7" y="6"/>
                    <a:pt x="8" y="7"/>
                  </a:cubicBezTo>
                  <a:cubicBezTo>
                    <a:pt x="9" y="8"/>
                    <a:pt x="11" y="7"/>
                    <a:pt x="11" y="6"/>
                  </a:cubicBezTo>
                  <a:cubicBezTo>
                    <a:pt x="11" y="5"/>
                    <a:pt x="12" y="1"/>
                    <a:pt x="10" y="1"/>
                  </a:cubicBezTo>
                  <a:cubicBezTo>
                    <a:pt x="8" y="0"/>
                    <a:pt x="5" y="3"/>
                    <a:pt x="2" y="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783260" y="1860639"/>
              <a:ext cx="144331" cy="64147"/>
            </a:xfrm>
            <a:custGeom>
              <a:avLst/>
              <a:gdLst>
                <a:gd name="T0" fmla="*/ 0 w 18"/>
                <a:gd name="T1" fmla="*/ 2 h 8"/>
                <a:gd name="T2" fmla="*/ 3 w 18"/>
                <a:gd name="T3" fmla="*/ 5 h 8"/>
                <a:gd name="T4" fmla="*/ 10 w 18"/>
                <a:gd name="T5" fmla="*/ 5 h 8"/>
                <a:gd name="T6" fmla="*/ 12 w 18"/>
                <a:gd name="T7" fmla="*/ 7 h 8"/>
                <a:gd name="T8" fmla="*/ 17 w 18"/>
                <a:gd name="T9" fmla="*/ 8 h 8"/>
                <a:gd name="T10" fmla="*/ 17 w 18"/>
                <a:gd name="T11" fmla="*/ 3 h 8"/>
                <a:gd name="T12" fmla="*/ 13 w 18"/>
                <a:gd name="T13" fmla="*/ 1 h 8"/>
                <a:gd name="T14" fmla="*/ 5 w 18"/>
                <a:gd name="T15" fmla="*/ 0 h 8"/>
                <a:gd name="T16" fmla="*/ 0 w 1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5" y="5"/>
                    <a:pt x="10" y="4"/>
                    <a:pt x="10" y="5"/>
                  </a:cubicBezTo>
                  <a:cubicBezTo>
                    <a:pt x="10" y="6"/>
                    <a:pt x="10" y="7"/>
                    <a:pt x="12" y="7"/>
                  </a:cubicBezTo>
                  <a:cubicBezTo>
                    <a:pt x="15" y="7"/>
                    <a:pt x="16" y="8"/>
                    <a:pt x="17" y="8"/>
                  </a:cubicBezTo>
                  <a:cubicBezTo>
                    <a:pt x="18" y="8"/>
                    <a:pt x="18" y="5"/>
                    <a:pt x="17" y="3"/>
                  </a:cubicBezTo>
                  <a:cubicBezTo>
                    <a:pt x="15" y="2"/>
                    <a:pt x="16" y="2"/>
                    <a:pt x="13" y="1"/>
                  </a:cubicBezTo>
                  <a:cubicBezTo>
                    <a:pt x="10" y="0"/>
                    <a:pt x="7" y="0"/>
                    <a:pt x="5" y="0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99296" y="1940823"/>
              <a:ext cx="160368" cy="72895"/>
            </a:xfrm>
            <a:custGeom>
              <a:avLst/>
              <a:gdLst>
                <a:gd name="T0" fmla="*/ 1 w 20"/>
                <a:gd name="T1" fmla="*/ 1 h 9"/>
                <a:gd name="T2" fmla="*/ 1 w 20"/>
                <a:gd name="T3" fmla="*/ 7 h 9"/>
                <a:gd name="T4" fmla="*/ 2 w 20"/>
                <a:gd name="T5" fmla="*/ 9 h 9"/>
                <a:gd name="T6" fmla="*/ 5 w 20"/>
                <a:gd name="T7" fmla="*/ 5 h 9"/>
                <a:gd name="T8" fmla="*/ 12 w 20"/>
                <a:gd name="T9" fmla="*/ 6 h 9"/>
                <a:gd name="T10" fmla="*/ 16 w 20"/>
                <a:gd name="T11" fmla="*/ 7 h 9"/>
                <a:gd name="T12" fmla="*/ 20 w 20"/>
                <a:gd name="T13" fmla="*/ 3 h 9"/>
                <a:gd name="T14" fmla="*/ 16 w 20"/>
                <a:gd name="T15" fmla="*/ 1 h 9"/>
                <a:gd name="T16" fmla="*/ 1 w 2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">
                  <a:moveTo>
                    <a:pt x="1" y="1"/>
                  </a:moveTo>
                  <a:cubicBezTo>
                    <a:pt x="0" y="3"/>
                    <a:pt x="1" y="7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4" y="5"/>
                    <a:pt x="5" y="5"/>
                  </a:cubicBezTo>
                  <a:cubicBezTo>
                    <a:pt x="6" y="5"/>
                    <a:pt x="11" y="3"/>
                    <a:pt x="12" y="6"/>
                  </a:cubicBezTo>
                  <a:cubicBezTo>
                    <a:pt x="13" y="8"/>
                    <a:pt x="13" y="7"/>
                    <a:pt x="16" y="7"/>
                  </a:cubicBezTo>
                  <a:cubicBezTo>
                    <a:pt x="18" y="7"/>
                    <a:pt x="20" y="4"/>
                    <a:pt x="20" y="3"/>
                  </a:cubicBezTo>
                  <a:cubicBezTo>
                    <a:pt x="20" y="2"/>
                    <a:pt x="19" y="0"/>
                    <a:pt x="16" y="1"/>
                  </a:cubicBezTo>
                  <a:cubicBezTo>
                    <a:pt x="12" y="1"/>
                    <a:pt x="3" y="0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847407" y="2021006"/>
              <a:ext cx="135583" cy="96221"/>
            </a:xfrm>
            <a:custGeom>
              <a:avLst/>
              <a:gdLst>
                <a:gd name="T0" fmla="*/ 1 w 17"/>
                <a:gd name="T1" fmla="*/ 2 h 12"/>
                <a:gd name="T2" fmla="*/ 3 w 17"/>
                <a:gd name="T3" fmla="*/ 6 h 12"/>
                <a:gd name="T4" fmla="*/ 8 w 17"/>
                <a:gd name="T5" fmla="*/ 6 h 12"/>
                <a:gd name="T6" fmla="*/ 13 w 17"/>
                <a:gd name="T7" fmla="*/ 10 h 12"/>
                <a:gd name="T8" fmla="*/ 16 w 17"/>
                <a:gd name="T9" fmla="*/ 7 h 12"/>
                <a:gd name="T10" fmla="*/ 15 w 17"/>
                <a:gd name="T11" fmla="*/ 1 h 12"/>
                <a:gd name="T12" fmla="*/ 8 w 17"/>
                <a:gd name="T13" fmla="*/ 2 h 12"/>
                <a:gd name="T14" fmla="*/ 1 w 17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2">
                  <a:moveTo>
                    <a:pt x="1" y="2"/>
                  </a:moveTo>
                  <a:cubicBezTo>
                    <a:pt x="0" y="3"/>
                    <a:pt x="1" y="6"/>
                    <a:pt x="3" y="6"/>
                  </a:cubicBezTo>
                  <a:cubicBezTo>
                    <a:pt x="5" y="6"/>
                    <a:pt x="8" y="5"/>
                    <a:pt x="8" y="6"/>
                  </a:cubicBezTo>
                  <a:cubicBezTo>
                    <a:pt x="9" y="7"/>
                    <a:pt x="10" y="12"/>
                    <a:pt x="13" y="10"/>
                  </a:cubicBezTo>
                  <a:cubicBezTo>
                    <a:pt x="16" y="9"/>
                    <a:pt x="16" y="7"/>
                    <a:pt x="16" y="7"/>
                  </a:cubicBezTo>
                  <a:cubicBezTo>
                    <a:pt x="17" y="7"/>
                    <a:pt x="16" y="2"/>
                    <a:pt x="15" y="1"/>
                  </a:cubicBezTo>
                  <a:cubicBezTo>
                    <a:pt x="14" y="0"/>
                    <a:pt x="9" y="1"/>
                    <a:pt x="8" y="2"/>
                  </a:cubicBezTo>
                  <a:cubicBezTo>
                    <a:pt x="7" y="2"/>
                    <a:pt x="3" y="1"/>
                    <a:pt x="1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007775" y="2013717"/>
              <a:ext cx="103510" cy="48110"/>
            </a:xfrm>
            <a:custGeom>
              <a:avLst/>
              <a:gdLst>
                <a:gd name="T0" fmla="*/ 0 w 13"/>
                <a:gd name="T1" fmla="*/ 5 h 6"/>
                <a:gd name="T2" fmla="*/ 4 w 13"/>
                <a:gd name="T3" fmla="*/ 6 h 6"/>
                <a:gd name="T4" fmla="*/ 11 w 13"/>
                <a:gd name="T5" fmla="*/ 5 h 6"/>
                <a:gd name="T6" fmla="*/ 11 w 13"/>
                <a:gd name="T7" fmla="*/ 2 h 6"/>
                <a:gd name="T8" fmla="*/ 7 w 13"/>
                <a:gd name="T9" fmla="*/ 0 h 6"/>
                <a:gd name="T10" fmla="*/ 0 w 1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1" y="5"/>
                    <a:pt x="2" y="6"/>
                    <a:pt x="4" y="6"/>
                  </a:cubicBezTo>
                  <a:cubicBezTo>
                    <a:pt x="6" y="6"/>
                    <a:pt x="9" y="5"/>
                    <a:pt x="11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0" y="3"/>
                    <a:pt x="0" y="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999028" y="1965606"/>
              <a:ext cx="64147" cy="48110"/>
            </a:xfrm>
            <a:custGeom>
              <a:avLst/>
              <a:gdLst>
                <a:gd name="T0" fmla="*/ 1 w 8"/>
                <a:gd name="T1" fmla="*/ 2 h 6"/>
                <a:gd name="T2" fmla="*/ 7 w 8"/>
                <a:gd name="T3" fmla="*/ 3 h 6"/>
                <a:gd name="T4" fmla="*/ 1 w 8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0" y="4"/>
                    <a:pt x="8" y="6"/>
                    <a:pt x="7" y="3"/>
                  </a:cubicBezTo>
                  <a:cubicBezTo>
                    <a:pt x="6" y="1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966954" y="1885423"/>
              <a:ext cx="416956" cy="128294"/>
            </a:xfrm>
            <a:custGeom>
              <a:avLst/>
              <a:gdLst>
                <a:gd name="T0" fmla="*/ 6 w 52"/>
                <a:gd name="T1" fmla="*/ 2 h 16"/>
                <a:gd name="T2" fmla="*/ 1 w 52"/>
                <a:gd name="T3" fmla="*/ 0 h 16"/>
                <a:gd name="T4" fmla="*/ 1 w 52"/>
                <a:gd name="T5" fmla="*/ 4 h 16"/>
                <a:gd name="T6" fmla="*/ 8 w 52"/>
                <a:gd name="T7" fmla="*/ 8 h 16"/>
                <a:gd name="T8" fmla="*/ 16 w 52"/>
                <a:gd name="T9" fmla="*/ 11 h 16"/>
                <a:gd name="T10" fmla="*/ 22 w 52"/>
                <a:gd name="T11" fmla="*/ 15 h 16"/>
                <a:gd name="T12" fmla="*/ 27 w 52"/>
                <a:gd name="T13" fmla="*/ 15 h 16"/>
                <a:gd name="T14" fmla="*/ 35 w 52"/>
                <a:gd name="T15" fmla="*/ 15 h 16"/>
                <a:gd name="T16" fmla="*/ 47 w 52"/>
                <a:gd name="T17" fmla="*/ 15 h 16"/>
                <a:gd name="T18" fmla="*/ 51 w 52"/>
                <a:gd name="T19" fmla="*/ 13 h 16"/>
                <a:gd name="T20" fmla="*/ 44 w 52"/>
                <a:gd name="T21" fmla="*/ 11 h 16"/>
                <a:gd name="T22" fmla="*/ 32 w 52"/>
                <a:gd name="T23" fmla="*/ 11 h 16"/>
                <a:gd name="T24" fmla="*/ 24 w 52"/>
                <a:gd name="T25" fmla="*/ 11 h 16"/>
                <a:gd name="T26" fmla="*/ 19 w 52"/>
                <a:gd name="T27" fmla="*/ 8 h 16"/>
                <a:gd name="T28" fmla="*/ 12 w 52"/>
                <a:gd name="T29" fmla="*/ 4 h 16"/>
                <a:gd name="T30" fmla="*/ 6 w 52"/>
                <a:gd name="T3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16">
                  <a:moveTo>
                    <a:pt x="6" y="2"/>
                  </a:moveTo>
                  <a:cubicBezTo>
                    <a:pt x="4" y="2"/>
                    <a:pt x="1" y="1"/>
                    <a:pt x="1" y="0"/>
                  </a:cubicBezTo>
                  <a:cubicBezTo>
                    <a:pt x="1" y="0"/>
                    <a:pt x="0" y="3"/>
                    <a:pt x="1" y="4"/>
                  </a:cubicBezTo>
                  <a:cubicBezTo>
                    <a:pt x="3" y="5"/>
                    <a:pt x="6" y="7"/>
                    <a:pt x="8" y="8"/>
                  </a:cubicBezTo>
                  <a:cubicBezTo>
                    <a:pt x="11" y="9"/>
                    <a:pt x="15" y="9"/>
                    <a:pt x="16" y="11"/>
                  </a:cubicBezTo>
                  <a:cubicBezTo>
                    <a:pt x="17" y="13"/>
                    <a:pt x="22" y="15"/>
                    <a:pt x="2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31" y="14"/>
                    <a:pt x="35" y="15"/>
                  </a:cubicBezTo>
                  <a:cubicBezTo>
                    <a:pt x="39" y="15"/>
                    <a:pt x="44" y="16"/>
                    <a:pt x="47" y="15"/>
                  </a:cubicBezTo>
                  <a:cubicBezTo>
                    <a:pt x="51" y="15"/>
                    <a:pt x="51" y="14"/>
                    <a:pt x="51" y="13"/>
                  </a:cubicBezTo>
                  <a:cubicBezTo>
                    <a:pt x="52" y="12"/>
                    <a:pt x="46" y="11"/>
                    <a:pt x="44" y="11"/>
                  </a:cubicBezTo>
                  <a:cubicBezTo>
                    <a:pt x="43" y="11"/>
                    <a:pt x="34" y="11"/>
                    <a:pt x="32" y="11"/>
                  </a:cubicBezTo>
                  <a:cubicBezTo>
                    <a:pt x="29" y="11"/>
                    <a:pt x="26" y="11"/>
                    <a:pt x="24" y="11"/>
                  </a:cubicBezTo>
                  <a:cubicBezTo>
                    <a:pt x="22" y="11"/>
                    <a:pt x="20" y="9"/>
                    <a:pt x="19" y="8"/>
                  </a:cubicBezTo>
                  <a:cubicBezTo>
                    <a:pt x="17" y="7"/>
                    <a:pt x="14" y="4"/>
                    <a:pt x="12" y="4"/>
                  </a:cubicBezTo>
                  <a:cubicBezTo>
                    <a:pt x="10" y="4"/>
                    <a:pt x="10" y="4"/>
                    <a:pt x="6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679975" y="2222195"/>
              <a:ext cx="240552" cy="110800"/>
            </a:xfrm>
            <a:custGeom>
              <a:avLst/>
              <a:gdLst>
                <a:gd name="T0" fmla="*/ 2 w 30"/>
                <a:gd name="T1" fmla="*/ 1 h 14"/>
                <a:gd name="T2" fmla="*/ 1 w 30"/>
                <a:gd name="T3" fmla="*/ 6 h 14"/>
                <a:gd name="T4" fmla="*/ 5 w 30"/>
                <a:gd name="T5" fmla="*/ 10 h 14"/>
                <a:gd name="T6" fmla="*/ 10 w 30"/>
                <a:gd name="T7" fmla="*/ 11 h 14"/>
                <a:gd name="T8" fmla="*/ 15 w 30"/>
                <a:gd name="T9" fmla="*/ 13 h 14"/>
                <a:gd name="T10" fmla="*/ 21 w 30"/>
                <a:gd name="T11" fmla="*/ 10 h 14"/>
                <a:gd name="T12" fmla="*/ 26 w 30"/>
                <a:gd name="T13" fmla="*/ 9 h 14"/>
                <a:gd name="T14" fmla="*/ 28 w 30"/>
                <a:gd name="T15" fmla="*/ 4 h 14"/>
                <a:gd name="T16" fmla="*/ 22 w 30"/>
                <a:gd name="T17" fmla="*/ 1 h 14"/>
                <a:gd name="T18" fmla="*/ 16 w 30"/>
                <a:gd name="T19" fmla="*/ 3 h 14"/>
                <a:gd name="T20" fmla="*/ 9 w 30"/>
                <a:gd name="T21" fmla="*/ 3 h 14"/>
                <a:gd name="T22" fmla="*/ 2 w 3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4">
                  <a:moveTo>
                    <a:pt x="2" y="1"/>
                  </a:moveTo>
                  <a:cubicBezTo>
                    <a:pt x="1" y="3"/>
                    <a:pt x="0" y="3"/>
                    <a:pt x="1" y="6"/>
                  </a:cubicBezTo>
                  <a:cubicBezTo>
                    <a:pt x="2" y="8"/>
                    <a:pt x="3" y="10"/>
                    <a:pt x="5" y="10"/>
                  </a:cubicBezTo>
                  <a:cubicBezTo>
                    <a:pt x="6" y="10"/>
                    <a:pt x="10" y="9"/>
                    <a:pt x="10" y="11"/>
                  </a:cubicBezTo>
                  <a:cubicBezTo>
                    <a:pt x="11" y="12"/>
                    <a:pt x="12" y="14"/>
                    <a:pt x="15" y="13"/>
                  </a:cubicBezTo>
                  <a:cubicBezTo>
                    <a:pt x="18" y="12"/>
                    <a:pt x="20" y="11"/>
                    <a:pt x="21" y="10"/>
                  </a:cubicBezTo>
                  <a:cubicBezTo>
                    <a:pt x="22" y="9"/>
                    <a:pt x="26" y="9"/>
                    <a:pt x="26" y="9"/>
                  </a:cubicBezTo>
                  <a:cubicBezTo>
                    <a:pt x="26" y="9"/>
                    <a:pt x="30" y="5"/>
                    <a:pt x="28" y="4"/>
                  </a:cubicBezTo>
                  <a:cubicBezTo>
                    <a:pt x="27" y="3"/>
                    <a:pt x="24" y="2"/>
                    <a:pt x="22" y="1"/>
                  </a:cubicBezTo>
                  <a:cubicBezTo>
                    <a:pt x="21" y="1"/>
                    <a:pt x="19" y="3"/>
                    <a:pt x="16" y="3"/>
                  </a:cubicBezTo>
                  <a:cubicBezTo>
                    <a:pt x="13" y="3"/>
                    <a:pt x="10" y="4"/>
                    <a:pt x="9" y="3"/>
                  </a:cubicBezTo>
                  <a:cubicBezTo>
                    <a:pt x="8" y="1"/>
                    <a:pt x="2" y="0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535531" y="1580724"/>
              <a:ext cx="1329595" cy="832455"/>
            </a:xfrm>
            <a:custGeom>
              <a:avLst/>
              <a:gdLst>
                <a:gd name="T0" fmla="*/ 8 w 166"/>
                <a:gd name="T1" fmla="*/ 44 h 104"/>
                <a:gd name="T2" fmla="*/ 17 w 166"/>
                <a:gd name="T3" fmla="*/ 48 h 104"/>
                <a:gd name="T4" fmla="*/ 20 w 166"/>
                <a:gd name="T5" fmla="*/ 47 h 104"/>
                <a:gd name="T6" fmla="*/ 38 w 166"/>
                <a:gd name="T7" fmla="*/ 49 h 104"/>
                <a:gd name="T8" fmla="*/ 49 w 166"/>
                <a:gd name="T9" fmla="*/ 66 h 104"/>
                <a:gd name="T10" fmla="*/ 58 w 166"/>
                <a:gd name="T11" fmla="*/ 63 h 104"/>
                <a:gd name="T12" fmla="*/ 60 w 166"/>
                <a:gd name="T13" fmla="*/ 72 h 104"/>
                <a:gd name="T14" fmla="*/ 57 w 166"/>
                <a:gd name="T15" fmla="*/ 65 h 104"/>
                <a:gd name="T16" fmla="*/ 51 w 166"/>
                <a:gd name="T17" fmla="*/ 67 h 104"/>
                <a:gd name="T18" fmla="*/ 56 w 166"/>
                <a:gd name="T19" fmla="*/ 74 h 104"/>
                <a:gd name="T20" fmla="*/ 56 w 166"/>
                <a:gd name="T21" fmla="*/ 86 h 104"/>
                <a:gd name="T22" fmla="*/ 59 w 166"/>
                <a:gd name="T23" fmla="*/ 90 h 104"/>
                <a:gd name="T24" fmla="*/ 70 w 166"/>
                <a:gd name="T25" fmla="*/ 101 h 104"/>
                <a:gd name="T26" fmla="*/ 78 w 166"/>
                <a:gd name="T27" fmla="*/ 104 h 104"/>
                <a:gd name="T28" fmla="*/ 84 w 166"/>
                <a:gd name="T29" fmla="*/ 96 h 104"/>
                <a:gd name="T30" fmla="*/ 89 w 166"/>
                <a:gd name="T31" fmla="*/ 91 h 104"/>
                <a:gd name="T32" fmla="*/ 97 w 166"/>
                <a:gd name="T33" fmla="*/ 83 h 104"/>
                <a:gd name="T34" fmla="*/ 110 w 166"/>
                <a:gd name="T35" fmla="*/ 76 h 104"/>
                <a:gd name="T36" fmla="*/ 130 w 166"/>
                <a:gd name="T37" fmla="*/ 72 h 104"/>
                <a:gd name="T38" fmla="*/ 129 w 166"/>
                <a:gd name="T39" fmla="*/ 67 h 104"/>
                <a:gd name="T40" fmla="*/ 133 w 166"/>
                <a:gd name="T41" fmla="*/ 65 h 104"/>
                <a:gd name="T42" fmla="*/ 139 w 166"/>
                <a:gd name="T43" fmla="*/ 65 h 104"/>
                <a:gd name="T44" fmla="*/ 138 w 166"/>
                <a:gd name="T45" fmla="*/ 54 h 104"/>
                <a:gd name="T46" fmla="*/ 148 w 166"/>
                <a:gd name="T47" fmla="*/ 47 h 104"/>
                <a:gd name="T48" fmla="*/ 146 w 166"/>
                <a:gd name="T49" fmla="*/ 41 h 104"/>
                <a:gd name="T50" fmla="*/ 160 w 166"/>
                <a:gd name="T51" fmla="*/ 25 h 104"/>
                <a:gd name="T52" fmla="*/ 153 w 166"/>
                <a:gd name="T53" fmla="*/ 19 h 104"/>
                <a:gd name="T54" fmla="*/ 138 w 166"/>
                <a:gd name="T55" fmla="*/ 15 h 104"/>
                <a:gd name="T56" fmla="*/ 130 w 166"/>
                <a:gd name="T57" fmla="*/ 4 h 104"/>
                <a:gd name="T58" fmla="*/ 117 w 166"/>
                <a:gd name="T59" fmla="*/ 7 h 104"/>
                <a:gd name="T60" fmla="*/ 95 w 166"/>
                <a:gd name="T61" fmla="*/ 7 h 104"/>
                <a:gd name="T62" fmla="*/ 118 w 166"/>
                <a:gd name="T63" fmla="*/ 5 h 104"/>
                <a:gd name="T64" fmla="*/ 103 w 166"/>
                <a:gd name="T65" fmla="*/ 0 h 104"/>
                <a:gd name="T66" fmla="*/ 80 w 166"/>
                <a:gd name="T67" fmla="*/ 3 h 104"/>
                <a:gd name="T68" fmla="*/ 67 w 166"/>
                <a:gd name="T69" fmla="*/ 13 h 104"/>
                <a:gd name="T70" fmla="*/ 61 w 166"/>
                <a:gd name="T71" fmla="*/ 17 h 104"/>
                <a:gd name="T72" fmla="*/ 43 w 166"/>
                <a:gd name="T73" fmla="*/ 17 h 104"/>
                <a:gd name="T74" fmla="*/ 28 w 166"/>
                <a:gd name="T75" fmla="*/ 25 h 104"/>
                <a:gd name="T76" fmla="*/ 19 w 166"/>
                <a:gd name="T77" fmla="*/ 33 h 104"/>
                <a:gd name="T78" fmla="*/ 8 w 166"/>
                <a:gd name="T79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104">
                  <a:moveTo>
                    <a:pt x="2" y="42"/>
                  </a:moveTo>
                  <a:cubicBezTo>
                    <a:pt x="4" y="44"/>
                    <a:pt x="5" y="43"/>
                    <a:pt x="8" y="44"/>
                  </a:cubicBezTo>
                  <a:cubicBezTo>
                    <a:pt x="10" y="44"/>
                    <a:pt x="12" y="48"/>
                    <a:pt x="13" y="49"/>
                  </a:cubicBezTo>
                  <a:cubicBezTo>
                    <a:pt x="14" y="50"/>
                    <a:pt x="16" y="49"/>
                    <a:pt x="17" y="48"/>
                  </a:cubicBezTo>
                  <a:cubicBezTo>
                    <a:pt x="17" y="47"/>
                    <a:pt x="19" y="43"/>
                    <a:pt x="19" y="43"/>
                  </a:cubicBezTo>
                  <a:cubicBezTo>
                    <a:pt x="19" y="43"/>
                    <a:pt x="19" y="46"/>
                    <a:pt x="20" y="47"/>
                  </a:cubicBezTo>
                  <a:cubicBezTo>
                    <a:pt x="22" y="48"/>
                    <a:pt x="27" y="47"/>
                    <a:pt x="28" y="47"/>
                  </a:cubicBezTo>
                  <a:cubicBezTo>
                    <a:pt x="29" y="47"/>
                    <a:pt x="36" y="48"/>
                    <a:pt x="38" y="49"/>
                  </a:cubicBezTo>
                  <a:cubicBezTo>
                    <a:pt x="40" y="51"/>
                    <a:pt x="45" y="51"/>
                    <a:pt x="47" y="54"/>
                  </a:cubicBezTo>
                  <a:cubicBezTo>
                    <a:pt x="48" y="57"/>
                    <a:pt x="48" y="65"/>
                    <a:pt x="49" y="66"/>
                  </a:cubicBezTo>
                  <a:cubicBezTo>
                    <a:pt x="50" y="67"/>
                    <a:pt x="52" y="63"/>
                    <a:pt x="53" y="62"/>
                  </a:cubicBezTo>
                  <a:cubicBezTo>
                    <a:pt x="53" y="61"/>
                    <a:pt x="57" y="62"/>
                    <a:pt x="58" y="63"/>
                  </a:cubicBezTo>
                  <a:cubicBezTo>
                    <a:pt x="59" y="65"/>
                    <a:pt x="61" y="68"/>
                    <a:pt x="61" y="69"/>
                  </a:cubicBezTo>
                  <a:cubicBezTo>
                    <a:pt x="61" y="71"/>
                    <a:pt x="61" y="73"/>
                    <a:pt x="60" y="72"/>
                  </a:cubicBezTo>
                  <a:cubicBezTo>
                    <a:pt x="59" y="71"/>
                    <a:pt x="57" y="72"/>
                    <a:pt x="58" y="70"/>
                  </a:cubicBezTo>
                  <a:cubicBezTo>
                    <a:pt x="58" y="68"/>
                    <a:pt x="59" y="65"/>
                    <a:pt x="57" y="65"/>
                  </a:cubicBezTo>
                  <a:cubicBezTo>
                    <a:pt x="56" y="65"/>
                    <a:pt x="55" y="65"/>
                    <a:pt x="55" y="65"/>
                  </a:cubicBezTo>
                  <a:cubicBezTo>
                    <a:pt x="55" y="65"/>
                    <a:pt x="53" y="64"/>
                    <a:pt x="51" y="67"/>
                  </a:cubicBezTo>
                  <a:cubicBezTo>
                    <a:pt x="50" y="70"/>
                    <a:pt x="51" y="73"/>
                    <a:pt x="52" y="73"/>
                  </a:cubicBezTo>
                  <a:cubicBezTo>
                    <a:pt x="53" y="73"/>
                    <a:pt x="56" y="73"/>
                    <a:pt x="56" y="74"/>
                  </a:cubicBezTo>
                  <a:cubicBezTo>
                    <a:pt x="56" y="75"/>
                    <a:pt x="53" y="77"/>
                    <a:pt x="53" y="78"/>
                  </a:cubicBezTo>
                  <a:cubicBezTo>
                    <a:pt x="53" y="80"/>
                    <a:pt x="55" y="85"/>
                    <a:pt x="56" y="86"/>
                  </a:cubicBezTo>
                  <a:cubicBezTo>
                    <a:pt x="57" y="87"/>
                    <a:pt x="60" y="88"/>
                    <a:pt x="61" y="88"/>
                  </a:cubicBezTo>
                  <a:cubicBezTo>
                    <a:pt x="62" y="88"/>
                    <a:pt x="59" y="88"/>
                    <a:pt x="59" y="90"/>
                  </a:cubicBezTo>
                  <a:cubicBezTo>
                    <a:pt x="60" y="91"/>
                    <a:pt x="61" y="94"/>
                    <a:pt x="63" y="95"/>
                  </a:cubicBezTo>
                  <a:cubicBezTo>
                    <a:pt x="65" y="96"/>
                    <a:pt x="69" y="99"/>
                    <a:pt x="70" y="101"/>
                  </a:cubicBezTo>
                  <a:cubicBezTo>
                    <a:pt x="71" y="103"/>
                    <a:pt x="74" y="100"/>
                    <a:pt x="75" y="100"/>
                  </a:cubicBezTo>
                  <a:cubicBezTo>
                    <a:pt x="76" y="99"/>
                    <a:pt x="76" y="104"/>
                    <a:pt x="78" y="104"/>
                  </a:cubicBezTo>
                  <a:cubicBezTo>
                    <a:pt x="80" y="104"/>
                    <a:pt x="81" y="104"/>
                    <a:pt x="82" y="102"/>
                  </a:cubicBezTo>
                  <a:cubicBezTo>
                    <a:pt x="84" y="100"/>
                    <a:pt x="84" y="98"/>
                    <a:pt x="84" y="96"/>
                  </a:cubicBezTo>
                  <a:cubicBezTo>
                    <a:pt x="84" y="94"/>
                    <a:pt x="84" y="93"/>
                    <a:pt x="86" y="93"/>
                  </a:cubicBezTo>
                  <a:cubicBezTo>
                    <a:pt x="88" y="94"/>
                    <a:pt x="89" y="93"/>
                    <a:pt x="89" y="91"/>
                  </a:cubicBezTo>
                  <a:cubicBezTo>
                    <a:pt x="89" y="89"/>
                    <a:pt x="87" y="87"/>
                    <a:pt x="90" y="86"/>
                  </a:cubicBezTo>
                  <a:cubicBezTo>
                    <a:pt x="93" y="85"/>
                    <a:pt x="95" y="83"/>
                    <a:pt x="97" y="83"/>
                  </a:cubicBezTo>
                  <a:cubicBezTo>
                    <a:pt x="99" y="83"/>
                    <a:pt x="105" y="84"/>
                    <a:pt x="105" y="83"/>
                  </a:cubicBezTo>
                  <a:cubicBezTo>
                    <a:pt x="106" y="82"/>
                    <a:pt x="108" y="76"/>
                    <a:pt x="110" y="76"/>
                  </a:cubicBezTo>
                  <a:cubicBezTo>
                    <a:pt x="112" y="76"/>
                    <a:pt x="116" y="76"/>
                    <a:pt x="120" y="76"/>
                  </a:cubicBezTo>
                  <a:cubicBezTo>
                    <a:pt x="124" y="75"/>
                    <a:pt x="128" y="72"/>
                    <a:pt x="130" y="72"/>
                  </a:cubicBezTo>
                  <a:cubicBezTo>
                    <a:pt x="131" y="72"/>
                    <a:pt x="135" y="72"/>
                    <a:pt x="134" y="71"/>
                  </a:cubicBezTo>
                  <a:cubicBezTo>
                    <a:pt x="132" y="70"/>
                    <a:pt x="131" y="67"/>
                    <a:pt x="129" y="67"/>
                  </a:cubicBezTo>
                  <a:cubicBezTo>
                    <a:pt x="126" y="67"/>
                    <a:pt x="126" y="61"/>
                    <a:pt x="127" y="61"/>
                  </a:cubicBezTo>
                  <a:cubicBezTo>
                    <a:pt x="127" y="61"/>
                    <a:pt x="133" y="63"/>
                    <a:pt x="133" y="65"/>
                  </a:cubicBezTo>
                  <a:cubicBezTo>
                    <a:pt x="132" y="67"/>
                    <a:pt x="134" y="70"/>
                    <a:pt x="137" y="69"/>
                  </a:cubicBezTo>
                  <a:cubicBezTo>
                    <a:pt x="140" y="68"/>
                    <a:pt x="139" y="65"/>
                    <a:pt x="139" y="65"/>
                  </a:cubicBezTo>
                  <a:cubicBezTo>
                    <a:pt x="138" y="64"/>
                    <a:pt x="137" y="62"/>
                    <a:pt x="137" y="60"/>
                  </a:cubicBezTo>
                  <a:cubicBezTo>
                    <a:pt x="136" y="59"/>
                    <a:pt x="135" y="55"/>
                    <a:pt x="138" y="54"/>
                  </a:cubicBezTo>
                  <a:cubicBezTo>
                    <a:pt x="141" y="54"/>
                    <a:pt x="147" y="59"/>
                    <a:pt x="147" y="55"/>
                  </a:cubicBezTo>
                  <a:cubicBezTo>
                    <a:pt x="147" y="52"/>
                    <a:pt x="147" y="49"/>
                    <a:pt x="148" y="47"/>
                  </a:cubicBezTo>
                  <a:cubicBezTo>
                    <a:pt x="149" y="45"/>
                    <a:pt x="151" y="44"/>
                    <a:pt x="150" y="44"/>
                  </a:cubicBezTo>
                  <a:cubicBezTo>
                    <a:pt x="149" y="43"/>
                    <a:pt x="147" y="44"/>
                    <a:pt x="146" y="41"/>
                  </a:cubicBezTo>
                  <a:cubicBezTo>
                    <a:pt x="145" y="38"/>
                    <a:pt x="147" y="36"/>
                    <a:pt x="148" y="35"/>
                  </a:cubicBezTo>
                  <a:cubicBezTo>
                    <a:pt x="150" y="34"/>
                    <a:pt x="156" y="26"/>
                    <a:pt x="160" y="25"/>
                  </a:cubicBezTo>
                  <a:cubicBezTo>
                    <a:pt x="163" y="24"/>
                    <a:pt x="166" y="19"/>
                    <a:pt x="163" y="18"/>
                  </a:cubicBezTo>
                  <a:cubicBezTo>
                    <a:pt x="161" y="17"/>
                    <a:pt x="156" y="15"/>
                    <a:pt x="153" y="19"/>
                  </a:cubicBezTo>
                  <a:cubicBezTo>
                    <a:pt x="149" y="22"/>
                    <a:pt x="148" y="25"/>
                    <a:pt x="144" y="24"/>
                  </a:cubicBezTo>
                  <a:cubicBezTo>
                    <a:pt x="140" y="23"/>
                    <a:pt x="140" y="18"/>
                    <a:pt x="138" y="15"/>
                  </a:cubicBezTo>
                  <a:cubicBezTo>
                    <a:pt x="135" y="11"/>
                    <a:pt x="136" y="3"/>
                    <a:pt x="133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4"/>
                    <a:pt x="126" y="4"/>
                    <a:pt x="124" y="4"/>
                  </a:cubicBezTo>
                  <a:cubicBezTo>
                    <a:pt x="121" y="5"/>
                    <a:pt x="119" y="7"/>
                    <a:pt x="117" y="7"/>
                  </a:cubicBezTo>
                  <a:cubicBezTo>
                    <a:pt x="114" y="6"/>
                    <a:pt x="111" y="8"/>
                    <a:pt x="110" y="8"/>
                  </a:cubicBezTo>
                  <a:cubicBezTo>
                    <a:pt x="102" y="10"/>
                    <a:pt x="96" y="7"/>
                    <a:pt x="95" y="7"/>
                  </a:cubicBezTo>
                  <a:cubicBezTo>
                    <a:pt x="94" y="7"/>
                    <a:pt x="100" y="8"/>
                    <a:pt x="105" y="7"/>
                  </a:cubicBezTo>
                  <a:cubicBezTo>
                    <a:pt x="109" y="7"/>
                    <a:pt x="115" y="5"/>
                    <a:pt x="118" y="5"/>
                  </a:cubicBezTo>
                  <a:cubicBezTo>
                    <a:pt x="121" y="4"/>
                    <a:pt x="118" y="3"/>
                    <a:pt x="117" y="2"/>
                  </a:cubicBezTo>
                  <a:cubicBezTo>
                    <a:pt x="114" y="2"/>
                    <a:pt x="108" y="0"/>
                    <a:pt x="103" y="0"/>
                  </a:cubicBezTo>
                  <a:cubicBezTo>
                    <a:pt x="99" y="0"/>
                    <a:pt x="97" y="1"/>
                    <a:pt x="93" y="1"/>
                  </a:cubicBezTo>
                  <a:cubicBezTo>
                    <a:pt x="89" y="1"/>
                    <a:pt x="83" y="1"/>
                    <a:pt x="80" y="3"/>
                  </a:cubicBezTo>
                  <a:cubicBezTo>
                    <a:pt x="76" y="6"/>
                    <a:pt x="72" y="6"/>
                    <a:pt x="72" y="6"/>
                  </a:cubicBezTo>
                  <a:cubicBezTo>
                    <a:pt x="70" y="9"/>
                    <a:pt x="68" y="15"/>
                    <a:pt x="67" y="13"/>
                  </a:cubicBezTo>
                  <a:cubicBezTo>
                    <a:pt x="65" y="12"/>
                    <a:pt x="65" y="8"/>
                    <a:pt x="63" y="9"/>
                  </a:cubicBezTo>
                  <a:cubicBezTo>
                    <a:pt x="61" y="11"/>
                    <a:pt x="62" y="15"/>
                    <a:pt x="61" y="17"/>
                  </a:cubicBezTo>
                  <a:cubicBezTo>
                    <a:pt x="59" y="20"/>
                    <a:pt x="54" y="20"/>
                    <a:pt x="52" y="19"/>
                  </a:cubicBezTo>
                  <a:cubicBezTo>
                    <a:pt x="51" y="18"/>
                    <a:pt x="49" y="17"/>
                    <a:pt x="43" y="17"/>
                  </a:cubicBezTo>
                  <a:cubicBezTo>
                    <a:pt x="37" y="18"/>
                    <a:pt x="30" y="20"/>
                    <a:pt x="31" y="23"/>
                  </a:cubicBezTo>
                  <a:cubicBezTo>
                    <a:pt x="33" y="25"/>
                    <a:pt x="29" y="26"/>
                    <a:pt x="28" y="25"/>
                  </a:cubicBezTo>
                  <a:cubicBezTo>
                    <a:pt x="27" y="24"/>
                    <a:pt x="22" y="27"/>
                    <a:pt x="22" y="29"/>
                  </a:cubicBezTo>
                  <a:cubicBezTo>
                    <a:pt x="22" y="31"/>
                    <a:pt x="21" y="34"/>
                    <a:pt x="19" y="33"/>
                  </a:cubicBezTo>
                  <a:cubicBezTo>
                    <a:pt x="16" y="33"/>
                    <a:pt x="14" y="35"/>
                    <a:pt x="14" y="37"/>
                  </a:cubicBezTo>
                  <a:cubicBezTo>
                    <a:pt x="14" y="39"/>
                    <a:pt x="8" y="40"/>
                    <a:pt x="8" y="40"/>
                  </a:cubicBezTo>
                  <a:cubicBezTo>
                    <a:pt x="7" y="40"/>
                    <a:pt x="0" y="40"/>
                    <a:pt x="2" y="4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280401" y="3439533"/>
              <a:ext cx="215768" cy="87474"/>
            </a:xfrm>
            <a:custGeom>
              <a:avLst/>
              <a:gdLst>
                <a:gd name="T0" fmla="*/ 0 w 27"/>
                <a:gd name="T1" fmla="*/ 2 h 11"/>
                <a:gd name="T2" fmla="*/ 5 w 27"/>
                <a:gd name="T3" fmla="*/ 4 h 11"/>
                <a:gd name="T4" fmla="*/ 15 w 27"/>
                <a:gd name="T5" fmla="*/ 5 h 11"/>
                <a:gd name="T6" fmla="*/ 21 w 27"/>
                <a:gd name="T7" fmla="*/ 10 h 11"/>
                <a:gd name="T8" fmla="*/ 27 w 27"/>
                <a:gd name="T9" fmla="*/ 10 h 11"/>
                <a:gd name="T10" fmla="*/ 22 w 27"/>
                <a:gd name="T11" fmla="*/ 6 h 11"/>
                <a:gd name="T12" fmla="*/ 15 w 27"/>
                <a:gd name="T13" fmla="*/ 2 h 11"/>
                <a:gd name="T14" fmla="*/ 8 w 27"/>
                <a:gd name="T15" fmla="*/ 0 h 11"/>
                <a:gd name="T16" fmla="*/ 0 w 27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">
                  <a:moveTo>
                    <a:pt x="0" y="2"/>
                  </a:moveTo>
                  <a:cubicBezTo>
                    <a:pt x="0" y="5"/>
                    <a:pt x="2" y="4"/>
                    <a:pt x="5" y="4"/>
                  </a:cubicBezTo>
                  <a:cubicBezTo>
                    <a:pt x="8" y="4"/>
                    <a:pt x="14" y="3"/>
                    <a:pt x="15" y="5"/>
                  </a:cubicBezTo>
                  <a:cubicBezTo>
                    <a:pt x="16" y="6"/>
                    <a:pt x="20" y="9"/>
                    <a:pt x="21" y="10"/>
                  </a:cubicBezTo>
                  <a:cubicBezTo>
                    <a:pt x="23" y="11"/>
                    <a:pt x="27" y="11"/>
                    <a:pt x="27" y="10"/>
                  </a:cubicBezTo>
                  <a:cubicBezTo>
                    <a:pt x="27" y="9"/>
                    <a:pt x="24" y="6"/>
                    <a:pt x="22" y="6"/>
                  </a:cubicBezTo>
                  <a:cubicBezTo>
                    <a:pt x="21" y="6"/>
                    <a:pt x="17" y="4"/>
                    <a:pt x="15" y="2"/>
                  </a:cubicBezTo>
                  <a:cubicBezTo>
                    <a:pt x="13" y="0"/>
                    <a:pt x="9" y="0"/>
                    <a:pt x="8" y="0"/>
                  </a:cubicBezTo>
                  <a:cubicBezTo>
                    <a:pt x="6" y="0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407237" y="3382675"/>
              <a:ext cx="48110" cy="32074"/>
            </a:xfrm>
            <a:custGeom>
              <a:avLst/>
              <a:gdLst>
                <a:gd name="T0" fmla="*/ 2 w 6"/>
                <a:gd name="T1" fmla="*/ 1 h 4"/>
                <a:gd name="T2" fmla="*/ 3 w 6"/>
                <a:gd name="T3" fmla="*/ 4 h 4"/>
                <a:gd name="T4" fmla="*/ 2 w 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2" y="1"/>
                  </a:moveTo>
                  <a:cubicBezTo>
                    <a:pt x="0" y="1"/>
                    <a:pt x="1" y="4"/>
                    <a:pt x="3" y="4"/>
                  </a:cubicBezTo>
                  <a:cubicBezTo>
                    <a:pt x="6" y="3"/>
                    <a:pt x="5" y="0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415984" y="3583864"/>
              <a:ext cx="48110" cy="46653"/>
            </a:xfrm>
            <a:custGeom>
              <a:avLst/>
              <a:gdLst>
                <a:gd name="T0" fmla="*/ 3 w 6"/>
                <a:gd name="T1" fmla="*/ 0 h 6"/>
                <a:gd name="T2" fmla="*/ 4 w 6"/>
                <a:gd name="T3" fmla="*/ 5 h 6"/>
                <a:gd name="T4" fmla="*/ 3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0" y="1"/>
                    <a:pt x="1" y="6"/>
                    <a:pt x="4" y="5"/>
                  </a:cubicBezTo>
                  <a:cubicBezTo>
                    <a:pt x="6" y="4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688609" y="3551791"/>
              <a:ext cx="48110" cy="55400"/>
            </a:xfrm>
            <a:custGeom>
              <a:avLst/>
              <a:gdLst>
                <a:gd name="T0" fmla="*/ 2 w 6"/>
                <a:gd name="T1" fmla="*/ 1 h 7"/>
                <a:gd name="T2" fmla="*/ 3 w 6"/>
                <a:gd name="T3" fmla="*/ 6 h 7"/>
                <a:gd name="T4" fmla="*/ 2 w 6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1"/>
                  </a:moveTo>
                  <a:cubicBezTo>
                    <a:pt x="0" y="1"/>
                    <a:pt x="0" y="7"/>
                    <a:pt x="3" y="6"/>
                  </a:cubicBezTo>
                  <a:cubicBezTo>
                    <a:pt x="6" y="5"/>
                    <a:pt x="4" y="0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519494" y="3527007"/>
              <a:ext cx="137042" cy="80184"/>
            </a:xfrm>
            <a:custGeom>
              <a:avLst/>
              <a:gdLst>
                <a:gd name="T0" fmla="*/ 0 w 17"/>
                <a:gd name="T1" fmla="*/ 5 h 10"/>
                <a:gd name="T2" fmla="*/ 5 w 17"/>
                <a:gd name="T3" fmla="*/ 6 h 10"/>
                <a:gd name="T4" fmla="*/ 9 w 17"/>
                <a:gd name="T5" fmla="*/ 8 h 10"/>
                <a:gd name="T6" fmla="*/ 14 w 17"/>
                <a:gd name="T7" fmla="*/ 7 h 10"/>
                <a:gd name="T8" fmla="*/ 17 w 17"/>
                <a:gd name="T9" fmla="*/ 6 h 10"/>
                <a:gd name="T10" fmla="*/ 12 w 17"/>
                <a:gd name="T11" fmla="*/ 0 h 10"/>
                <a:gd name="T12" fmla="*/ 6 w 17"/>
                <a:gd name="T13" fmla="*/ 0 h 10"/>
                <a:gd name="T14" fmla="*/ 0 w 17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0" y="5"/>
                    <a:pt x="3" y="6"/>
                    <a:pt x="5" y="6"/>
                  </a:cubicBezTo>
                  <a:cubicBezTo>
                    <a:pt x="6" y="6"/>
                    <a:pt x="7" y="7"/>
                    <a:pt x="9" y="8"/>
                  </a:cubicBezTo>
                  <a:cubicBezTo>
                    <a:pt x="10" y="9"/>
                    <a:pt x="13" y="7"/>
                    <a:pt x="14" y="7"/>
                  </a:cubicBezTo>
                  <a:cubicBezTo>
                    <a:pt x="15" y="7"/>
                    <a:pt x="16" y="10"/>
                    <a:pt x="17" y="6"/>
                  </a:cubicBezTo>
                  <a:cubicBezTo>
                    <a:pt x="17" y="3"/>
                    <a:pt x="14" y="1"/>
                    <a:pt x="12" y="0"/>
                  </a:cubicBezTo>
                  <a:cubicBezTo>
                    <a:pt x="10" y="0"/>
                    <a:pt x="7" y="0"/>
                    <a:pt x="6" y="0"/>
                  </a:cubicBezTo>
                  <a:cubicBezTo>
                    <a:pt x="4" y="1"/>
                    <a:pt x="0" y="5"/>
                    <a:pt x="0" y="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9090" y="3022576"/>
              <a:ext cx="1640126" cy="2042503"/>
            </a:xfrm>
            <a:custGeom>
              <a:avLst/>
              <a:gdLst>
                <a:gd name="T0" fmla="*/ 51 w 205"/>
                <a:gd name="T1" fmla="*/ 7 h 255"/>
                <a:gd name="T2" fmla="*/ 77 w 205"/>
                <a:gd name="T3" fmla="*/ 2 h 255"/>
                <a:gd name="T4" fmla="*/ 83 w 205"/>
                <a:gd name="T5" fmla="*/ 12 h 255"/>
                <a:gd name="T6" fmla="*/ 91 w 205"/>
                <a:gd name="T7" fmla="*/ 19 h 255"/>
                <a:gd name="T8" fmla="*/ 104 w 205"/>
                <a:gd name="T9" fmla="*/ 25 h 255"/>
                <a:gd name="T10" fmla="*/ 119 w 205"/>
                <a:gd name="T11" fmla="*/ 18 h 255"/>
                <a:gd name="T12" fmla="*/ 137 w 205"/>
                <a:gd name="T13" fmla="*/ 22 h 255"/>
                <a:gd name="T14" fmla="*/ 135 w 205"/>
                <a:gd name="T15" fmla="*/ 27 h 255"/>
                <a:gd name="T16" fmla="*/ 149 w 205"/>
                <a:gd name="T17" fmla="*/ 29 h 255"/>
                <a:gd name="T18" fmla="*/ 160 w 205"/>
                <a:gd name="T19" fmla="*/ 52 h 255"/>
                <a:gd name="T20" fmla="*/ 170 w 205"/>
                <a:gd name="T21" fmla="*/ 75 h 255"/>
                <a:gd name="T22" fmla="*/ 181 w 205"/>
                <a:gd name="T23" fmla="*/ 92 h 255"/>
                <a:gd name="T24" fmla="*/ 192 w 205"/>
                <a:gd name="T25" fmla="*/ 95 h 255"/>
                <a:gd name="T26" fmla="*/ 202 w 205"/>
                <a:gd name="T27" fmla="*/ 103 h 255"/>
                <a:gd name="T28" fmla="*/ 187 w 205"/>
                <a:gd name="T29" fmla="*/ 126 h 255"/>
                <a:gd name="T30" fmla="*/ 170 w 205"/>
                <a:gd name="T31" fmla="*/ 147 h 255"/>
                <a:gd name="T32" fmla="*/ 171 w 205"/>
                <a:gd name="T33" fmla="*/ 165 h 255"/>
                <a:gd name="T34" fmla="*/ 173 w 205"/>
                <a:gd name="T35" fmla="*/ 182 h 255"/>
                <a:gd name="T36" fmla="*/ 160 w 205"/>
                <a:gd name="T37" fmla="*/ 198 h 255"/>
                <a:gd name="T38" fmla="*/ 159 w 205"/>
                <a:gd name="T39" fmla="*/ 216 h 255"/>
                <a:gd name="T40" fmla="*/ 151 w 205"/>
                <a:gd name="T41" fmla="*/ 227 h 255"/>
                <a:gd name="T42" fmla="*/ 136 w 205"/>
                <a:gd name="T43" fmla="*/ 248 h 255"/>
                <a:gd name="T44" fmla="*/ 115 w 205"/>
                <a:gd name="T45" fmla="*/ 254 h 255"/>
                <a:gd name="T46" fmla="*/ 106 w 205"/>
                <a:gd name="T47" fmla="*/ 246 h 255"/>
                <a:gd name="T48" fmla="*/ 102 w 205"/>
                <a:gd name="T49" fmla="*/ 234 h 255"/>
                <a:gd name="T50" fmla="*/ 100 w 205"/>
                <a:gd name="T51" fmla="*/ 217 h 255"/>
                <a:gd name="T52" fmla="*/ 90 w 205"/>
                <a:gd name="T53" fmla="*/ 198 h 255"/>
                <a:gd name="T54" fmla="*/ 92 w 205"/>
                <a:gd name="T55" fmla="*/ 175 h 255"/>
                <a:gd name="T56" fmla="*/ 91 w 205"/>
                <a:gd name="T57" fmla="*/ 156 h 255"/>
                <a:gd name="T58" fmla="*/ 80 w 205"/>
                <a:gd name="T59" fmla="*/ 134 h 255"/>
                <a:gd name="T60" fmla="*/ 81 w 205"/>
                <a:gd name="T61" fmla="*/ 117 h 255"/>
                <a:gd name="T62" fmla="*/ 70 w 205"/>
                <a:gd name="T63" fmla="*/ 118 h 255"/>
                <a:gd name="T64" fmla="*/ 56 w 205"/>
                <a:gd name="T65" fmla="*/ 109 h 255"/>
                <a:gd name="T66" fmla="*/ 39 w 205"/>
                <a:gd name="T67" fmla="*/ 115 h 255"/>
                <a:gd name="T68" fmla="*/ 28 w 205"/>
                <a:gd name="T69" fmla="*/ 119 h 255"/>
                <a:gd name="T70" fmla="*/ 16 w 205"/>
                <a:gd name="T71" fmla="*/ 100 h 255"/>
                <a:gd name="T72" fmla="*/ 3 w 205"/>
                <a:gd name="T73" fmla="*/ 85 h 255"/>
                <a:gd name="T74" fmla="*/ 5 w 205"/>
                <a:gd name="T75" fmla="*/ 74 h 255"/>
                <a:gd name="T76" fmla="*/ 5 w 205"/>
                <a:gd name="T77" fmla="*/ 53 h 255"/>
                <a:gd name="T78" fmla="*/ 22 w 205"/>
                <a:gd name="T79" fmla="*/ 32 h 255"/>
                <a:gd name="T80" fmla="*/ 29 w 205"/>
                <a:gd name="T81" fmla="*/ 15 h 255"/>
                <a:gd name="T82" fmla="*/ 44 w 205"/>
                <a:gd name="T83" fmla="*/ 10 h 255"/>
                <a:gd name="T84" fmla="*/ 148 w 205"/>
                <a:gd name="T85" fmla="*/ 132 h 255"/>
                <a:gd name="T86" fmla="*/ 153 w 205"/>
                <a:gd name="T87" fmla="*/ 13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" h="255">
                  <a:moveTo>
                    <a:pt x="44" y="10"/>
                  </a:moveTo>
                  <a:cubicBezTo>
                    <a:pt x="45" y="10"/>
                    <a:pt x="49" y="8"/>
                    <a:pt x="51" y="7"/>
                  </a:cubicBezTo>
                  <a:cubicBezTo>
                    <a:pt x="54" y="6"/>
                    <a:pt x="61" y="3"/>
                    <a:pt x="62" y="3"/>
                  </a:cubicBezTo>
                  <a:cubicBezTo>
                    <a:pt x="63" y="3"/>
                    <a:pt x="75" y="3"/>
                    <a:pt x="77" y="2"/>
                  </a:cubicBezTo>
                  <a:cubicBezTo>
                    <a:pt x="79" y="1"/>
                    <a:pt x="86" y="0"/>
                    <a:pt x="88" y="7"/>
                  </a:cubicBezTo>
                  <a:cubicBezTo>
                    <a:pt x="90" y="13"/>
                    <a:pt x="85" y="10"/>
                    <a:pt x="83" y="12"/>
                  </a:cubicBezTo>
                  <a:cubicBezTo>
                    <a:pt x="81" y="13"/>
                    <a:pt x="84" y="15"/>
                    <a:pt x="85" y="15"/>
                  </a:cubicBezTo>
                  <a:cubicBezTo>
                    <a:pt x="86" y="15"/>
                    <a:pt x="90" y="19"/>
                    <a:pt x="91" y="19"/>
                  </a:cubicBezTo>
                  <a:cubicBezTo>
                    <a:pt x="93" y="19"/>
                    <a:pt x="97" y="21"/>
                    <a:pt x="97" y="21"/>
                  </a:cubicBezTo>
                  <a:cubicBezTo>
                    <a:pt x="97" y="21"/>
                    <a:pt x="102" y="25"/>
                    <a:pt x="104" y="25"/>
                  </a:cubicBezTo>
                  <a:cubicBezTo>
                    <a:pt x="106" y="25"/>
                    <a:pt x="110" y="30"/>
                    <a:pt x="112" y="27"/>
                  </a:cubicBezTo>
                  <a:cubicBezTo>
                    <a:pt x="115" y="24"/>
                    <a:pt x="116" y="18"/>
                    <a:pt x="119" y="18"/>
                  </a:cubicBezTo>
                  <a:cubicBezTo>
                    <a:pt x="121" y="19"/>
                    <a:pt x="124" y="21"/>
                    <a:pt x="127" y="21"/>
                  </a:cubicBezTo>
                  <a:cubicBezTo>
                    <a:pt x="130" y="21"/>
                    <a:pt x="136" y="21"/>
                    <a:pt x="137" y="22"/>
                  </a:cubicBezTo>
                  <a:cubicBezTo>
                    <a:pt x="138" y="24"/>
                    <a:pt x="131" y="29"/>
                    <a:pt x="131" y="30"/>
                  </a:cubicBezTo>
                  <a:cubicBezTo>
                    <a:pt x="132" y="31"/>
                    <a:pt x="133" y="31"/>
                    <a:pt x="135" y="27"/>
                  </a:cubicBezTo>
                  <a:cubicBezTo>
                    <a:pt x="138" y="24"/>
                    <a:pt x="141" y="24"/>
                    <a:pt x="144" y="23"/>
                  </a:cubicBezTo>
                  <a:cubicBezTo>
                    <a:pt x="147" y="22"/>
                    <a:pt x="149" y="28"/>
                    <a:pt x="149" y="29"/>
                  </a:cubicBezTo>
                  <a:cubicBezTo>
                    <a:pt x="150" y="31"/>
                    <a:pt x="152" y="34"/>
                    <a:pt x="154" y="38"/>
                  </a:cubicBezTo>
                  <a:cubicBezTo>
                    <a:pt x="156" y="42"/>
                    <a:pt x="157" y="47"/>
                    <a:pt x="160" y="52"/>
                  </a:cubicBezTo>
                  <a:cubicBezTo>
                    <a:pt x="162" y="56"/>
                    <a:pt x="159" y="64"/>
                    <a:pt x="161" y="67"/>
                  </a:cubicBezTo>
                  <a:cubicBezTo>
                    <a:pt x="163" y="69"/>
                    <a:pt x="169" y="72"/>
                    <a:pt x="170" y="75"/>
                  </a:cubicBezTo>
                  <a:cubicBezTo>
                    <a:pt x="171" y="79"/>
                    <a:pt x="174" y="82"/>
                    <a:pt x="175" y="83"/>
                  </a:cubicBezTo>
                  <a:cubicBezTo>
                    <a:pt x="176" y="83"/>
                    <a:pt x="180" y="90"/>
                    <a:pt x="181" y="92"/>
                  </a:cubicBezTo>
                  <a:cubicBezTo>
                    <a:pt x="181" y="93"/>
                    <a:pt x="179" y="97"/>
                    <a:pt x="183" y="97"/>
                  </a:cubicBezTo>
                  <a:cubicBezTo>
                    <a:pt x="187" y="98"/>
                    <a:pt x="191" y="95"/>
                    <a:pt x="192" y="95"/>
                  </a:cubicBezTo>
                  <a:cubicBezTo>
                    <a:pt x="193" y="94"/>
                    <a:pt x="203" y="90"/>
                    <a:pt x="204" y="92"/>
                  </a:cubicBezTo>
                  <a:cubicBezTo>
                    <a:pt x="205" y="93"/>
                    <a:pt x="202" y="101"/>
                    <a:pt x="202" y="103"/>
                  </a:cubicBezTo>
                  <a:cubicBezTo>
                    <a:pt x="202" y="105"/>
                    <a:pt x="195" y="115"/>
                    <a:pt x="194" y="118"/>
                  </a:cubicBezTo>
                  <a:cubicBezTo>
                    <a:pt x="194" y="121"/>
                    <a:pt x="190" y="125"/>
                    <a:pt x="187" y="126"/>
                  </a:cubicBezTo>
                  <a:cubicBezTo>
                    <a:pt x="184" y="127"/>
                    <a:pt x="179" y="135"/>
                    <a:pt x="177" y="137"/>
                  </a:cubicBezTo>
                  <a:cubicBezTo>
                    <a:pt x="175" y="140"/>
                    <a:pt x="171" y="146"/>
                    <a:pt x="170" y="147"/>
                  </a:cubicBezTo>
                  <a:cubicBezTo>
                    <a:pt x="168" y="147"/>
                    <a:pt x="167" y="155"/>
                    <a:pt x="168" y="156"/>
                  </a:cubicBezTo>
                  <a:cubicBezTo>
                    <a:pt x="169" y="157"/>
                    <a:pt x="169" y="163"/>
                    <a:pt x="171" y="165"/>
                  </a:cubicBezTo>
                  <a:cubicBezTo>
                    <a:pt x="173" y="168"/>
                    <a:pt x="174" y="169"/>
                    <a:pt x="173" y="172"/>
                  </a:cubicBezTo>
                  <a:cubicBezTo>
                    <a:pt x="172" y="174"/>
                    <a:pt x="174" y="178"/>
                    <a:pt x="173" y="182"/>
                  </a:cubicBezTo>
                  <a:cubicBezTo>
                    <a:pt x="173" y="186"/>
                    <a:pt x="168" y="190"/>
                    <a:pt x="167" y="191"/>
                  </a:cubicBezTo>
                  <a:cubicBezTo>
                    <a:pt x="166" y="192"/>
                    <a:pt x="162" y="195"/>
                    <a:pt x="160" y="198"/>
                  </a:cubicBezTo>
                  <a:cubicBezTo>
                    <a:pt x="157" y="201"/>
                    <a:pt x="156" y="204"/>
                    <a:pt x="156" y="206"/>
                  </a:cubicBezTo>
                  <a:cubicBezTo>
                    <a:pt x="157" y="207"/>
                    <a:pt x="159" y="214"/>
                    <a:pt x="159" y="216"/>
                  </a:cubicBezTo>
                  <a:cubicBezTo>
                    <a:pt x="158" y="218"/>
                    <a:pt x="152" y="219"/>
                    <a:pt x="150" y="220"/>
                  </a:cubicBezTo>
                  <a:cubicBezTo>
                    <a:pt x="148" y="221"/>
                    <a:pt x="150" y="225"/>
                    <a:pt x="151" y="227"/>
                  </a:cubicBezTo>
                  <a:cubicBezTo>
                    <a:pt x="151" y="230"/>
                    <a:pt x="147" y="234"/>
                    <a:pt x="146" y="236"/>
                  </a:cubicBezTo>
                  <a:cubicBezTo>
                    <a:pt x="144" y="238"/>
                    <a:pt x="139" y="245"/>
                    <a:pt x="136" y="248"/>
                  </a:cubicBezTo>
                  <a:cubicBezTo>
                    <a:pt x="133" y="250"/>
                    <a:pt x="128" y="250"/>
                    <a:pt x="125" y="249"/>
                  </a:cubicBezTo>
                  <a:cubicBezTo>
                    <a:pt x="121" y="249"/>
                    <a:pt x="116" y="252"/>
                    <a:pt x="115" y="254"/>
                  </a:cubicBezTo>
                  <a:cubicBezTo>
                    <a:pt x="114" y="255"/>
                    <a:pt x="112" y="255"/>
                    <a:pt x="109" y="253"/>
                  </a:cubicBezTo>
                  <a:cubicBezTo>
                    <a:pt x="107" y="252"/>
                    <a:pt x="107" y="250"/>
                    <a:pt x="106" y="246"/>
                  </a:cubicBezTo>
                  <a:cubicBezTo>
                    <a:pt x="106" y="243"/>
                    <a:pt x="105" y="241"/>
                    <a:pt x="105" y="241"/>
                  </a:cubicBezTo>
                  <a:cubicBezTo>
                    <a:pt x="105" y="241"/>
                    <a:pt x="105" y="236"/>
                    <a:pt x="102" y="234"/>
                  </a:cubicBezTo>
                  <a:cubicBezTo>
                    <a:pt x="100" y="231"/>
                    <a:pt x="99" y="229"/>
                    <a:pt x="98" y="227"/>
                  </a:cubicBezTo>
                  <a:cubicBezTo>
                    <a:pt x="97" y="225"/>
                    <a:pt x="100" y="220"/>
                    <a:pt x="100" y="217"/>
                  </a:cubicBezTo>
                  <a:cubicBezTo>
                    <a:pt x="100" y="214"/>
                    <a:pt x="96" y="210"/>
                    <a:pt x="94" y="208"/>
                  </a:cubicBezTo>
                  <a:cubicBezTo>
                    <a:pt x="93" y="206"/>
                    <a:pt x="91" y="200"/>
                    <a:pt x="90" y="198"/>
                  </a:cubicBezTo>
                  <a:cubicBezTo>
                    <a:pt x="89" y="196"/>
                    <a:pt x="87" y="192"/>
                    <a:pt x="88" y="186"/>
                  </a:cubicBezTo>
                  <a:cubicBezTo>
                    <a:pt x="88" y="180"/>
                    <a:pt x="90" y="176"/>
                    <a:pt x="92" y="175"/>
                  </a:cubicBezTo>
                  <a:cubicBezTo>
                    <a:pt x="94" y="173"/>
                    <a:pt x="94" y="171"/>
                    <a:pt x="92" y="167"/>
                  </a:cubicBezTo>
                  <a:cubicBezTo>
                    <a:pt x="90" y="164"/>
                    <a:pt x="92" y="158"/>
                    <a:pt x="91" y="156"/>
                  </a:cubicBezTo>
                  <a:cubicBezTo>
                    <a:pt x="89" y="153"/>
                    <a:pt x="87" y="142"/>
                    <a:pt x="84" y="140"/>
                  </a:cubicBezTo>
                  <a:cubicBezTo>
                    <a:pt x="81" y="138"/>
                    <a:pt x="78" y="138"/>
                    <a:pt x="80" y="134"/>
                  </a:cubicBezTo>
                  <a:cubicBezTo>
                    <a:pt x="81" y="130"/>
                    <a:pt x="80" y="126"/>
                    <a:pt x="82" y="123"/>
                  </a:cubicBezTo>
                  <a:cubicBezTo>
                    <a:pt x="85" y="121"/>
                    <a:pt x="84" y="119"/>
                    <a:pt x="81" y="117"/>
                  </a:cubicBezTo>
                  <a:cubicBezTo>
                    <a:pt x="78" y="115"/>
                    <a:pt x="79" y="114"/>
                    <a:pt x="77" y="116"/>
                  </a:cubicBezTo>
                  <a:cubicBezTo>
                    <a:pt x="75" y="119"/>
                    <a:pt x="72" y="120"/>
                    <a:pt x="70" y="118"/>
                  </a:cubicBezTo>
                  <a:cubicBezTo>
                    <a:pt x="68" y="116"/>
                    <a:pt x="69" y="112"/>
                    <a:pt x="65" y="110"/>
                  </a:cubicBezTo>
                  <a:cubicBezTo>
                    <a:pt x="62" y="108"/>
                    <a:pt x="57" y="108"/>
                    <a:pt x="56" y="109"/>
                  </a:cubicBezTo>
                  <a:cubicBezTo>
                    <a:pt x="54" y="110"/>
                    <a:pt x="52" y="115"/>
                    <a:pt x="48" y="115"/>
                  </a:cubicBezTo>
                  <a:cubicBezTo>
                    <a:pt x="45" y="116"/>
                    <a:pt x="42" y="115"/>
                    <a:pt x="39" y="115"/>
                  </a:cubicBezTo>
                  <a:cubicBezTo>
                    <a:pt x="35" y="115"/>
                    <a:pt x="32" y="115"/>
                    <a:pt x="32" y="117"/>
                  </a:cubicBezTo>
                  <a:cubicBezTo>
                    <a:pt x="31" y="119"/>
                    <a:pt x="30" y="121"/>
                    <a:pt x="28" y="119"/>
                  </a:cubicBezTo>
                  <a:cubicBezTo>
                    <a:pt x="26" y="116"/>
                    <a:pt x="21" y="112"/>
                    <a:pt x="21" y="112"/>
                  </a:cubicBezTo>
                  <a:cubicBezTo>
                    <a:pt x="21" y="112"/>
                    <a:pt x="17" y="104"/>
                    <a:pt x="16" y="100"/>
                  </a:cubicBezTo>
                  <a:cubicBezTo>
                    <a:pt x="15" y="96"/>
                    <a:pt x="10" y="96"/>
                    <a:pt x="6" y="94"/>
                  </a:cubicBezTo>
                  <a:cubicBezTo>
                    <a:pt x="1" y="91"/>
                    <a:pt x="4" y="88"/>
                    <a:pt x="3" y="85"/>
                  </a:cubicBezTo>
                  <a:cubicBezTo>
                    <a:pt x="3" y="82"/>
                    <a:pt x="0" y="81"/>
                    <a:pt x="1" y="81"/>
                  </a:cubicBezTo>
                  <a:cubicBezTo>
                    <a:pt x="3" y="80"/>
                    <a:pt x="2" y="78"/>
                    <a:pt x="5" y="74"/>
                  </a:cubicBezTo>
                  <a:cubicBezTo>
                    <a:pt x="8" y="70"/>
                    <a:pt x="6" y="66"/>
                    <a:pt x="6" y="63"/>
                  </a:cubicBezTo>
                  <a:cubicBezTo>
                    <a:pt x="5" y="61"/>
                    <a:pt x="3" y="57"/>
                    <a:pt x="5" y="53"/>
                  </a:cubicBezTo>
                  <a:cubicBezTo>
                    <a:pt x="8" y="50"/>
                    <a:pt x="9" y="40"/>
                    <a:pt x="11" y="38"/>
                  </a:cubicBezTo>
                  <a:cubicBezTo>
                    <a:pt x="13" y="36"/>
                    <a:pt x="19" y="33"/>
                    <a:pt x="22" y="32"/>
                  </a:cubicBezTo>
                  <a:cubicBezTo>
                    <a:pt x="25" y="30"/>
                    <a:pt x="23" y="26"/>
                    <a:pt x="24" y="22"/>
                  </a:cubicBezTo>
                  <a:cubicBezTo>
                    <a:pt x="26" y="18"/>
                    <a:pt x="28" y="15"/>
                    <a:pt x="29" y="15"/>
                  </a:cubicBezTo>
                  <a:cubicBezTo>
                    <a:pt x="30" y="15"/>
                    <a:pt x="32" y="12"/>
                    <a:pt x="35" y="10"/>
                  </a:cubicBezTo>
                  <a:cubicBezTo>
                    <a:pt x="38" y="9"/>
                    <a:pt x="43" y="11"/>
                    <a:pt x="44" y="10"/>
                  </a:cubicBezTo>
                  <a:close/>
                  <a:moveTo>
                    <a:pt x="153" y="132"/>
                  </a:moveTo>
                  <a:cubicBezTo>
                    <a:pt x="153" y="131"/>
                    <a:pt x="148" y="131"/>
                    <a:pt x="148" y="132"/>
                  </a:cubicBezTo>
                  <a:cubicBezTo>
                    <a:pt x="147" y="134"/>
                    <a:pt x="146" y="141"/>
                    <a:pt x="148" y="141"/>
                  </a:cubicBezTo>
                  <a:cubicBezTo>
                    <a:pt x="151" y="142"/>
                    <a:pt x="155" y="134"/>
                    <a:pt x="153" y="13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289485" y="4423609"/>
              <a:ext cx="176404" cy="377593"/>
            </a:xfrm>
            <a:custGeom>
              <a:avLst/>
              <a:gdLst>
                <a:gd name="T0" fmla="*/ 19 w 22"/>
                <a:gd name="T1" fmla="*/ 1 h 47"/>
                <a:gd name="T2" fmla="*/ 13 w 22"/>
                <a:gd name="T3" fmla="*/ 8 h 47"/>
                <a:gd name="T4" fmla="*/ 7 w 22"/>
                <a:gd name="T5" fmla="*/ 13 h 47"/>
                <a:gd name="T6" fmla="*/ 2 w 22"/>
                <a:gd name="T7" fmla="*/ 20 h 47"/>
                <a:gd name="T8" fmla="*/ 2 w 22"/>
                <a:gd name="T9" fmla="*/ 31 h 47"/>
                <a:gd name="T10" fmla="*/ 3 w 22"/>
                <a:gd name="T11" fmla="*/ 42 h 47"/>
                <a:gd name="T12" fmla="*/ 7 w 22"/>
                <a:gd name="T13" fmla="*/ 47 h 47"/>
                <a:gd name="T14" fmla="*/ 13 w 22"/>
                <a:gd name="T15" fmla="*/ 42 h 47"/>
                <a:gd name="T16" fmla="*/ 17 w 22"/>
                <a:gd name="T17" fmla="*/ 31 h 47"/>
                <a:gd name="T18" fmla="*/ 20 w 22"/>
                <a:gd name="T19" fmla="*/ 19 h 47"/>
                <a:gd name="T20" fmla="*/ 22 w 22"/>
                <a:gd name="T21" fmla="*/ 9 h 47"/>
                <a:gd name="T22" fmla="*/ 19 w 22"/>
                <a:gd name="T2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7">
                  <a:moveTo>
                    <a:pt x="19" y="1"/>
                  </a:moveTo>
                  <a:cubicBezTo>
                    <a:pt x="16" y="0"/>
                    <a:pt x="16" y="5"/>
                    <a:pt x="13" y="8"/>
                  </a:cubicBezTo>
                  <a:cubicBezTo>
                    <a:pt x="11" y="11"/>
                    <a:pt x="8" y="14"/>
                    <a:pt x="7" y="13"/>
                  </a:cubicBezTo>
                  <a:cubicBezTo>
                    <a:pt x="6" y="13"/>
                    <a:pt x="0" y="15"/>
                    <a:pt x="2" y="20"/>
                  </a:cubicBezTo>
                  <a:cubicBezTo>
                    <a:pt x="4" y="24"/>
                    <a:pt x="4" y="29"/>
                    <a:pt x="2" y="31"/>
                  </a:cubicBezTo>
                  <a:cubicBezTo>
                    <a:pt x="0" y="33"/>
                    <a:pt x="3" y="39"/>
                    <a:pt x="3" y="42"/>
                  </a:cubicBezTo>
                  <a:cubicBezTo>
                    <a:pt x="2" y="45"/>
                    <a:pt x="4" y="47"/>
                    <a:pt x="7" y="47"/>
                  </a:cubicBezTo>
                  <a:cubicBezTo>
                    <a:pt x="11" y="47"/>
                    <a:pt x="12" y="46"/>
                    <a:pt x="13" y="42"/>
                  </a:cubicBezTo>
                  <a:cubicBezTo>
                    <a:pt x="15" y="38"/>
                    <a:pt x="15" y="34"/>
                    <a:pt x="17" y="31"/>
                  </a:cubicBezTo>
                  <a:cubicBezTo>
                    <a:pt x="18" y="28"/>
                    <a:pt x="19" y="21"/>
                    <a:pt x="20" y="19"/>
                  </a:cubicBezTo>
                  <a:cubicBezTo>
                    <a:pt x="21" y="18"/>
                    <a:pt x="22" y="12"/>
                    <a:pt x="22" y="9"/>
                  </a:cubicBezTo>
                  <a:cubicBezTo>
                    <a:pt x="22" y="5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146725" y="3806921"/>
              <a:ext cx="64147" cy="153078"/>
            </a:xfrm>
            <a:custGeom>
              <a:avLst/>
              <a:gdLst>
                <a:gd name="T0" fmla="*/ 3 w 8"/>
                <a:gd name="T1" fmla="*/ 2 h 19"/>
                <a:gd name="T2" fmla="*/ 3 w 8"/>
                <a:gd name="T3" fmla="*/ 18 h 19"/>
                <a:gd name="T4" fmla="*/ 7 w 8"/>
                <a:gd name="T5" fmla="*/ 7 h 19"/>
                <a:gd name="T6" fmla="*/ 3 w 8"/>
                <a:gd name="T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9">
                  <a:moveTo>
                    <a:pt x="3" y="2"/>
                  </a:moveTo>
                  <a:cubicBezTo>
                    <a:pt x="1" y="2"/>
                    <a:pt x="0" y="17"/>
                    <a:pt x="3" y="18"/>
                  </a:cubicBezTo>
                  <a:cubicBezTo>
                    <a:pt x="6" y="19"/>
                    <a:pt x="8" y="9"/>
                    <a:pt x="7" y="7"/>
                  </a:cubicBezTo>
                  <a:cubicBezTo>
                    <a:pt x="6" y="6"/>
                    <a:pt x="5" y="0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57030" y="2935103"/>
              <a:ext cx="56857" cy="62689"/>
            </a:xfrm>
            <a:custGeom>
              <a:avLst/>
              <a:gdLst>
                <a:gd name="T0" fmla="*/ 3 w 7"/>
                <a:gd name="T1" fmla="*/ 0 h 8"/>
                <a:gd name="T2" fmla="*/ 1 w 7"/>
                <a:gd name="T3" fmla="*/ 6 h 8"/>
                <a:gd name="T4" fmla="*/ 5 w 7"/>
                <a:gd name="T5" fmla="*/ 5 h 8"/>
                <a:gd name="T6" fmla="*/ 3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5"/>
                    <a:pt x="1" y="6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7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321446" y="2949682"/>
              <a:ext cx="32074" cy="32074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3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4"/>
                    <a:pt x="3" y="4"/>
                    <a:pt x="4" y="3"/>
                  </a:cubicBezTo>
                  <a:cubicBezTo>
                    <a:pt x="4" y="2"/>
                    <a:pt x="3" y="0"/>
                    <a:pt x="1" y="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560540" y="3006540"/>
              <a:ext cx="88931" cy="55400"/>
            </a:xfrm>
            <a:custGeom>
              <a:avLst/>
              <a:gdLst>
                <a:gd name="T0" fmla="*/ 1 w 11"/>
                <a:gd name="T1" fmla="*/ 1 h 7"/>
                <a:gd name="T2" fmla="*/ 4 w 11"/>
                <a:gd name="T3" fmla="*/ 4 h 7"/>
                <a:gd name="T4" fmla="*/ 7 w 11"/>
                <a:gd name="T5" fmla="*/ 7 h 7"/>
                <a:gd name="T6" fmla="*/ 10 w 11"/>
                <a:gd name="T7" fmla="*/ 4 h 7"/>
                <a:gd name="T8" fmla="*/ 6 w 11"/>
                <a:gd name="T9" fmla="*/ 1 h 7"/>
                <a:gd name="T10" fmla="*/ 1 w 11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1"/>
                  </a:moveTo>
                  <a:cubicBezTo>
                    <a:pt x="0" y="2"/>
                    <a:pt x="2" y="4"/>
                    <a:pt x="4" y="4"/>
                  </a:cubicBezTo>
                  <a:cubicBezTo>
                    <a:pt x="5" y="5"/>
                    <a:pt x="6" y="7"/>
                    <a:pt x="7" y="7"/>
                  </a:cubicBezTo>
                  <a:cubicBezTo>
                    <a:pt x="8" y="7"/>
                    <a:pt x="11" y="7"/>
                    <a:pt x="10" y="4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25495" y="2534184"/>
              <a:ext cx="110800" cy="128294"/>
            </a:xfrm>
            <a:custGeom>
              <a:avLst/>
              <a:gdLst>
                <a:gd name="T0" fmla="*/ 8 w 14"/>
                <a:gd name="T1" fmla="*/ 0 h 16"/>
                <a:gd name="T2" fmla="*/ 4 w 14"/>
                <a:gd name="T3" fmla="*/ 3 h 16"/>
                <a:gd name="T4" fmla="*/ 1 w 14"/>
                <a:gd name="T5" fmla="*/ 6 h 16"/>
                <a:gd name="T6" fmla="*/ 1 w 14"/>
                <a:gd name="T7" fmla="*/ 10 h 16"/>
                <a:gd name="T8" fmla="*/ 3 w 14"/>
                <a:gd name="T9" fmla="*/ 15 h 16"/>
                <a:gd name="T10" fmla="*/ 9 w 14"/>
                <a:gd name="T11" fmla="*/ 13 h 16"/>
                <a:gd name="T12" fmla="*/ 14 w 14"/>
                <a:gd name="T13" fmla="*/ 8 h 16"/>
                <a:gd name="T14" fmla="*/ 12 w 14"/>
                <a:gd name="T15" fmla="*/ 1 h 16"/>
                <a:gd name="T16" fmla="*/ 8 w 1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6">
                  <a:moveTo>
                    <a:pt x="8" y="0"/>
                  </a:moveTo>
                  <a:cubicBezTo>
                    <a:pt x="6" y="1"/>
                    <a:pt x="5" y="3"/>
                    <a:pt x="4" y="3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2" y="8"/>
                    <a:pt x="3" y="10"/>
                    <a:pt x="1" y="10"/>
                  </a:cubicBezTo>
                  <a:cubicBezTo>
                    <a:pt x="0" y="11"/>
                    <a:pt x="1" y="15"/>
                    <a:pt x="3" y="15"/>
                  </a:cubicBezTo>
                  <a:cubicBezTo>
                    <a:pt x="5" y="16"/>
                    <a:pt x="8" y="14"/>
                    <a:pt x="9" y="13"/>
                  </a:cubicBezTo>
                  <a:cubicBezTo>
                    <a:pt x="11" y="12"/>
                    <a:pt x="14" y="10"/>
                    <a:pt x="14" y="8"/>
                  </a:cubicBezTo>
                  <a:cubicBezTo>
                    <a:pt x="14" y="5"/>
                    <a:pt x="13" y="2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096931" y="2429216"/>
              <a:ext cx="224515" cy="256589"/>
            </a:xfrm>
            <a:custGeom>
              <a:avLst/>
              <a:gdLst>
                <a:gd name="T0" fmla="*/ 2 w 28"/>
                <a:gd name="T1" fmla="*/ 4 h 32"/>
                <a:gd name="T2" fmla="*/ 1 w 28"/>
                <a:gd name="T3" fmla="*/ 10 h 32"/>
                <a:gd name="T4" fmla="*/ 7 w 28"/>
                <a:gd name="T5" fmla="*/ 15 h 32"/>
                <a:gd name="T6" fmla="*/ 12 w 28"/>
                <a:gd name="T7" fmla="*/ 19 h 32"/>
                <a:gd name="T8" fmla="*/ 4 w 28"/>
                <a:gd name="T9" fmla="*/ 28 h 32"/>
                <a:gd name="T10" fmla="*/ 11 w 28"/>
                <a:gd name="T11" fmla="*/ 29 h 32"/>
                <a:gd name="T12" fmla="*/ 10 w 28"/>
                <a:gd name="T13" fmla="*/ 31 h 32"/>
                <a:gd name="T14" fmla="*/ 14 w 28"/>
                <a:gd name="T15" fmla="*/ 29 h 32"/>
                <a:gd name="T16" fmla="*/ 23 w 28"/>
                <a:gd name="T17" fmla="*/ 31 h 32"/>
                <a:gd name="T18" fmla="*/ 28 w 28"/>
                <a:gd name="T19" fmla="*/ 26 h 32"/>
                <a:gd name="T20" fmla="*/ 23 w 28"/>
                <a:gd name="T21" fmla="*/ 19 h 32"/>
                <a:gd name="T22" fmla="*/ 16 w 28"/>
                <a:gd name="T23" fmla="*/ 11 h 32"/>
                <a:gd name="T24" fmla="*/ 20 w 28"/>
                <a:gd name="T25" fmla="*/ 4 h 32"/>
                <a:gd name="T26" fmla="*/ 11 w 28"/>
                <a:gd name="T27" fmla="*/ 2 h 32"/>
                <a:gd name="T28" fmla="*/ 6 w 28"/>
                <a:gd name="T29" fmla="*/ 4 h 32"/>
                <a:gd name="T30" fmla="*/ 2 w 28"/>
                <a:gd name="T3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2">
                  <a:moveTo>
                    <a:pt x="2" y="4"/>
                  </a:moveTo>
                  <a:cubicBezTo>
                    <a:pt x="0" y="5"/>
                    <a:pt x="0" y="8"/>
                    <a:pt x="1" y="10"/>
                  </a:cubicBezTo>
                  <a:cubicBezTo>
                    <a:pt x="2" y="11"/>
                    <a:pt x="4" y="14"/>
                    <a:pt x="7" y="15"/>
                  </a:cubicBezTo>
                  <a:cubicBezTo>
                    <a:pt x="9" y="17"/>
                    <a:pt x="14" y="18"/>
                    <a:pt x="12" y="19"/>
                  </a:cubicBezTo>
                  <a:cubicBezTo>
                    <a:pt x="10" y="20"/>
                    <a:pt x="5" y="26"/>
                    <a:pt x="4" y="28"/>
                  </a:cubicBezTo>
                  <a:cubicBezTo>
                    <a:pt x="4" y="30"/>
                    <a:pt x="11" y="29"/>
                    <a:pt x="11" y="29"/>
                  </a:cubicBezTo>
                  <a:cubicBezTo>
                    <a:pt x="11" y="29"/>
                    <a:pt x="9" y="31"/>
                    <a:pt x="10" y="31"/>
                  </a:cubicBezTo>
                  <a:cubicBezTo>
                    <a:pt x="12" y="32"/>
                    <a:pt x="12" y="29"/>
                    <a:pt x="14" y="29"/>
                  </a:cubicBezTo>
                  <a:cubicBezTo>
                    <a:pt x="16" y="29"/>
                    <a:pt x="21" y="31"/>
                    <a:pt x="23" y="31"/>
                  </a:cubicBezTo>
                  <a:cubicBezTo>
                    <a:pt x="25" y="31"/>
                    <a:pt x="28" y="28"/>
                    <a:pt x="28" y="26"/>
                  </a:cubicBezTo>
                  <a:cubicBezTo>
                    <a:pt x="27" y="23"/>
                    <a:pt x="25" y="20"/>
                    <a:pt x="23" y="19"/>
                  </a:cubicBezTo>
                  <a:cubicBezTo>
                    <a:pt x="20" y="18"/>
                    <a:pt x="18" y="13"/>
                    <a:pt x="16" y="11"/>
                  </a:cubicBezTo>
                  <a:cubicBezTo>
                    <a:pt x="15" y="10"/>
                    <a:pt x="22" y="6"/>
                    <a:pt x="20" y="4"/>
                  </a:cubicBezTo>
                  <a:cubicBezTo>
                    <a:pt x="18" y="2"/>
                    <a:pt x="13" y="3"/>
                    <a:pt x="11" y="2"/>
                  </a:cubicBezTo>
                  <a:cubicBezTo>
                    <a:pt x="9" y="0"/>
                    <a:pt x="7" y="2"/>
                    <a:pt x="6" y="4"/>
                  </a:cubicBezTo>
                  <a:cubicBezTo>
                    <a:pt x="5" y="6"/>
                    <a:pt x="3" y="4"/>
                    <a:pt x="2" y="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4032784" y="1885423"/>
              <a:ext cx="4499048" cy="2017719"/>
            </a:xfrm>
            <a:custGeom>
              <a:avLst/>
              <a:gdLst>
                <a:gd name="T0" fmla="*/ 35 w 562"/>
                <a:gd name="T1" fmla="*/ 97 h 252"/>
                <a:gd name="T2" fmla="*/ 61 w 562"/>
                <a:gd name="T3" fmla="*/ 76 h 252"/>
                <a:gd name="T4" fmla="*/ 80 w 562"/>
                <a:gd name="T5" fmla="*/ 84 h 252"/>
                <a:gd name="T6" fmla="*/ 107 w 562"/>
                <a:gd name="T7" fmla="*/ 68 h 252"/>
                <a:gd name="T8" fmla="*/ 95 w 562"/>
                <a:gd name="T9" fmla="*/ 54 h 252"/>
                <a:gd name="T10" fmla="*/ 84 w 562"/>
                <a:gd name="T11" fmla="*/ 68 h 252"/>
                <a:gd name="T12" fmla="*/ 58 w 562"/>
                <a:gd name="T13" fmla="*/ 72 h 252"/>
                <a:gd name="T14" fmla="*/ 75 w 562"/>
                <a:gd name="T15" fmla="*/ 35 h 252"/>
                <a:gd name="T16" fmla="*/ 148 w 562"/>
                <a:gd name="T17" fmla="*/ 43 h 252"/>
                <a:gd name="T18" fmla="*/ 148 w 562"/>
                <a:gd name="T19" fmla="*/ 50 h 252"/>
                <a:gd name="T20" fmla="*/ 160 w 562"/>
                <a:gd name="T21" fmla="*/ 35 h 252"/>
                <a:gd name="T22" fmla="*/ 191 w 562"/>
                <a:gd name="T23" fmla="*/ 36 h 252"/>
                <a:gd name="T24" fmla="*/ 227 w 562"/>
                <a:gd name="T25" fmla="*/ 35 h 252"/>
                <a:gd name="T26" fmla="*/ 245 w 562"/>
                <a:gd name="T27" fmla="*/ 21 h 252"/>
                <a:gd name="T28" fmla="*/ 251 w 562"/>
                <a:gd name="T29" fmla="*/ 36 h 252"/>
                <a:gd name="T30" fmla="*/ 249 w 562"/>
                <a:gd name="T31" fmla="*/ 31 h 252"/>
                <a:gd name="T32" fmla="*/ 265 w 562"/>
                <a:gd name="T33" fmla="*/ 22 h 252"/>
                <a:gd name="T34" fmla="*/ 271 w 562"/>
                <a:gd name="T35" fmla="*/ 18 h 252"/>
                <a:gd name="T36" fmla="*/ 313 w 562"/>
                <a:gd name="T37" fmla="*/ 7 h 252"/>
                <a:gd name="T38" fmla="*/ 349 w 562"/>
                <a:gd name="T39" fmla="*/ 6 h 252"/>
                <a:gd name="T40" fmla="*/ 387 w 562"/>
                <a:gd name="T41" fmla="*/ 20 h 252"/>
                <a:gd name="T42" fmla="*/ 422 w 562"/>
                <a:gd name="T43" fmla="*/ 23 h 252"/>
                <a:gd name="T44" fmla="*/ 435 w 562"/>
                <a:gd name="T45" fmla="*/ 13 h 252"/>
                <a:gd name="T46" fmla="*/ 450 w 562"/>
                <a:gd name="T47" fmla="*/ 15 h 252"/>
                <a:gd name="T48" fmla="*/ 486 w 562"/>
                <a:gd name="T49" fmla="*/ 26 h 252"/>
                <a:gd name="T50" fmla="*/ 533 w 562"/>
                <a:gd name="T51" fmla="*/ 35 h 252"/>
                <a:gd name="T52" fmla="*/ 556 w 562"/>
                <a:gd name="T53" fmla="*/ 49 h 252"/>
                <a:gd name="T54" fmla="*/ 512 w 562"/>
                <a:gd name="T55" fmla="*/ 70 h 252"/>
                <a:gd name="T56" fmla="*/ 491 w 562"/>
                <a:gd name="T57" fmla="*/ 95 h 252"/>
                <a:gd name="T58" fmla="*/ 504 w 562"/>
                <a:gd name="T59" fmla="*/ 63 h 252"/>
                <a:gd name="T60" fmla="*/ 466 w 562"/>
                <a:gd name="T61" fmla="*/ 69 h 252"/>
                <a:gd name="T62" fmla="*/ 443 w 562"/>
                <a:gd name="T63" fmla="*/ 86 h 252"/>
                <a:gd name="T64" fmla="*/ 416 w 562"/>
                <a:gd name="T65" fmla="*/ 127 h 252"/>
                <a:gd name="T66" fmla="*/ 404 w 562"/>
                <a:gd name="T67" fmla="*/ 149 h 252"/>
                <a:gd name="T68" fmla="*/ 390 w 562"/>
                <a:gd name="T69" fmla="*/ 131 h 252"/>
                <a:gd name="T70" fmla="*/ 390 w 562"/>
                <a:gd name="T71" fmla="*/ 149 h 252"/>
                <a:gd name="T72" fmla="*/ 360 w 562"/>
                <a:gd name="T73" fmla="*/ 199 h 252"/>
                <a:gd name="T74" fmla="*/ 349 w 562"/>
                <a:gd name="T75" fmla="*/ 199 h 252"/>
                <a:gd name="T76" fmla="*/ 345 w 562"/>
                <a:gd name="T77" fmla="*/ 242 h 252"/>
                <a:gd name="T78" fmla="*/ 320 w 562"/>
                <a:gd name="T79" fmla="*/ 231 h 252"/>
                <a:gd name="T80" fmla="*/ 301 w 562"/>
                <a:gd name="T81" fmla="*/ 198 h 252"/>
                <a:gd name="T82" fmla="*/ 268 w 562"/>
                <a:gd name="T83" fmla="*/ 234 h 252"/>
                <a:gd name="T84" fmla="*/ 244 w 562"/>
                <a:gd name="T85" fmla="*/ 208 h 252"/>
                <a:gd name="T86" fmla="*/ 222 w 562"/>
                <a:gd name="T87" fmla="*/ 187 h 252"/>
                <a:gd name="T88" fmla="*/ 178 w 562"/>
                <a:gd name="T89" fmla="*/ 169 h 252"/>
                <a:gd name="T90" fmla="*/ 195 w 562"/>
                <a:gd name="T91" fmla="*/ 185 h 252"/>
                <a:gd name="T92" fmla="*/ 182 w 562"/>
                <a:gd name="T93" fmla="*/ 222 h 252"/>
                <a:gd name="T94" fmla="*/ 143 w 562"/>
                <a:gd name="T95" fmla="*/ 192 h 252"/>
                <a:gd name="T96" fmla="*/ 132 w 562"/>
                <a:gd name="T97" fmla="*/ 162 h 252"/>
                <a:gd name="T98" fmla="*/ 107 w 562"/>
                <a:gd name="T99" fmla="*/ 143 h 252"/>
                <a:gd name="T100" fmla="*/ 92 w 562"/>
                <a:gd name="T101" fmla="*/ 151 h 252"/>
                <a:gd name="T102" fmla="*/ 71 w 562"/>
                <a:gd name="T103" fmla="*/ 124 h 252"/>
                <a:gd name="T104" fmla="*/ 75 w 562"/>
                <a:gd name="T105" fmla="*/ 134 h 252"/>
                <a:gd name="T106" fmla="*/ 39 w 562"/>
                <a:gd name="T107" fmla="*/ 130 h 252"/>
                <a:gd name="T108" fmla="*/ 14 w 562"/>
                <a:gd name="T109" fmla="*/ 151 h 252"/>
                <a:gd name="T110" fmla="*/ 4 w 562"/>
                <a:gd name="T111" fmla="*/ 122 h 252"/>
                <a:gd name="T112" fmla="*/ 121 w 562"/>
                <a:gd name="T113" fmla="*/ 61 h 252"/>
                <a:gd name="T114" fmla="*/ 152 w 562"/>
                <a:gd name="T115" fmla="*/ 131 h 252"/>
                <a:gd name="T116" fmla="*/ 133 w 562"/>
                <a:gd name="T117" fmla="*/ 118 h 252"/>
                <a:gd name="T118" fmla="*/ 112 w 562"/>
                <a:gd name="T119" fmla="*/ 133 h 252"/>
                <a:gd name="T120" fmla="*/ 174 w 562"/>
                <a:gd name="T121" fmla="*/ 144 h 252"/>
                <a:gd name="T122" fmla="*/ 181 w 562"/>
                <a:gd name="T123" fmla="*/ 122 h 252"/>
                <a:gd name="T124" fmla="*/ 177 w 562"/>
                <a:gd name="T125" fmla="*/ 1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252">
                  <a:moveTo>
                    <a:pt x="26" y="113"/>
                  </a:moveTo>
                  <a:cubicBezTo>
                    <a:pt x="26" y="111"/>
                    <a:pt x="21" y="108"/>
                    <a:pt x="18" y="108"/>
                  </a:cubicBezTo>
                  <a:cubicBezTo>
                    <a:pt x="14" y="107"/>
                    <a:pt x="15" y="105"/>
                    <a:pt x="18" y="105"/>
                  </a:cubicBezTo>
                  <a:cubicBezTo>
                    <a:pt x="22" y="105"/>
                    <a:pt x="22" y="103"/>
                    <a:pt x="25" y="103"/>
                  </a:cubicBezTo>
                  <a:cubicBezTo>
                    <a:pt x="28" y="102"/>
                    <a:pt x="31" y="101"/>
                    <a:pt x="33" y="101"/>
                  </a:cubicBezTo>
                  <a:cubicBezTo>
                    <a:pt x="35" y="101"/>
                    <a:pt x="35" y="98"/>
                    <a:pt x="35" y="97"/>
                  </a:cubicBezTo>
                  <a:cubicBezTo>
                    <a:pt x="35" y="95"/>
                    <a:pt x="42" y="94"/>
                    <a:pt x="42" y="94"/>
                  </a:cubicBezTo>
                  <a:cubicBezTo>
                    <a:pt x="42" y="94"/>
                    <a:pt x="45" y="90"/>
                    <a:pt x="47" y="89"/>
                  </a:cubicBezTo>
                  <a:cubicBezTo>
                    <a:pt x="49" y="87"/>
                    <a:pt x="53" y="87"/>
                    <a:pt x="55" y="88"/>
                  </a:cubicBezTo>
                  <a:cubicBezTo>
                    <a:pt x="58" y="89"/>
                    <a:pt x="55" y="86"/>
                    <a:pt x="54" y="84"/>
                  </a:cubicBezTo>
                  <a:cubicBezTo>
                    <a:pt x="53" y="83"/>
                    <a:pt x="54" y="80"/>
                    <a:pt x="55" y="78"/>
                  </a:cubicBezTo>
                  <a:cubicBezTo>
                    <a:pt x="55" y="76"/>
                    <a:pt x="60" y="75"/>
                    <a:pt x="61" y="76"/>
                  </a:cubicBezTo>
                  <a:cubicBezTo>
                    <a:pt x="62" y="76"/>
                    <a:pt x="61" y="79"/>
                    <a:pt x="61" y="81"/>
                  </a:cubicBezTo>
                  <a:cubicBezTo>
                    <a:pt x="62" y="84"/>
                    <a:pt x="64" y="85"/>
                    <a:pt x="64" y="85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6" y="85"/>
                    <a:pt x="69" y="85"/>
                  </a:cubicBezTo>
                  <a:cubicBezTo>
                    <a:pt x="72" y="85"/>
                    <a:pt x="72" y="85"/>
                    <a:pt x="75" y="84"/>
                  </a:cubicBezTo>
                  <a:cubicBezTo>
                    <a:pt x="77" y="83"/>
                    <a:pt x="79" y="84"/>
                    <a:pt x="80" y="84"/>
                  </a:cubicBezTo>
                  <a:cubicBezTo>
                    <a:pt x="81" y="83"/>
                    <a:pt x="84" y="83"/>
                    <a:pt x="88" y="85"/>
                  </a:cubicBezTo>
                  <a:cubicBezTo>
                    <a:pt x="91" y="86"/>
                    <a:pt x="89" y="82"/>
                    <a:pt x="90" y="80"/>
                  </a:cubicBezTo>
                  <a:cubicBezTo>
                    <a:pt x="91" y="77"/>
                    <a:pt x="92" y="73"/>
                    <a:pt x="95" y="73"/>
                  </a:cubicBezTo>
                  <a:cubicBezTo>
                    <a:pt x="97" y="74"/>
                    <a:pt x="99" y="75"/>
                    <a:pt x="101" y="74"/>
                  </a:cubicBezTo>
                  <a:cubicBezTo>
                    <a:pt x="103" y="73"/>
                    <a:pt x="98" y="70"/>
                    <a:pt x="98" y="70"/>
                  </a:cubicBezTo>
                  <a:cubicBezTo>
                    <a:pt x="98" y="69"/>
                    <a:pt x="102" y="69"/>
                    <a:pt x="107" y="68"/>
                  </a:cubicBezTo>
                  <a:cubicBezTo>
                    <a:pt x="111" y="68"/>
                    <a:pt x="113" y="68"/>
                    <a:pt x="115" y="68"/>
                  </a:cubicBezTo>
                  <a:cubicBezTo>
                    <a:pt x="117" y="67"/>
                    <a:pt x="114" y="63"/>
                    <a:pt x="113" y="63"/>
                  </a:cubicBezTo>
                  <a:cubicBezTo>
                    <a:pt x="112" y="63"/>
                    <a:pt x="107" y="64"/>
                    <a:pt x="105" y="63"/>
                  </a:cubicBezTo>
                  <a:cubicBezTo>
                    <a:pt x="102" y="63"/>
                    <a:pt x="100" y="65"/>
                    <a:pt x="97" y="66"/>
                  </a:cubicBezTo>
                  <a:cubicBezTo>
                    <a:pt x="95" y="66"/>
                    <a:pt x="95" y="62"/>
                    <a:pt x="93" y="60"/>
                  </a:cubicBezTo>
                  <a:cubicBezTo>
                    <a:pt x="92" y="59"/>
                    <a:pt x="92" y="55"/>
                    <a:pt x="95" y="54"/>
                  </a:cubicBezTo>
                  <a:cubicBezTo>
                    <a:pt x="98" y="52"/>
                    <a:pt x="104" y="48"/>
                    <a:pt x="105" y="46"/>
                  </a:cubicBezTo>
                  <a:cubicBezTo>
                    <a:pt x="106" y="44"/>
                    <a:pt x="101" y="45"/>
                    <a:pt x="96" y="45"/>
                  </a:cubicBezTo>
                  <a:cubicBezTo>
                    <a:pt x="91" y="45"/>
                    <a:pt x="97" y="47"/>
                    <a:pt x="92" y="52"/>
                  </a:cubicBezTo>
                  <a:cubicBezTo>
                    <a:pt x="88" y="57"/>
                    <a:pt x="86" y="54"/>
                    <a:pt x="82" y="57"/>
                  </a:cubicBezTo>
                  <a:cubicBezTo>
                    <a:pt x="79" y="61"/>
                    <a:pt x="81" y="61"/>
                    <a:pt x="84" y="62"/>
                  </a:cubicBezTo>
                  <a:cubicBezTo>
                    <a:pt x="88" y="64"/>
                    <a:pt x="85" y="67"/>
                    <a:pt x="84" y="68"/>
                  </a:cubicBezTo>
                  <a:cubicBezTo>
                    <a:pt x="83" y="69"/>
                    <a:pt x="80" y="72"/>
                    <a:pt x="80" y="75"/>
                  </a:cubicBezTo>
                  <a:cubicBezTo>
                    <a:pt x="81" y="77"/>
                    <a:pt x="78" y="78"/>
                    <a:pt x="78" y="78"/>
                  </a:cubicBezTo>
                  <a:cubicBezTo>
                    <a:pt x="78" y="78"/>
                    <a:pt x="68" y="81"/>
                    <a:pt x="67" y="81"/>
                  </a:cubicBezTo>
                  <a:cubicBezTo>
                    <a:pt x="65" y="81"/>
                    <a:pt x="64" y="80"/>
                    <a:pt x="65" y="78"/>
                  </a:cubicBezTo>
                  <a:cubicBezTo>
                    <a:pt x="65" y="76"/>
                    <a:pt x="63" y="72"/>
                    <a:pt x="63" y="69"/>
                  </a:cubicBezTo>
                  <a:cubicBezTo>
                    <a:pt x="62" y="67"/>
                    <a:pt x="59" y="70"/>
                    <a:pt x="58" y="72"/>
                  </a:cubicBezTo>
                  <a:cubicBezTo>
                    <a:pt x="58" y="74"/>
                    <a:pt x="53" y="74"/>
                    <a:pt x="51" y="73"/>
                  </a:cubicBezTo>
                  <a:cubicBezTo>
                    <a:pt x="48" y="72"/>
                    <a:pt x="46" y="67"/>
                    <a:pt x="47" y="67"/>
                  </a:cubicBezTo>
                  <a:cubicBezTo>
                    <a:pt x="47" y="66"/>
                    <a:pt x="45" y="61"/>
                    <a:pt x="45" y="60"/>
                  </a:cubicBezTo>
                  <a:cubicBezTo>
                    <a:pt x="45" y="59"/>
                    <a:pt x="51" y="50"/>
                    <a:pt x="56" y="49"/>
                  </a:cubicBezTo>
                  <a:cubicBezTo>
                    <a:pt x="61" y="48"/>
                    <a:pt x="66" y="45"/>
                    <a:pt x="70" y="42"/>
                  </a:cubicBezTo>
                  <a:cubicBezTo>
                    <a:pt x="73" y="39"/>
                    <a:pt x="74" y="36"/>
                    <a:pt x="75" y="35"/>
                  </a:cubicBezTo>
                  <a:cubicBezTo>
                    <a:pt x="76" y="34"/>
                    <a:pt x="94" y="24"/>
                    <a:pt x="100" y="23"/>
                  </a:cubicBezTo>
                  <a:cubicBezTo>
                    <a:pt x="106" y="22"/>
                    <a:pt x="120" y="29"/>
                    <a:pt x="122" y="29"/>
                  </a:cubicBezTo>
                  <a:cubicBezTo>
                    <a:pt x="124" y="30"/>
                    <a:pt x="126" y="31"/>
                    <a:pt x="131" y="33"/>
                  </a:cubicBezTo>
                  <a:cubicBezTo>
                    <a:pt x="137" y="36"/>
                    <a:pt x="142" y="33"/>
                    <a:pt x="145" y="34"/>
                  </a:cubicBezTo>
                  <a:cubicBezTo>
                    <a:pt x="149" y="34"/>
                    <a:pt x="151" y="38"/>
                    <a:pt x="153" y="39"/>
                  </a:cubicBezTo>
                  <a:cubicBezTo>
                    <a:pt x="155" y="40"/>
                    <a:pt x="153" y="41"/>
                    <a:pt x="148" y="43"/>
                  </a:cubicBezTo>
                  <a:cubicBezTo>
                    <a:pt x="142" y="45"/>
                    <a:pt x="138" y="45"/>
                    <a:pt x="135" y="44"/>
                  </a:cubicBezTo>
                  <a:cubicBezTo>
                    <a:pt x="132" y="42"/>
                    <a:pt x="130" y="42"/>
                    <a:pt x="133" y="44"/>
                  </a:cubicBezTo>
                  <a:cubicBezTo>
                    <a:pt x="135" y="46"/>
                    <a:pt x="134" y="47"/>
                    <a:pt x="134" y="49"/>
                  </a:cubicBezTo>
                  <a:cubicBezTo>
                    <a:pt x="135" y="52"/>
                    <a:pt x="138" y="50"/>
                    <a:pt x="139" y="49"/>
                  </a:cubicBezTo>
                  <a:cubicBezTo>
                    <a:pt x="140" y="49"/>
                    <a:pt x="140" y="47"/>
                    <a:pt x="143" y="49"/>
                  </a:cubicBezTo>
                  <a:cubicBezTo>
                    <a:pt x="145" y="52"/>
                    <a:pt x="146" y="50"/>
                    <a:pt x="148" y="50"/>
                  </a:cubicBezTo>
                  <a:cubicBezTo>
                    <a:pt x="149" y="50"/>
                    <a:pt x="148" y="46"/>
                    <a:pt x="149" y="45"/>
                  </a:cubicBezTo>
                  <a:cubicBezTo>
                    <a:pt x="149" y="44"/>
                    <a:pt x="152" y="44"/>
                    <a:pt x="153" y="44"/>
                  </a:cubicBezTo>
                  <a:cubicBezTo>
                    <a:pt x="154" y="43"/>
                    <a:pt x="156" y="42"/>
                    <a:pt x="157" y="42"/>
                  </a:cubicBezTo>
                  <a:cubicBezTo>
                    <a:pt x="159" y="41"/>
                    <a:pt x="158" y="44"/>
                    <a:pt x="160" y="45"/>
                  </a:cubicBezTo>
                  <a:cubicBezTo>
                    <a:pt x="161" y="46"/>
                    <a:pt x="161" y="41"/>
                    <a:pt x="160" y="40"/>
                  </a:cubicBezTo>
                  <a:cubicBezTo>
                    <a:pt x="160" y="39"/>
                    <a:pt x="159" y="36"/>
                    <a:pt x="160" y="35"/>
                  </a:cubicBezTo>
                  <a:cubicBezTo>
                    <a:pt x="161" y="34"/>
                    <a:pt x="166" y="33"/>
                    <a:pt x="167" y="35"/>
                  </a:cubicBezTo>
                  <a:cubicBezTo>
                    <a:pt x="168" y="36"/>
                    <a:pt x="165" y="39"/>
                    <a:pt x="166" y="41"/>
                  </a:cubicBezTo>
                  <a:cubicBezTo>
                    <a:pt x="167" y="44"/>
                    <a:pt x="168" y="40"/>
                    <a:pt x="170" y="38"/>
                  </a:cubicBezTo>
                  <a:cubicBezTo>
                    <a:pt x="171" y="37"/>
                    <a:pt x="174" y="38"/>
                    <a:pt x="178" y="38"/>
                  </a:cubicBezTo>
                  <a:cubicBezTo>
                    <a:pt x="183" y="37"/>
                    <a:pt x="182" y="34"/>
                    <a:pt x="186" y="36"/>
                  </a:cubicBezTo>
                  <a:cubicBezTo>
                    <a:pt x="191" y="37"/>
                    <a:pt x="190" y="37"/>
                    <a:pt x="191" y="36"/>
                  </a:cubicBezTo>
                  <a:cubicBezTo>
                    <a:pt x="193" y="34"/>
                    <a:pt x="196" y="36"/>
                    <a:pt x="198" y="35"/>
                  </a:cubicBezTo>
                  <a:cubicBezTo>
                    <a:pt x="201" y="33"/>
                    <a:pt x="201" y="35"/>
                    <a:pt x="203" y="36"/>
                  </a:cubicBezTo>
                  <a:cubicBezTo>
                    <a:pt x="205" y="37"/>
                    <a:pt x="208" y="33"/>
                    <a:pt x="209" y="32"/>
                  </a:cubicBezTo>
                  <a:cubicBezTo>
                    <a:pt x="210" y="31"/>
                    <a:pt x="214" y="31"/>
                    <a:pt x="216" y="31"/>
                  </a:cubicBezTo>
                  <a:cubicBezTo>
                    <a:pt x="218" y="32"/>
                    <a:pt x="220" y="33"/>
                    <a:pt x="222" y="33"/>
                  </a:cubicBezTo>
                  <a:cubicBezTo>
                    <a:pt x="224" y="33"/>
                    <a:pt x="227" y="35"/>
                    <a:pt x="227" y="35"/>
                  </a:cubicBezTo>
                  <a:cubicBezTo>
                    <a:pt x="227" y="35"/>
                    <a:pt x="232" y="37"/>
                    <a:pt x="233" y="36"/>
                  </a:cubicBezTo>
                  <a:cubicBezTo>
                    <a:pt x="234" y="34"/>
                    <a:pt x="232" y="33"/>
                    <a:pt x="229" y="31"/>
                  </a:cubicBezTo>
                  <a:cubicBezTo>
                    <a:pt x="225" y="29"/>
                    <a:pt x="226" y="25"/>
                    <a:pt x="229" y="25"/>
                  </a:cubicBezTo>
                  <a:cubicBezTo>
                    <a:pt x="231" y="25"/>
                    <a:pt x="231" y="23"/>
                    <a:pt x="232" y="22"/>
                  </a:cubicBezTo>
                  <a:cubicBezTo>
                    <a:pt x="234" y="21"/>
                    <a:pt x="236" y="16"/>
                    <a:pt x="238" y="17"/>
                  </a:cubicBezTo>
                  <a:cubicBezTo>
                    <a:pt x="240" y="18"/>
                    <a:pt x="242" y="20"/>
                    <a:pt x="245" y="21"/>
                  </a:cubicBezTo>
                  <a:cubicBezTo>
                    <a:pt x="247" y="23"/>
                    <a:pt x="245" y="25"/>
                    <a:pt x="245" y="26"/>
                  </a:cubicBezTo>
                  <a:cubicBezTo>
                    <a:pt x="244" y="28"/>
                    <a:pt x="245" y="33"/>
                    <a:pt x="246" y="34"/>
                  </a:cubicBezTo>
                  <a:cubicBezTo>
                    <a:pt x="247" y="35"/>
                    <a:pt x="245" y="38"/>
                    <a:pt x="243" y="40"/>
                  </a:cubicBezTo>
                  <a:cubicBezTo>
                    <a:pt x="241" y="41"/>
                    <a:pt x="238" y="45"/>
                    <a:pt x="239" y="45"/>
                  </a:cubicBezTo>
                  <a:cubicBezTo>
                    <a:pt x="240" y="46"/>
                    <a:pt x="246" y="43"/>
                    <a:pt x="246" y="43"/>
                  </a:cubicBezTo>
                  <a:cubicBezTo>
                    <a:pt x="246" y="43"/>
                    <a:pt x="250" y="37"/>
                    <a:pt x="251" y="36"/>
                  </a:cubicBezTo>
                  <a:cubicBezTo>
                    <a:pt x="253" y="34"/>
                    <a:pt x="255" y="34"/>
                    <a:pt x="255" y="36"/>
                  </a:cubicBezTo>
                  <a:cubicBezTo>
                    <a:pt x="256" y="38"/>
                    <a:pt x="259" y="38"/>
                    <a:pt x="261" y="37"/>
                  </a:cubicBezTo>
                  <a:cubicBezTo>
                    <a:pt x="264" y="36"/>
                    <a:pt x="261" y="35"/>
                    <a:pt x="261" y="33"/>
                  </a:cubicBezTo>
                  <a:cubicBezTo>
                    <a:pt x="261" y="30"/>
                    <a:pt x="257" y="31"/>
                    <a:pt x="254" y="32"/>
                  </a:cubicBezTo>
                  <a:cubicBezTo>
                    <a:pt x="252" y="33"/>
                    <a:pt x="250" y="35"/>
                    <a:pt x="250" y="35"/>
                  </a:cubicBezTo>
                  <a:cubicBezTo>
                    <a:pt x="249" y="35"/>
                    <a:pt x="249" y="33"/>
                    <a:pt x="249" y="31"/>
                  </a:cubicBezTo>
                  <a:cubicBezTo>
                    <a:pt x="250" y="28"/>
                    <a:pt x="248" y="27"/>
                    <a:pt x="248" y="25"/>
                  </a:cubicBezTo>
                  <a:cubicBezTo>
                    <a:pt x="248" y="24"/>
                    <a:pt x="249" y="24"/>
                    <a:pt x="251" y="21"/>
                  </a:cubicBezTo>
                  <a:cubicBezTo>
                    <a:pt x="253" y="18"/>
                    <a:pt x="253" y="23"/>
                    <a:pt x="253" y="25"/>
                  </a:cubicBezTo>
                  <a:cubicBezTo>
                    <a:pt x="253" y="28"/>
                    <a:pt x="255" y="27"/>
                    <a:pt x="256" y="27"/>
                  </a:cubicBezTo>
                  <a:cubicBezTo>
                    <a:pt x="258" y="26"/>
                    <a:pt x="257" y="23"/>
                    <a:pt x="258" y="21"/>
                  </a:cubicBezTo>
                  <a:cubicBezTo>
                    <a:pt x="260" y="19"/>
                    <a:pt x="262" y="19"/>
                    <a:pt x="265" y="22"/>
                  </a:cubicBezTo>
                  <a:cubicBezTo>
                    <a:pt x="267" y="24"/>
                    <a:pt x="267" y="23"/>
                    <a:pt x="270" y="25"/>
                  </a:cubicBezTo>
                  <a:cubicBezTo>
                    <a:pt x="273" y="26"/>
                    <a:pt x="273" y="26"/>
                    <a:pt x="274" y="29"/>
                  </a:cubicBezTo>
                  <a:cubicBezTo>
                    <a:pt x="274" y="31"/>
                    <a:pt x="276" y="32"/>
                    <a:pt x="277" y="31"/>
                  </a:cubicBezTo>
                  <a:cubicBezTo>
                    <a:pt x="278" y="30"/>
                    <a:pt x="277" y="26"/>
                    <a:pt x="277" y="25"/>
                  </a:cubicBezTo>
                  <a:cubicBezTo>
                    <a:pt x="276" y="24"/>
                    <a:pt x="270" y="22"/>
                    <a:pt x="268" y="20"/>
                  </a:cubicBezTo>
                  <a:cubicBezTo>
                    <a:pt x="266" y="18"/>
                    <a:pt x="269" y="18"/>
                    <a:pt x="271" y="18"/>
                  </a:cubicBezTo>
                  <a:cubicBezTo>
                    <a:pt x="273" y="18"/>
                    <a:pt x="278" y="18"/>
                    <a:pt x="278" y="18"/>
                  </a:cubicBezTo>
                  <a:cubicBezTo>
                    <a:pt x="278" y="18"/>
                    <a:pt x="282" y="17"/>
                    <a:pt x="285" y="15"/>
                  </a:cubicBezTo>
                  <a:cubicBezTo>
                    <a:pt x="287" y="13"/>
                    <a:pt x="289" y="13"/>
                    <a:pt x="292" y="12"/>
                  </a:cubicBezTo>
                  <a:cubicBezTo>
                    <a:pt x="294" y="10"/>
                    <a:pt x="298" y="10"/>
                    <a:pt x="301" y="11"/>
                  </a:cubicBezTo>
                  <a:cubicBezTo>
                    <a:pt x="303" y="12"/>
                    <a:pt x="305" y="10"/>
                    <a:pt x="307" y="9"/>
                  </a:cubicBezTo>
                  <a:cubicBezTo>
                    <a:pt x="310" y="7"/>
                    <a:pt x="313" y="0"/>
                    <a:pt x="313" y="7"/>
                  </a:cubicBezTo>
                  <a:cubicBezTo>
                    <a:pt x="313" y="8"/>
                    <a:pt x="320" y="9"/>
                    <a:pt x="321" y="9"/>
                  </a:cubicBezTo>
                  <a:cubicBezTo>
                    <a:pt x="322" y="9"/>
                    <a:pt x="325" y="8"/>
                    <a:pt x="329" y="6"/>
                  </a:cubicBezTo>
                  <a:cubicBezTo>
                    <a:pt x="336" y="2"/>
                    <a:pt x="330" y="0"/>
                    <a:pt x="332" y="4"/>
                  </a:cubicBezTo>
                  <a:cubicBezTo>
                    <a:pt x="333" y="5"/>
                    <a:pt x="336" y="3"/>
                    <a:pt x="342" y="5"/>
                  </a:cubicBezTo>
                  <a:cubicBezTo>
                    <a:pt x="347" y="8"/>
                    <a:pt x="342" y="5"/>
                    <a:pt x="343" y="7"/>
                  </a:cubicBezTo>
                  <a:cubicBezTo>
                    <a:pt x="345" y="9"/>
                    <a:pt x="345" y="7"/>
                    <a:pt x="349" y="6"/>
                  </a:cubicBezTo>
                  <a:cubicBezTo>
                    <a:pt x="353" y="6"/>
                    <a:pt x="355" y="6"/>
                    <a:pt x="357" y="7"/>
                  </a:cubicBezTo>
                  <a:cubicBezTo>
                    <a:pt x="359" y="7"/>
                    <a:pt x="364" y="7"/>
                    <a:pt x="367" y="9"/>
                  </a:cubicBezTo>
                  <a:cubicBezTo>
                    <a:pt x="369" y="10"/>
                    <a:pt x="365" y="14"/>
                    <a:pt x="364" y="15"/>
                  </a:cubicBezTo>
                  <a:cubicBezTo>
                    <a:pt x="363" y="17"/>
                    <a:pt x="366" y="17"/>
                    <a:pt x="367" y="17"/>
                  </a:cubicBezTo>
                  <a:cubicBezTo>
                    <a:pt x="368" y="17"/>
                    <a:pt x="376" y="17"/>
                    <a:pt x="380" y="18"/>
                  </a:cubicBezTo>
                  <a:cubicBezTo>
                    <a:pt x="384" y="18"/>
                    <a:pt x="385" y="20"/>
                    <a:pt x="387" y="20"/>
                  </a:cubicBezTo>
                  <a:cubicBezTo>
                    <a:pt x="389" y="20"/>
                    <a:pt x="391" y="20"/>
                    <a:pt x="392" y="18"/>
                  </a:cubicBezTo>
                  <a:cubicBezTo>
                    <a:pt x="393" y="17"/>
                    <a:pt x="400" y="17"/>
                    <a:pt x="402" y="16"/>
                  </a:cubicBezTo>
                  <a:cubicBezTo>
                    <a:pt x="404" y="16"/>
                    <a:pt x="409" y="16"/>
                    <a:pt x="410" y="17"/>
                  </a:cubicBezTo>
                  <a:cubicBezTo>
                    <a:pt x="411" y="17"/>
                    <a:pt x="411" y="20"/>
                    <a:pt x="411" y="23"/>
                  </a:cubicBezTo>
                  <a:cubicBezTo>
                    <a:pt x="411" y="25"/>
                    <a:pt x="414" y="27"/>
                    <a:pt x="415" y="28"/>
                  </a:cubicBezTo>
                  <a:cubicBezTo>
                    <a:pt x="417" y="28"/>
                    <a:pt x="420" y="24"/>
                    <a:pt x="422" y="23"/>
                  </a:cubicBezTo>
                  <a:cubicBezTo>
                    <a:pt x="423" y="23"/>
                    <a:pt x="424" y="26"/>
                    <a:pt x="425" y="25"/>
                  </a:cubicBezTo>
                  <a:cubicBezTo>
                    <a:pt x="426" y="24"/>
                    <a:pt x="432" y="25"/>
                    <a:pt x="435" y="24"/>
                  </a:cubicBezTo>
                  <a:cubicBezTo>
                    <a:pt x="437" y="22"/>
                    <a:pt x="439" y="24"/>
                    <a:pt x="440" y="23"/>
                  </a:cubicBezTo>
                  <a:cubicBezTo>
                    <a:pt x="441" y="23"/>
                    <a:pt x="443" y="20"/>
                    <a:pt x="443" y="18"/>
                  </a:cubicBezTo>
                  <a:cubicBezTo>
                    <a:pt x="443" y="17"/>
                    <a:pt x="444" y="16"/>
                    <a:pt x="443" y="14"/>
                  </a:cubicBezTo>
                  <a:cubicBezTo>
                    <a:pt x="442" y="13"/>
                    <a:pt x="439" y="14"/>
                    <a:pt x="435" y="13"/>
                  </a:cubicBezTo>
                  <a:cubicBezTo>
                    <a:pt x="431" y="12"/>
                    <a:pt x="435" y="5"/>
                    <a:pt x="436" y="9"/>
                  </a:cubicBezTo>
                  <a:cubicBezTo>
                    <a:pt x="437" y="10"/>
                    <a:pt x="440" y="9"/>
                    <a:pt x="443" y="9"/>
                  </a:cubicBezTo>
                  <a:cubicBezTo>
                    <a:pt x="445" y="10"/>
                    <a:pt x="444" y="8"/>
                    <a:pt x="445" y="8"/>
                  </a:cubicBezTo>
                  <a:cubicBezTo>
                    <a:pt x="447" y="8"/>
                    <a:pt x="451" y="10"/>
                    <a:pt x="454" y="10"/>
                  </a:cubicBezTo>
                  <a:cubicBezTo>
                    <a:pt x="456" y="10"/>
                    <a:pt x="458" y="13"/>
                    <a:pt x="458" y="13"/>
                  </a:cubicBezTo>
                  <a:cubicBezTo>
                    <a:pt x="458" y="13"/>
                    <a:pt x="451" y="15"/>
                    <a:pt x="450" y="15"/>
                  </a:cubicBezTo>
                  <a:cubicBezTo>
                    <a:pt x="448" y="15"/>
                    <a:pt x="449" y="18"/>
                    <a:pt x="450" y="18"/>
                  </a:cubicBezTo>
                  <a:cubicBezTo>
                    <a:pt x="452" y="18"/>
                    <a:pt x="453" y="19"/>
                    <a:pt x="455" y="20"/>
                  </a:cubicBezTo>
                  <a:cubicBezTo>
                    <a:pt x="457" y="22"/>
                    <a:pt x="465" y="20"/>
                    <a:pt x="466" y="20"/>
                  </a:cubicBezTo>
                  <a:cubicBezTo>
                    <a:pt x="467" y="20"/>
                    <a:pt x="470" y="22"/>
                    <a:pt x="473" y="24"/>
                  </a:cubicBezTo>
                  <a:cubicBezTo>
                    <a:pt x="476" y="26"/>
                    <a:pt x="478" y="27"/>
                    <a:pt x="478" y="27"/>
                  </a:cubicBezTo>
                  <a:cubicBezTo>
                    <a:pt x="478" y="27"/>
                    <a:pt x="482" y="27"/>
                    <a:pt x="486" y="26"/>
                  </a:cubicBezTo>
                  <a:cubicBezTo>
                    <a:pt x="491" y="25"/>
                    <a:pt x="496" y="25"/>
                    <a:pt x="497" y="26"/>
                  </a:cubicBezTo>
                  <a:cubicBezTo>
                    <a:pt x="498" y="27"/>
                    <a:pt x="501" y="28"/>
                    <a:pt x="503" y="30"/>
                  </a:cubicBezTo>
                  <a:cubicBezTo>
                    <a:pt x="505" y="32"/>
                    <a:pt x="506" y="31"/>
                    <a:pt x="509" y="31"/>
                  </a:cubicBezTo>
                  <a:cubicBezTo>
                    <a:pt x="512" y="31"/>
                    <a:pt x="515" y="30"/>
                    <a:pt x="517" y="30"/>
                  </a:cubicBezTo>
                  <a:cubicBezTo>
                    <a:pt x="520" y="30"/>
                    <a:pt x="528" y="30"/>
                    <a:pt x="529" y="33"/>
                  </a:cubicBezTo>
                  <a:cubicBezTo>
                    <a:pt x="531" y="35"/>
                    <a:pt x="533" y="35"/>
                    <a:pt x="533" y="35"/>
                  </a:cubicBezTo>
                  <a:cubicBezTo>
                    <a:pt x="533" y="35"/>
                    <a:pt x="535" y="30"/>
                    <a:pt x="536" y="29"/>
                  </a:cubicBezTo>
                  <a:cubicBezTo>
                    <a:pt x="537" y="28"/>
                    <a:pt x="540" y="30"/>
                    <a:pt x="542" y="31"/>
                  </a:cubicBezTo>
                  <a:cubicBezTo>
                    <a:pt x="544" y="32"/>
                    <a:pt x="554" y="31"/>
                    <a:pt x="556" y="31"/>
                  </a:cubicBezTo>
                  <a:cubicBezTo>
                    <a:pt x="559" y="32"/>
                    <a:pt x="562" y="35"/>
                    <a:pt x="560" y="37"/>
                  </a:cubicBezTo>
                  <a:cubicBezTo>
                    <a:pt x="558" y="40"/>
                    <a:pt x="562" y="44"/>
                    <a:pt x="561" y="46"/>
                  </a:cubicBezTo>
                  <a:cubicBezTo>
                    <a:pt x="560" y="49"/>
                    <a:pt x="558" y="49"/>
                    <a:pt x="556" y="49"/>
                  </a:cubicBezTo>
                  <a:cubicBezTo>
                    <a:pt x="554" y="50"/>
                    <a:pt x="558" y="53"/>
                    <a:pt x="560" y="55"/>
                  </a:cubicBezTo>
                  <a:cubicBezTo>
                    <a:pt x="562" y="57"/>
                    <a:pt x="559" y="58"/>
                    <a:pt x="557" y="57"/>
                  </a:cubicBezTo>
                  <a:cubicBezTo>
                    <a:pt x="556" y="56"/>
                    <a:pt x="551" y="57"/>
                    <a:pt x="545" y="59"/>
                  </a:cubicBezTo>
                  <a:cubicBezTo>
                    <a:pt x="540" y="61"/>
                    <a:pt x="537" y="64"/>
                    <a:pt x="531" y="65"/>
                  </a:cubicBezTo>
                  <a:cubicBezTo>
                    <a:pt x="525" y="65"/>
                    <a:pt x="528" y="64"/>
                    <a:pt x="520" y="64"/>
                  </a:cubicBezTo>
                  <a:cubicBezTo>
                    <a:pt x="513" y="64"/>
                    <a:pt x="513" y="67"/>
                    <a:pt x="512" y="70"/>
                  </a:cubicBezTo>
                  <a:cubicBezTo>
                    <a:pt x="510" y="73"/>
                    <a:pt x="512" y="72"/>
                    <a:pt x="512" y="74"/>
                  </a:cubicBezTo>
                  <a:cubicBezTo>
                    <a:pt x="511" y="77"/>
                    <a:pt x="510" y="79"/>
                    <a:pt x="510" y="81"/>
                  </a:cubicBezTo>
                  <a:cubicBezTo>
                    <a:pt x="510" y="83"/>
                    <a:pt x="505" y="84"/>
                    <a:pt x="504" y="86"/>
                  </a:cubicBezTo>
                  <a:cubicBezTo>
                    <a:pt x="502" y="87"/>
                    <a:pt x="500" y="92"/>
                    <a:pt x="495" y="95"/>
                  </a:cubicBezTo>
                  <a:cubicBezTo>
                    <a:pt x="491" y="98"/>
                    <a:pt x="488" y="103"/>
                    <a:pt x="488" y="103"/>
                  </a:cubicBezTo>
                  <a:cubicBezTo>
                    <a:pt x="488" y="103"/>
                    <a:pt x="489" y="98"/>
                    <a:pt x="491" y="95"/>
                  </a:cubicBezTo>
                  <a:cubicBezTo>
                    <a:pt x="493" y="91"/>
                    <a:pt x="489" y="86"/>
                    <a:pt x="488" y="82"/>
                  </a:cubicBezTo>
                  <a:cubicBezTo>
                    <a:pt x="488" y="78"/>
                    <a:pt x="490" y="77"/>
                    <a:pt x="492" y="74"/>
                  </a:cubicBezTo>
                  <a:cubicBezTo>
                    <a:pt x="495" y="70"/>
                    <a:pt x="501" y="69"/>
                    <a:pt x="503" y="67"/>
                  </a:cubicBezTo>
                  <a:cubicBezTo>
                    <a:pt x="506" y="65"/>
                    <a:pt x="516" y="57"/>
                    <a:pt x="516" y="57"/>
                  </a:cubicBezTo>
                  <a:cubicBezTo>
                    <a:pt x="516" y="57"/>
                    <a:pt x="514" y="59"/>
                    <a:pt x="511" y="60"/>
                  </a:cubicBezTo>
                  <a:cubicBezTo>
                    <a:pt x="509" y="61"/>
                    <a:pt x="506" y="63"/>
                    <a:pt x="504" y="63"/>
                  </a:cubicBezTo>
                  <a:cubicBezTo>
                    <a:pt x="502" y="63"/>
                    <a:pt x="503" y="61"/>
                    <a:pt x="502" y="59"/>
                  </a:cubicBezTo>
                  <a:cubicBezTo>
                    <a:pt x="502" y="56"/>
                    <a:pt x="497" y="58"/>
                    <a:pt x="496" y="60"/>
                  </a:cubicBezTo>
                  <a:cubicBezTo>
                    <a:pt x="494" y="63"/>
                    <a:pt x="491" y="64"/>
                    <a:pt x="487" y="67"/>
                  </a:cubicBezTo>
                  <a:cubicBezTo>
                    <a:pt x="484" y="70"/>
                    <a:pt x="485" y="70"/>
                    <a:pt x="482" y="70"/>
                  </a:cubicBezTo>
                  <a:cubicBezTo>
                    <a:pt x="480" y="70"/>
                    <a:pt x="476" y="69"/>
                    <a:pt x="475" y="67"/>
                  </a:cubicBezTo>
                  <a:cubicBezTo>
                    <a:pt x="473" y="66"/>
                    <a:pt x="471" y="68"/>
                    <a:pt x="466" y="69"/>
                  </a:cubicBezTo>
                  <a:cubicBezTo>
                    <a:pt x="460" y="69"/>
                    <a:pt x="454" y="68"/>
                    <a:pt x="451" y="68"/>
                  </a:cubicBezTo>
                  <a:cubicBezTo>
                    <a:pt x="449" y="69"/>
                    <a:pt x="442" y="77"/>
                    <a:pt x="439" y="79"/>
                  </a:cubicBezTo>
                  <a:cubicBezTo>
                    <a:pt x="435" y="80"/>
                    <a:pt x="430" y="83"/>
                    <a:pt x="431" y="85"/>
                  </a:cubicBezTo>
                  <a:cubicBezTo>
                    <a:pt x="433" y="87"/>
                    <a:pt x="435" y="83"/>
                    <a:pt x="436" y="83"/>
                  </a:cubicBezTo>
                  <a:cubicBezTo>
                    <a:pt x="437" y="83"/>
                    <a:pt x="435" y="87"/>
                    <a:pt x="437" y="87"/>
                  </a:cubicBezTo>
                  <a:cubicBezTo>
                    <a:pt x="440" y="87"/>
                    <a:pt x="441" y="86"/>
                    <a:pt x="443" y="86"/>
                  </a:cubicBezTo>
                  <a:cubicBezTo>
                    <a:pt x="445" y="85"/>
                    <a:pt x="447" y="88"/>
                    <a:pt x="448" y="91"/>
                  </a:cubicBezTo>
                  <a:cubicBezTo>
                    <a:pt x="448" y="94"/>
                    <a:pt x="447" y="97"/>
                    <a:pt x="446" y="101"/>
                  </a:cubicBezTo>
                  <a:cubicBezTo>
                    <a:pt x="445" y="105"/>
                    <a:pt x="443" y="109"/>
                    <a:pt x="439" y="113"/>
                  </a:cubicBezTo>
                  <a:cubicBezTo>
                    <a:pt x="435" y="116"/>
                    <a:pt x="429" y="123"/>
                    <a:pt x="427" y="125"/>
                  </a:cubicBezTo>
                  <a:cubicBezTo>
                    <a:pt x="426" y="126"/>
                    <a:pt x="422" y="125"/>
                    <a:pt x="421" y="124"/>
                  </a:cubicBezTo>
                  <a:cubicBezTo>
                    <a:pt x="420" y="123"/>
                    <a:pt x="418" y="126"/>
                    <a:pt x="416" y="127"/>
                  </a:cubicBezTo>
                  <a:cubicBezTo>
                    <a:pt x="414" y="128"/>
                    <a:pt x="413" y="130"/>
                    <a:pt x="413" y="132"/>
                  </a:cubicBezTo>
                  <a:cubicBezTo>
                    <a:pt x="413" y="135"/>
                    <a:pt x="408" y="135"/>
                    <a:pt x="408" y="136"/>
                  </a:cubicBezTo>
                  <a:cubicBezTo>
                    <a:pt x="408" y="138"/>
                    <a:pt x="411" y="142"/>
                    <a:pt x="412" y="144"/>
                  </a:cubicBezTo>
                  <a:cubicBezTo>
                    <a:pt x="413" y="146"/>
                    <a:pt x="412" y="152"/>
                    <a:pt x="409" y="154"/>
                  </a:cubicBezTo>
                  <a:cubicBezTo>
                    <a:pt x="407" y="155"/>
                    <a:pt x="406" y="157"/>
                    <a:pt x="403" y="155"/>
                  </a:cubicBezTo>
                  <a:cubicBezTo>
                    <a:pt x="400" y="153"/>
                    <a:pt x="403" y="152"/>
                    <a:pt x="404" y="149"/>
                  </a:cubicBezTo>
                  <a:cubicBezTo>
                    <a:pt x="405" y="145"/>
                    <a:pt x="403" y="144"/>
                    <a:pt x="402" y="143"/>
                  </a:cubicBezTo>
                  <a:cubicBezTo>
                    <a:pt x="402" y="142"/>
                    <a:pt x="400" y="144"/>
                    <a:pt x="399" y="145"/>
                  </a:cubicBezTo>
                  <a:cubicBezTo>
                    <a:pt x="398" y="145"/>
                    <a:pt x="398" y="142"/>
                    <a:pt x="398" y="140"/>
                  </a:cubicBezTo>
                  <a:cubicBezTo>
                    <a:pt x="399" y="139"/>
                    <a:pt x="398" y="135"/>
                    <a:pt x="397" y="134"/>
                  </a:cubicBezTo>
                  <a:cubicBezTo>
                    <a:pt x="396" y="134"/>
                    <a:pt x="392" y="139"/>
                    <a:pt x="390" y="139"/>
                  </a:cubicBezTo>
                  <a:cubicBezTo>
                    <a:pt x="388" y="138"/>
                    <a:pt x="389" y="133"/>
                    <a:pt x="390" y="131"/>
                  </a:cubicBezTo>
                  <a:cubicBezTo>
                    <a:pt x="391" y="130"/>
                    <a:pt x="389" y="131"/>
                    <a:pt x="387" y="133"/>
                  </a:cubicBezTo>
                  <a:cubicBezTo>
                    <a:pt x="386" y="134"/>
                    <a:pt x="382" y="137"/>
                    <a:pt x="381" y="137"/>
                  </a:cubicBezTo>
                  <a:cubicBezTo>
                    <a:pt x="380" y="137"/>
                    <a:pt x="377" y="139"/>
                    <a:pt x="379" y="141"/>
                  </a:cubicBezTo>
                  <a:cubicBezTo>
                    <a:pt x="381" y="143"/>
                    <a:pt x="382" y="144"/>
                    <a:pt x="383" y="145"/>
                  </a:cubicBezTo>
                  <a:cubicBezTo>
                    <a:pt x="385" y="145"/>
                    <a:pt x="388" y="144"/>
                    <a:pt x="389" y="144"/>
                  </a:cubicBezTo>
                  <a:cubicBezTo>
                    <a:pt x="390" y="144"/>
                    <a:pt x="393" y="146"/>
                    <a:pt x="390" y="149"/>
                  </a:cubicBezTo>
                  <a:cubicBezTo>
                    <a:pt x="388" y="151"/>
                    <a:pt x="383" y="152"/>
                    <a:pt x="384" y="153"/>
                  </a:cubicBezTo>
                  <a:cubicBezTo>
                    <a:pt x="385" y="155"/>
                    <a:pt x="387" y="158"/>
                    <a:pt x="389" y="162"/>
                  </a:cubicBezTo>
                  <a:cubicBezTo>
                    <a:pt x="391" y="166"/>
                    <a:pt x="390" y="171"/>
                    <a:pt x="391" y="174"/>
                  </a:cubicBezTo>
                  <a:cubicBezTo>
                    <a:pt x="391" y="177"/>
                    <a:pt x="384" y="184"/>
                    <a:pt x="381" y="186"/>
                  </a:cubicBezTo>
                  <a:cubicBezTo>
                    <a:pt x="379" y="188"/>
                    <a:pt x="377" y="193"/>
                    <a:pt x="373" y="195"/>
                  </a:cubicBezTo>
                  <a:cubicBezTo>
                    <a:pt x="369" y="198"/>
                    <a:pt x="361" y="200"/>
                    <a:pt x="360" y="199"/>
                  </a:cubicBezTo>
                  <a:cubicBezTo>
                    <a:pt x="359" y="198"/>
                    <a:pt x="355" y="200"/>
                    <a:pt x="356" y="204"/>
                  </a:cubicBezTo>
                  <a:cubicBezTo>
                    <a:pt x="356" y="207"/>
                    <a:pt x="358" y="207"/>
                    <a:pt x="358" y="208"/>
                  </a:cubicBezTo>
                  <a:cubicBezTo>
                    <a:pt x="358" y="208"/>
                    <a:pt x="355" y="212"/>
                    <a:pt x="354" y="213"/>
                  </a:cubicBezTo>
                  <a:cubicBezTo>
                    <a:pt x="353" y="215"/>
                    <a:pt x="349" y="213"/>
                    <a:pt x="350" y="209"/>
                  </a:cubicBezTo>
                  <a:cubicBezTo>
                    <a:pt x="350" y="205"/>
                    <a:pt x="353" y="203"/>
                    <a:pt x="353" y="201"/>
                  </a:cubicBezTo>
                  <a:cubicBezTo>
                    <a:pt x="353" y="199"/>
                    <a:pt x="350" y="197"/>
                    <a:pt x="349" y="199"/>
                  </a:cubicBezTo>
                  <a:cubicBezTo>
                    <a:pt x="347" y="201"/>
                    <a:pt x="342" y="206"/>
                    <a:pt x="342" y="206"/>
                  </a:cubicBezTo>
                  <a:cubicBezTo>
                    <a:pt x="342" y="206"/>
                    <a:pt x="344" y="211"/>
                    <a:pt x="346" y="213"/>
                  </a:cubicBezTo>
                  <a:cubicBezTo>
                    <a:pt x="349" y="216"/>
                    <a:pt x="350" y="218"/>
                    <a:pt x="353" y="223"/>
                  </a:cubicBezTo>
                  <a:cubicBezTo>
                    <a:pt x="356" y="227"/>
                    <a:pt x="354" y="231"/>
                    <a:pt x="353" y="234"/>
                  </a:cubicBezTo>
                  <a:cubicBezTo>
                    <a:pt x="353" y="238"/>
                    <a:pt x="350" y="238"/>
                    <a:pt x="348" y="238"/>
                  </a:cubicBezTo>
                  <a:cubicBezTo>
                    <a:pt x="346" y="239"/>
                    <a:pt x="345" y="240"/>
                    <a:pt x="345" y="242"/>
                  </a:cubicBezTo>
                  <a:cubicBezTo>
                    <a:pt x="344" y="243"/>
                    <a:pt x="340" y="252"/>
                    <a:pt x="340" y="250"/>
                  </a:cubicBezTo>
                  <a:cubicBezTo>
                    <a:pt x="339" y="249"/>
                    <a:pt x="336" y="239"/>
                    <a:pt x="336" y="239"/>
                  </a:cubicBezTo>
                  <a:cubicBezTo>
                    <a:pt x="336" y="239"/>
                    <a:pt x="334" y="234"/>
                    <a:pt x="331" y="231"/>
                  </a:cubicBezTo>
                  <a:cubicBezTo>
                    <a:pt x="327" y="228"/>
                    <a:pt x="326" y="227"/>
                    <a:pt x="326" y="230"/>
                  </a:cubicBezTo>
                  <a:cubicBezTo>
                    <a:pt x="326" y="232"/>
                    <a:pt x="324" y="237"/>
                    <a:pt x="324" y="239"/>
                  </a:cubicBezTo>
                  <a:cubicBezTo>
                    <a:pt x="324" y="241"/>
                    <a:pt x="320" y="234"/>
                    <a:pt x="320" y="231"/>
                  </a:cubicBezTo>
                  <a:cubicBezTo>
                    <a:pt x="320" y="228"/>
                    <a:pt x="319" y="223"/>
                    <a:pt x="319" y="218"/>
                  </a:cubicBezTo>
                  <a:cubicBezTo>
                    <a:pt x="319" y="213"/>
                    <a:pt x="314" y="218"/>
                    <a:pt x="314" y="218"/>
                  </a:cubicBezTo>
                  <a:cubicBezTo>
                    <a:pt x="314" y="218"/>
                    <a:pt x="310" y="229"/>
                    <a:pt x="308" y="229"/>
                  </a:cubicBezTo>
                  <a:cubicBezTo>
                    <a:pt x="307" y="229"/>
                    <a:pt x="308" y="219"/>
                    <a:pt x="309" y="215"/>
                  </a:cubicBezTo>
                  <a:cubicBezTo>
                    <a:pt x="309" y="212"/>
                    <a:pt x="307" y="208"/>
                    <a:pt x="307" y="207"/>
                  </a:cubicBezTo>
                  <a:cubicBezTo>
                    <a:pt x="306" y="206"/>
                    <a:pt x="302" y="201"/>
                    <a:pt x="301" y="198"/>
                  </a:cubicBezTo>
                  <a:cubicBezTo>
                    <a:pt x="300" y="195"/>
                    <a:pt x="299" y="196"/>
                    <a:pt x="297" y="198"/>
                  </a:cubicBezTo>
                  <a:cubicBezTo>
                    <a:pt x="296" y="200"/>
                    <a:pt x="296" y="200"/>
                    <a:pt x="290" y="200"/>
                  </a:cubicBezTo>
                  <a:cubicBezTo>
                    <a:pt x="284" y="200"/>
                    <a:pt x="284" y="204"/>
                    <a:pt x="281" y="207"/>
                  </a:cubicBezTo>
                  <a:cubicBezTo>
                    <a:pt x="278" y="209"/>
                    <a:pt x="276" y="214"/>
                    <a:pt x="272" y="216"/>
                  </a:cubicBezTo>
                  <a:cubicBezTo>
                    <a:pt x="269" y="218"/>
                    <a:pt x="267" y="220"/>
                    <a:pt x="267" y="222"/>
                  </a:cubicBezTo>
                  <a:cubicBezTo>
                    <a:pt x="267" y="224"/>
                    <a:pt x="269" y="231"/>
                    <a:pt x="268" y="234"/>
                  </a:cubicBezTo>
                  <a:cubicBezTo>
                    <a:pt x="267" y="237"/>
                    <a:pt x="265" y="239"/>
                    <a:pt x="264" y="242"/>
                  </a:cubicBezTo>
                  <a:cubicBezTo>
                    <a:pt x="262" y="245"/>
                    <a:pt x="260" y="250"/>
                    <a:pt x="259" y="250"/>
                  </a:cubicBezTo>
                  <a:cubicBezTo>
                    <a:pt x="257" y="250"/>
                    <a:pt x="257" y="246"/>
                    <a:pt x="257" y="243"/>
                  </a:cubicBezTo>
                  <a:cubicBezTo>
                    <a:pt x="257" y="240"/>
                    <a:pt x="253" y="234"/>
                    <a:pt x="252" y="232"/>
                  </a:cubicBezTo>
                  <a:cubicBezTo>
                    <a:pt x="251" y="230"/>
                    <a:pt x="247" y="221"/>
                    <a:pt x="247" y="221"/>
                  </a:cubicBezTo>
                  <a:cubicBezTo>
                    <a:pt x="247" y="221"/>
                    <a:pt x="244" y="211"/>
                    <a:pt x="244" y="208"/>
                  </a:cubicBezTo>
                  <a:cubicBezTo>
                    <a:pt x="244" y="206"/>
                    <a:pt x="244" y="198"/>
                    <a:pt x="244" y="198"/>
                  </a:cubicBezTo>
                  <a:cubicBezTo>
                    <a:pt x="244" y="198"/>
                    <a:pt x="240" y="203"/>
                    <a:pt x="238" y="203"/>
                  </a:cubicBezTo>
                  <a:cubicBezTo>
                    <a:pt x="237" y="202"/>
                    <a:pt x="235" y="199"/>
                    <a:pt x="235" y="195"/>
                  </a:cubicBezTo>
                  <a:cubicBezTo>
                    <a:pt x="235" y="192"/>
                    <a:pt x="232" y="192"/>
                    <a:pt x="230" y="191"/>
                  </a:cubicBezTo>
                  <a:cubicBezTo>
                    <a:pt x="229" y="191"/>
                    <a:pt x="226" y="185"/>
                    <a:pt x="225" y="185"/>
                  </a:cubicBezTo>
                  <a:cubicBezTo>
                    <a:pt x="224" y="185"/>
                    <a:pt x="223" y="185"/>
                    <a:pt x="222" y="187"/>
                  </a:cubicBezTo>
                  <a:cubicBezTo>
                    <a:pt x="221" y="189"/>
                    <a:pt x="216" y="189"/>
                    <a:pt x="215" y="189"/>
                  </a:cubicBezTo>
                  <a:cubicBezTo>
                    <a:pt x="213" y="189"/>
                    <a:pt x="206" y="188"/>
                    <a:pt x="204" y="187"/>
                  </a:cubicBezTo>
                  <a:cubicBezTo>
                    <a:pt x="201" y="187"/>
                    <a:pt x="199" y="181"/>
                    <a:pt x="198" y="181"/>
                  </a:cubicBezTo>
                  <a:cubicBezTo>
                    <a:pt x="196" y="180"/>
                    <a:pt x="193" y="184"/>
                    <a:pt x="191" y="183"/>
                  </a:cubicBezTo>
                  <a:cubicBezTo>
                    <a:pt x="190" y="183"/>
                    <a:pt x="187" y="180"/>
                    <a:pt x="183" y="178"/>
                  </a:cubicBezTo>
                  <a:cubicBezTo>
                    <a:pt x="180" y="176"/>
                    <a:pt x="179" y="172"/>
                    <a:pt x="178" y="169"/>
                  </a:cubicBezTo>
                  <a:cubicBezTo>
                    <a:pt x="177" y="167"/>
                    <a:pt x="172" y="171"/>
                    <a:pt x="173" y="174"/>
                  </a:cubicBezTo>
                  <a:cubicBezTo>
                    <a:pt x="173" y="177"/>
                    <a:pt x="179" y="181"/>
                    <a:pt x="179" y="183"/>
                  </a:cubicBezTo>
                  <a:cubicBezTo>
                    <a:pt x="179" y="185"/>
                    <a:pt x="180" y="185"/>
                    <a:pt x="183" y="188"/>
                  </a:cubicBezTo>
                  <a:cubicBezTo>
                    <a:pt x="185" y="191"/>
                    <a:pt x="183" y="192"/>
                    <a:pt x="185" y="193"/>
                  </a:cubicBezTo>
                  <a:cubicBezTo>
                    <a:pt x="187" y="193"/>
                    <a:pt x="189" y="190"/>
                    <a:pt x="192" y="189"/>
                  </a:cubicBezTo>
                  <a:cubicBezTo>
                    <a:pt x="194" y="187"/>
                    <a:pt x="194" y="185"/>
                    <a:pt x="195" y="185"/>
                  </a:cubicBezTo>
                  <a:cubicBezTo>
                    <a:pt x="196" y="185"/>
                    <a:pt x="196" y="189"/>
                    <a:pt x="198" y="189"/>
                  </a:cubicBezTo>
                  <a:cubicBezTo>
                    <a:pt x="200" y="190"/>
                    <a:pt x="205" y="193"/>
                    <a:pt x="207" y="196"/>
                  </a:cubicBezTo>
                  <a:cubicBezTo>
                    <a:pt x="208" y="198"/>
                    <a:pt x="205" y="200"/>
                    <a:pt x="204" y="202"/>
                  </a:cubicBezTo>
                  <a:cubicBezTo>
                    <a:pt x="203" y="204"/>
                    <a:pt x="200" y="210"/>
                    <a:pt x="198" y="212"/>
                  </a:cubicBezTo>
                  <a:cubicBezTo>
                    <a:pt x="195" y="214"/>
                    <a:pt x="193" y="218"/>
                    <a:pt x="189" y="218"/>
                  </a:cubicBezTo>
                  <a:cubicBezTo>
                    <a:pt x="185" y="219"/>
                    <a:pt x="185" y="222"/>
                    <a:pt x="182" y="222"/>
                  </a:cubicBezTo>
                  <a:cubicBezTo>
                    <a:pt x="179" y="222"/>
                    <a:pt x="170" y="227"/>
                    <a:pt x="169" y="228"/>
                  </a:cubicBezTo>
                  <a:cubicBezTo>
                    <a:pt x="168" y="229"/>
                    <a:pt x="161" y="231"/>
                    <a:pt x="159" y="230"/>
                  </a:cubicBezTo>
                  <a:cubicBezTo>
                    <a:pt x="157" y="229"/>
                    <a:pt x="156" y="224"/>
                    <a:pt x="156" y="219"/>
                  </a:cubicBezTo>
                  <a:cubicBezTo>
                    <a:pt x="155" y="215"/>
                    <a:pt x="154" y="212"/>
                    <a:pt x="153" y="210"/>
                  </a:cubicBezTo>
                  <a:cubicBezTo>
                    <a:pt x="152" y="209"/>
                    <a:pt x="148" y="204"/>
                    <a:pt x="147" y="203"/>
                  </a:cubicBezTo>
                  <a:cubicBezTo>
                    <a:pt x="146" y="202"/>
                    <a:pt x="143" y="195"/>
                    <a:pt x="143" y="192"/>
                  </a:cubicBezTo>
                  <a:cubicBezTo>
                    <a:pt x="143" y="189"/>
                    <a:pt x="140" y="190"/>
                    <a:pt x="140" y="187"/>
                  </a:cubicBezTo>
                  <a:cubicBezTo>
                    <a:pt x="139" y="184"/>
                    <a:pt x="136" y="179"/>
                    <a:pt x="136" y="177"/>
                  </a:cubicBezTo>
                  <a:cubicBezTo>
                    <a:pt x="135" y="175"/>
                    <a:pt x="130" y="178"/>
                    <a:pt x="128" y="178"/>
                  </a:cubicBezTo>
                  <a:cubicBezTo>
                    <a:pt x="126" y="178"/>
                    <a:pt x="122" y="176"/>
                    <a:pt x="123" y="171"/>
                  </a:cubicBezTo>
                  <a:cubicBezTo>
                    <a:pt x="123" y="167"/>
                    <a:pt x="125" y="167"/>
                    <a:pt x="128" y="167"/>
                  </a:cubicBezTo>
                  <a:cubicBezTo>
                    <a:pt x="130" y="167"/>
                    <a:pt x="129" y="165"/>
                    <a:pt x="132" y="162"/>
                  </a:cubicBezTo>
                  <a:cubicBezTo>
                    <a:pt x="134" y="159"/>
                    <a:pt x="135" y="153"/>
                    <a:pt x="136" y="150"/>
                  </a:cubicBezTo>
                  <a:cubicBezTo>
                    <a:pt x="136" y="146"/>
                    <a:pt x="134" y="147"/>
                    <a:pt x="132" y="148"/>
                  </a:cubicBezTo>
                  <a:cubicBezTo>
                    <a:pt x="130" y="149"/>
                    <a:pt x="127" y="150"/>
                    <a:pt x="126" y="149"/>
                  </a:cubicBezTo>
                  <a:cubicBezTo>
                    <a:pt x="125" y="149"/>
                    <a:pt x="121" y="147"/>
                    <a:pt x="120" y="148"/>
                  </a:cubicBezTo>
                  <a:cubicBezTo>
                    <a:pt x="119" y="149"/>
                    <a:pt x="115" y="149"/>
                    <a:pt x="114" y="147"/>
                  </a:cubicBezTo>
                  <a:cubicBezTo>
                    <a:pt x="113" y="146"/>
                    <a:pt x="108" y="144"/>
                    <a:pt x="107" y="143"/>
                  </a:cubicBezTo>
                  <a:cubicBezTo>
                    <a:pt x="107" y="142"/>
                    <a:pt x="107" y="134"/>
                    <a:pt x="106" y="133"/>
                  </a:cubicBezTo>
                  <a:cubicBezTo>
                    <a:pt x="105" y="131"/>
                    <a:pt x="103" y="133"/>
                    <a:pt x="102" y="134"/>
                  </a:cubicBezTo>
                  <a:cubicBezTo>
                    <a:pt x="101" y="135"/>
                    <a:pt x="97" y="136"/>
                    <a:pt x="98" y="137"/>
                  </a:cubicBezTo>
                  <a:cubicBezTo>
                    <a:pt x="99" y="138"/>
                    <a:pt x="102" y="140"/>
                    <a:pt x="102" y="142"/>
                  </a:cubicBezTo>
                  <a:cubicBezTo>
                    <a:pt x="102" y="144"/>
                    <a:pt x="100" y="145"/>
                    <a:pt x="98" y="146"/>
                  </a:cubicBezTo>
                  <a:cubicBezTo>
                    <a:pt x="97" y="147"/>
                    <a:pt x="93" y="152"/>
                    <a:pt x="92" y="151"/>
                  </a:cubicBezTo>
                  <a:cubicBezTo>
                    <a:pt x="91" y="149"/>
                    <a:pt x="91" y="140"/>
                    <a:pt x="90" y="139"/>
                  </a:cubicBezTo>
                  <a:cubicBezTo>
                    <a:pt x="89" y="137"/>
                    <a:pt x="87" y="134"/>
                    <a:pt x="86" y="132"/>
                  </a:cubicBezTo>
                  <a:cubicBezTo>
                    <a:pt x="85" y="129"/>
                    <a:pt x="83" y="128"/>
                    <a:pt x="81" y="126"/>
                  </a:cubicBezTo>
                  <a:cubicBezTo>
                    <a:pt x="79" y="124"/>
                    <a:pt x="74" y="121"/>
                    <a:pt x="72" y="118"/>
                  </a:cubicBezTo>
                  <a:cubicBezTo>
                    <a:pt x="70" y="116"/>
                    <a:pt x="67" y="114"/>
                    <a:pt x="66" y="117"/>
                  </a:cubicBezTo>
                  <a:cubicBezTo>
                    <a:pt x="66" y="120"/>
                    <a:pt x="70" y="121"/>
                    <a:pt x="71" y="124"/>
                  </a:cubicBezTo>
                  <a:cubicBezTo>
                    <a:pt x="73" y="127"/>
                    <a:pt x="76" y="128"/>
                    <a:pt x="78" y="129"/>
                  </a:cubicBezTo>
                  <a:cubicBezTo>
                    <a:pt x="80" y="130"/>
                    <a:pt x="84" y="134"/>
                    <a:pt x="84" y="134"/>
                  </a:cubicBezTo>
                  <a:cubicBezTo>
                    <a:pt x="84" y="134"/>
                    <a:pt x="82" y="135"/>
                    <a:pt x="81" y="135"/>
                  </a:cubicBezTo>
                  <a:cubicBezTo>
                    <a:pt x="79" y="134"/>
                    <a:pt x="82" y="141"/>
                    <a:pt x="81" y="143"/>
                  </a:cubicBezTo>
                  <a:cubicBezTo>
                    <a:pt x="81" y="145"/>
                    <a:pt x="78" y="142"/>
                    <a:pt x="78" y="140"/>
                  </a:cubicBezTo>
                  <a:cubicBezTo>
                    <a:pt x="77" y="138"/>
                    <a:pt x="76" y="135"/>
                    <a:pt x="75" y="134"/>
                  </a:cubicBezTo>
                  <a:cubicBezTo>
                    <a:pt x="74" y="133"/>
                    <a:pt x="67" y="131"/>
                    <a:pt x="66" y="130"/>
                  </a:cubicBezTo>
                  <a:cubicBezTo>
                    <a:pt x="65" y="130"/>
                    <a:pt x="61" y="126"/>
                    <a:pt x="60" y="124"/>
                  </a:cubicBezTo>
                  <a:cubicBezTo>
                    <a:pt x="60" y="121"/>
                    <a:pt x="56" y="121"/>
                    <a:pt x="55" y="121"/>
                  </a:cubicBezTo>
                  <a:cubicBezTo>
                    <a:pt x="54" y="122"/>
                    <a:pt x="50" y="125"/>
                    <a:pt x="49" y="125"/>
                  </a:cubicBezTo>
                  <a:cubicBezTo>
                    <a:pt x="47" y="125"/>
                    <a:pt x="44" y="124"/>
                    <a:pt x="42" y="123"/>
                  </a:cubicBezTo>
                  <a:cubicBezTo>
                    <a:pt x="40" y="123"/>
                    <a:pt x="40" y="127"/>
                    <a:pt x="39" y="130"/>
                  </a:cubicBezTo>
                  <a:cubicBezTo>
                    <a:pt x="38" y="132"/>
                    <a:pt x="35" y="130"/>
                    <a:pt x="33" y="132"/>
                  </a:cubicBezTo>
                  <a:cubicBezTo>
                    <a:pt x="32" y="134"/>
                    <a:pt x="29" y="136"/>
                    <a:pt x="29" y="138"/>
                  </a:cubicBezTo>
                  <a:cubicBezTo>
                    <a:pt x="30" y="140"/>
                    <a:pt x="31" y="140"/>
                    <a:pt x="29" y="142"/>
                  </a:cubicBezTo>
                  <a:cubicBezTo>
                    <a:pt x="27" y="143"/>
                    <a:pt x="26" y="146"/>
                    <a:pt x="23" y="146"/>
                  </a:cubicBezTo>
                  <a:cubicBezTo>
                    <a:pt x="21" y="147"/>
                    <a:pt x="18" y="148"/>
                    <a:pt x="17" y="147"/>
                  </a:cubicBezTo>
                  <a:cubicBezTo>
                    <a:pt x="15" y="146"/>
                    <a:pt x="14" y="150"/>
                    <a:pt x="14" y="151"/>
                  </a:cubicBezTo>
                  <a:cubicBezTo>
                    <a:pt x="13" y="152"/>
                    <a:pt x="12" y="148"/>
                    <a:pt x="10" y="147"/>
                  </a:cubicBezTo>
                  <a:cubicBezTo>
                    <a:pt x="9" y="145"/>
                    <a:pt x="6" y="146"/>
                    <a:pt x="5" y="146"/>
                  </a:cubicBezTo>
                  <a:cubicBezTo>
                    <a:pt x="4" y="146"/>
                    <a:pt x="3" y="143"/>
                    <a:pt x="2" y="142"/>
                  </a:cubicBezTo>
                  <a:cubicBezTo>
                    <a:pt x="0" y="141"/>
                    <a:pt x="1" y="138"/>
                    <a:pt x="2" y="137"/>
                  </a:cubicBezTo>
                  <a:cubicBezTo>
                    <a:pt x="3" y="136"/>
                    <a:pt x="4" y="135"/>
                    <a:pt x="3" y="132"/>
                  </a:cubicBezTo>
                  <a:cubicBezTo>
                    <a:pt x="2" y="129"/>
                    <a:pt x="2" y="123"/>
                    <a:pt x="4" y="122"/>
                  </a:cubicBezTo>
                  <a:cubicBezTo>
                    <a:pt x="7" y="121"/>
                    <a:pt x="13" y="122"/>
                    <a:pt x="16" y="122"/>
                  </a:cubicBezTo>
                  <a:cubicBezTo>
                    <a:pt x="19" y="122"/>
                    <a:pt x="24" y="123"/>
                    <a:pt x="25" y="122"/>
                  </a:cubicBezTo>
                  <a:cubicBezTo>
                    <a:pt x="26" y="119"/>
                    <a:pt x="27" y="116"/>
                    <a:pt x="26" y="113"/>
                  </a:cubicBezTo>
                  <a:close/>
                  <a:moveTo>
                    <a:pt x="121" y="61"/>
                  </a:moveTo>
                  <a:cubicBezTo>
                    <a:pt x="120" y="64"/>
                    <a:pt x="126" y="66"/>
                    <a:pt x="128" y="64"/>
                  </a:cubicBezTo>
                  <a:cubicBezTo>
                    <a:pt x="129" y="62"/>
                    <a:pt x="122" y="57"/>
                    <a:pt x="121" y="61"/>
                  </a:cubicBezTo>
                  <a:close/>
                  <a:moveTo>
                    <a:pt x="112" y="133"/>
                  </a:moveTo>
                  <a:cubicBezTo>
                    <a:pt x="113" y="134"/>
                    <a:pt x="115" y="131"/>
                    <a:pt x="117" y="131"/>
                  </a:cubicBezTo>
                  <a:cubicBezTo>
                    <a:pt x="119" y="131"/>
                    <a:pt x="124" y="132"/>
                    <a:pt x="125" y="130"/>
                  </a:cubicBezTo>
                  <a:cubicBezTo>
                    <a:pt x="126" y="128"/>
                    <a:pt x="130" y="128"/>
                    <a:pt x="134" y="128"/>
                  </a:cubicBezTo>
                  <a:cubicBezTo>
                    <a:pt x="137" y="129"/>
                    <a:pt x="140" y="131"/>
                    <a:pt x="142" y="132"/>
                  </a:cubicBezTo>
                  <a:cubicBezTo>
                    <a:pt x="144" y="132"/>
                    <a:pt x="150" y="131"/>
                    <a:pt x="152" y="131"/>
                  </a:cubicBezTo>
                  <a:cubicBezTo>
                    <a:pt x="154" y="130"/>
                    <a:pt x="154" y="126"/>
                    <a:pt x="150" y="124"/>
                  </a:cubicBezTo>
                  <a:cubicBezTo>
                    <a:pt x="147" y="122"/>
                    <a:pt x="144" y="119"/>
                    <a:pt x="141" y="118"/>
                  </a:cubicBezTo>
                  <a:cubicBezTo>
                    <a:pt x="138" y="116"/>
                    <a:pt x="137" y="115"/>
                    <a:pt x="139" y="115"/>
                  </a:cubicBezTo>
                  <a:cubicBezTo>
                    <a:pt x="141" y="114"/>
                    <a:pt x="143" y="112"/>
                    <a:pt x="141" y="112"/>
                  </a:cubicBezTo>
                  <a:cubicBezTo>
                    <a:pt x="138" y="112"/>
                    <a:pt x="136" y="112"/>
                    <a:pt x="136" y="114"/>
                  </a:cubicBezTo>
                  <a:cubicBezTo>
                    <a:pt x="135" y="115"/>
                    <a:pt x="134" y="117"/>
                    <a:pt x="133" y="118"/>
                  </a:cubicBezTo>
                  <a:cubicBezTo>
                    <a:pt x="132" y="118"/>
                    <a:pt x="129" y="121"/>
                    <a:pt x="128" y="119"/>
                  </a:cubicBezTo>
                  <a:cubicBezTo>
                    <a:pt x="128" y="117"/>
                    <a:pt x="125" y="112"/>
                    <a:pt x="124" y="112"/>
                  </a:cubicBezTo>
                  <a:cubicBezTo>
                    <a:pt x="122" y="111"/>
                    <a:pt x="120" y="112"/>
                    <a:pt x="119" y="115"/>
                  </a:cubicBezTo>
                  <a:cubicBezTo>
                    <a:pt x="117" y="118"/>
                    <a:pt x="116" y="120"/>
                    <a:pt x="114" y="122"/>
                  </a:cubicBezTo>
                  <a:cubicBezTo>
                    <a:pt x="113" y="123"/>
                    <a:pt x="111" y="126"/>
                    <a:pt x="112" y="127"/>
                  </a:cubicBezTo>
                  <a:cubicBezTo>
                    <a:pt x="114" y="128"/>
                    <a:pt x="112" y="133"/>
                    <a:pt x="112" y="133"/>
                  </a:cubicBezTo>
                  <a:close/>
                  <a:moveTo>
                    <a:pt x="170" y="112"/>
                  </a:moveTo>
                  <a:cubicBezTo>
                    <a:pt x="167" y="115"/>
                    <a:pt x="166" y="118"/>
                    <a:pt x="167" y="120"/>
                  </a:cubicBezTo>
                  <a:cubicBezTo>
                    <a:pt x="168" y="122"/>
                    <a:pt x="172" y="128"/>
                    <a:pt x="173" y="129"/>
                  </a:cubicBezTo>
                  <a:cubicBezTo>
                    <a:pt x="175" y="130"/>
                    <a:pt x="181" y="131"/>
                    <a:pt x="179" y="134"/>
                  </a:cubicBezTo>
                  <a:cubicBezTo>
                    <a:pt x="176" y="136"/>
                    <a:pt x="176" y="137"/>
                    <a:pt x="174" y="137"/>
                  </a:cubicBezTo>
                  <a:cubicBezTo>
                    <a:pt x="171" y="136"/>
                    <a:pt x="172" y="144"/>
                    <a:pt x="174" y="144"/>
                  </a:cubicBezTo>
                  <a:cubicBezTo>
                    <a:pt x="176" y="145"/>
                    <a:pt x="181" y="147"/>
                    <a:pt x="183" y="147"/>
                  </a:cubicBezTo>
                  <a:cubicBezTo>
                    <a:pt x="185" y="148"/>
                    <a:pt x="190" y="147"/>
                    <a:pt x="190" y="145"/>
                  </a:cubicBezTo>
                  <a:cubicBezTo>
                    <a:pt x="190" y="143"/>
                    <a:pt x="189" y="136"/>
                    <a:pt x="187" y="134"/>
                  </a:cubicBezTo>
                  <a:cubicBezTo>
                    <a:pt x="185" y="133"/>
                    <a:pt x="190" y="131"/>
                    <a:pt x="188" y="129"/>
                  </a:cubicBezTo>
                  <a:cubicBezTo>
                    <a:pt x="187" y="128"/>
                    <a:pt x="185" y="128"/>
                    <a:pt x="184" y="127"/>
                  </a:cubicBezTo>
                  <a:cubicBezTo>
                    <a:pt x="183" y="125"/>
                    <a:pt x="183" y="123"/>
                    <a:pt x="181" y="122"/>
                  </a:cubicBezTo>
                  <a:cubicBezTo>
                    <a:pt x="180" y="121"/>
                    <a:pt x="179" y="123"/>
                    <a:pt x="179" y="120"/>
                  </a:cubicBezTo>
                  <a:cubicBezTo>
                    <a:pt x="179" y="117"/>
                    <a:pt x="183" y="115"/>
                    <a:pt x="184" y="116"/>
                  </a:cubicBezTo>
                  <a:cubicBezTo>
                    <a:pt x="186" y="118"/>
                    <a:pt x="190" y="117"/>
                    <a:pt x="191" y="116"/>
                  </a:cubicBezTo>
                  <a:cubicBezTo>
                    <a:pt x="192" y="115"/>
                    <a:pt x="189" y="113"/>
                    <a:pt x="188" y="111"/>
                  </a:cubicBezTo>
                  <a:cubicBezTo>
                    <a:pt x="188" y="109"/>
                    <a:pt x="183" y="108"/>
                    <a:pt x="182" y="108"/>
                  </a:cubicBezTo>
                  <a:cubicBezTo>
                    <a:pt x="181" y="109"/>
                    <a:pt x="179" y="111"/>
                    <a:pt x="177" y="112"/>
                  </a:cubicBezTo>
                  <a:cubicBezTo>
                    <a:pt x="175" y="114"/>
                    <a:pt x="171" y="111"/>
                    <a:pt x="170" y="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481927" y="1917496"/>
              <a:ext cx="424246" cy="215768"/>
            </a:xfrm>
            <a:custGeom>
              <a:avLst/>
              <a:gdLst>
                <a:gd name="T0" fmla="*/ 17 w 53"/>
                <a:gd name="T1" fmla="*/ 24 h 27"/>
                <a:gd name="T2" fmla="*/ 9 w 53"/>
                <a:gd name="T3" fmla="*/ 24 h 27"/>
                <a:gd name="T4" fmla="*/ 1 w 53"/>
                <a:gd name="T5" fmla="*/ 21 h 27"/>
                <a:gd name="T6" fmla="*/ 3 w 53"/>
                <a:gd name="T7" fmla="*/ 16 h 27"/>
                <a:gd name="T8" fmla="*/ 13 w 53"/>
                <a:gd name="T9" fmla="*/ 11 h 27"/>
                <a:gd name="T10" fmla="*/ 20 w 53"/>
                <a:gd name="T11" fmla="*/ 6 h 27"/>
                <a:gd name="T12" fmla="*/ 36 w 53"/>
                <a:gd name="T13" fmla="*/ 3 h 27"/>
                <a:gd name="T14" fmla="*/ 47 w 53"/>
                <a:gd name="T15" fmla="*/ 2 h 27"/>
                <a:gd name="T16" fmla="*/ 52 w 53"/>
                <a:gd name="T17" fmla="*/ 3 h 27"/>
                <a:gd name="T18" fmla="*/ 43 w 53"/>
                <a:gd name="T19" fmla="*/ 9 h 27"/>
                <a:gd name="T20" fmla="*/ 28 w 53"/>
                <a:gd name="T21" fmla="*/ 9 h 27"/>
                <a:gd name="T22" fmla="*/ 18 w 53"/>
                <a:gd name="T23" fmla="*/ 15 h 27"/>
                <a:gd name="T24" fmla="*/ 16 w 53"/>
                <a:gd name="T25" fmla="*/ 19 h 27"/>
                <a:gd name="T26" fmla="*/ 17 w 53"/>
                <a:gd name="T2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7">
                  <a:moveTo>
                    <a:pt x="17" y="24"/>
                  </a:moveTo>
                  <a:cubicBezTo>
                    <a:pt x="16" y="27"/>
                    <a:pt x="12" y="26"/>
                    <a:pt x="9" y="24"/>
                  </a:cubicBezTo>
                  <a:cubicBezTo>
                    <a:pt x="6" y="22"/>
                    <a:pt x="3" y="22"/>
                    <a:pt x="1" y="21"/>
                  </a:cubicBezTo>
                  <a:cubicBezTo>
                    <a:pt x="0" y="21"/>
                    <a:pt x="2" y="17"/>
                    <a:pt x="3" y="16"/>
                  </a:cubicBezTo>
                  <a:cubicBezTo>
                    <a:pt x="5" y="16"/>
                    <a:pt x="10" y="13"/>
                    <a:pt x="13" y="11"/>
                  </a:cubicBezTo>
                  <a:cubicBezTo>
                    <a:pt x="17" y="9"/>
                    <a:pt x="18" y="6"/>
                    <a:pt x="20" y="6"/>
                  </a:cubicBezTo>
                  <a:cubicBezTo>
                    <a:pt x="23" y="6"/>
                    <a:pt x="35" y="3"/>
                    <a:pt x="36" y="3"/>
                  </a:cubicBezTo>
                  <a:cubicBezTo>
                    <a:pt x="38" y="4"/>
                    <a:pt x="45" y="5"/>
                    <a:pt x="47" y="2"/>
                  </a:cubicBezTo>
                  <a:cubicBezTo>
                    <a:pt x="48" y="0"/>
                    <a:pt x="53" y="1"/>
                    <a:pt x="52" y="3"/>
                  </a:cubicBezTo>
                  <a:cubicBezTo>
                    <a:pt x="51" y="5"/>
                    <a:pt x="46" y="10"/>
                    <a:pt x="43" y="9"/>
                  </a:cubicBezTo>
                  <a:cubicBezTo>
                    <a:pt x="40" y="8"/>
                    <a:pt x="32" y="9"/>
                    <a:pt x="28" y="9"/>
                  </a:cubicBezTo>
                  <a:cubicBezTo>
                    <a:pt x="24" y="10"/>
                    <a:pt x="21" y="13"/>
                    <a:pt x="18" y="15"/>
                  </a:cubicBezTo>
                  <a:cubicBezTo>
                    <a:pt x="14" y="17"/>
                    <a:pt x="15" y="19"/>
                    <a:pt x="16" y="19"/>
                  </a:cubicBezTo>
                  <a:cubicBezTo>
                    <a:pt x="18" y="20"/>
                    <a:pt x="19" y="23"/>
                    <a:pt x="17" y="2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603156" y="2582294"/>
              <a:ext cx="87474" cy="224515"/>
            </a:xfrm>
            <a:custGeom>
              <a:avLst/>
              <a:gdLst>
                <a:gd name="T0" fmla="*/ 6 w 11"/>
                <a:gd name="T1" fmla="*/ 0 h 28"/>
                <a:gd name="T2" fmla="*/ 2 w 11"/>
                <a:gd name="T3" fmla="*/ 4 h 28"/>
                <a:gd name="T4" fmla="*/ 3 w 11"/>
                <a:gd name="T5" fmla="*/ 14 h 28"/>
                <a:gd name="T6" fmla="*/ 4 w 11"/>
                <a:gd name="T7" fmla="*/ 25 h 28"/>
                <a:gd name="T8" fmla="*/ 7 w 11"/>
                <a:gd name="T9" fmla="*/ 28 h 28"/>
                <a:gd name="T10" fmla="*/ 7 w 11"/>
                <a:gd name="T11" fmla="*/ 20 h 28"/>
                <a:gd name="T12" fmla="*/ 10 w 11"/>
                <a:gd name="T13" fmla="*/ 17 h 28"/>
                <a:gd name="T14" fmla="*/ 8 w 11"/>
                <a:gd name="T15" fmla="*/ 9 h 28"/>
                <a:gd name="T16" fmla="*/ 6 w 11"/>
                <a:gd name="T17" fmla="*/ 6 h 28"/>
                <a:gd name="T18" fmla="*/ 8 w 11"/>
                <a:gd name="T19" fmla="*/ 2 h 28"/>
                <a:gd name="T20" fmla="*/ 6 w 1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8">
                  <a:moveTo>
                    <a:pt x="6" y="0"/>
                  </a:moveTo>
                  <a:cubicBezTo>
                    <a:pt x="5" y="1"/>
                    <a:pt x="0" y="0"/>
                    <a:pt x="2" y="4"/>
                  </a:cubicBezTo>
                  <a:cubicBezTo>
                    <a:pt x="3" y="8"/>
                    <a:pt x="3" y="11"/>
                    <a:pt x="3" y="14"/>
                  </a:cubicBezTo>
                  <a:cubicBezTo>
                    <a:pt x="3" y="18"/>
                    <a:pt x="3" y="24"/>
                    <a:pt x="4" y="25"/>
                  </a:cubicBezTo>
                  <a:cubicBezTo>
                    <a:pt x="4" y="26"/>
                    <a:pt x="6" y="28"/>
                    <a:pt x="7" y="28"/>
                  </a:cubicBezTo>
                  <a:cubicBezTo>
                    <a:pt x="9" y="27"/>
                    <a:pt x="7" y="21"/>
                    <a:pt x="7" y="20"/>
                  </a:cubicBezTo>
                  <a:cubicBezTo>
                    <a:pt x="7" y="19"/>
                    <a:pt x="9" y="17"/>
                    <a:pt x="10" y="17"/>
                  </a:cubicBezTo>
                  <a:cubicBezTo>
                    <a:pt x="11" y="16"/>
                    <a:pt x="10" y="11"/>
                    <a:pt x="8" y="9"/>
                  </a:cubicBezTo>
                  <a:cubicBezTo>
                    <a:pt x="7" y="7"/>
                    <a:pt x="5" y="6"/>
                    <a:pt x="6" y="6"/>
                  </a:cubicBezTo>
                  <a:cubicBezTo>
                    <a:pt x="7" y="5"/>
                    <a:pt x="9" y="3"/>
                    <a:pt x="8" y="2"/>
                  </a:cubicBezTo>
                  <a:cubicBezTo>
                    <a:pt x="7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555046" y="2822846"/>
              <a:ext cx="176404" cy="96221"/>
            </a:xfrm>
            <a:custGeom>
              <a:avLst/>
              <a:gdLst>
                <a:gd name="T0" fmla="*/ 9 w 22"/>
                <a:gd name="T1" fmla="*/ 1 h 12"/>
                <a:gd name="T2" fmla="*/ 7 w 22"/>
                <a:gd name="T3" fmla="*/ 5 h 12"/>
                <a:gd name="T4" fmla="*/ 2 w 22"/>
                <a:gd name="T5" fmla="*/ 10 h 12"/>
                <a:gd name="T6" fmla="*/ 10 w 22"/>
                <a:gd name="T7" fmla="*/ 10 h 12"/>
                <a:gd name="T8" fmla="*/ 17 w 22"/>
                <a:gd name="T9" fmla="*/ 9 h 12"/>
                <a:gd name="T10" fmla="*/ 22 w 22"/>
                <a:gd name="T11" fmla="*/ 6 h 12"/>
                <a:gd name="T12" fmla="*/ 14 w 22"/>
                <a:gd name="T13" fmla="*/ 3 h 12"/>
                <a:gd name="T14" fmla="*/ 9 w 2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2">
                  <a:moveTo>
                    <a:pt x="9" y="1"/>
                  </a:moveTo>
                  <a:cubicBezTo>
                    <a:pt x="8" y="1"/>
                    <a:pt x="7" y="4"/>
                    <a:pt x="7" y="5"/>
                  </a:cubicBezTo>
                  <a:cubicBezTo>
                    <a:pt x="7" y="6"/>
                    <a:pt x="0" y="8"/>
                    <a:pt x="2" y="10"/>
                  </a:cubicBezTo>
                  <a:cubicBezTo>
                    <a:pt x="4" y="12"/>
                    <a:pt x="7" y="11"/>
                    <a:pt x="10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7" y="9"/>
                    <a:pt x="22" y="9"/>
                    <a:pt x="22" y="6"/>
                  </a:cubicBezTo>
                  <a:cubicBezTo>
                    <a:pt x="21" y="3"/>
                    <a:pt x="15" y="3"/>
                    <a:pt x="14" y="3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323242" y="2903029"/>
              <a:ext cx="311989" cy="303242"/>
            </a:xfrm>
            <a:custGeom>
              <a:avLst/>
              <a:gdLst>
                <a:gd name="T0" fmla="*/ 33 w 39"/>
                <a:gd name="T1" fmla="*/ 2 h 38"/>
                <a:gd name="T2" fmla="*/ 30 w 39"/>
                <a:gd name="T3" fmla="*/ 12 h 38"/>
                <a:gd name="T4" fmla="*/ 27 w 39"/>
                <a:gd name="T5" fmla="*/ 19 h 38"/>
                <a:gd name="T6" fmla="*/ 19 w 39"/>
                <a:gd name="T7" fmla="*/ 23 h 38"/>
                <a:gd name="T8" fmla="*/ 9 w 39"/>
                <a:gd name="T9" fmla="*/ 23 h 38"/>
                <a:gd name="T10" fmla="*/ 5 w 39"/>
                <a:gd name="T11" fmla="*/ 28 h 38"/>
                <a:gd name="T12" fmla="*/ 1 w 39"/>
                <a:gd name="T13" fmla="*/ 31 h 38"/>
                <a:gd name="T14" fmla="*/ 5 w 39"/>
                <a:gd name="T15" fmla="*/ 38 h 38"/>
                <a:gd name="T16" fmla="*/ 8 w 39"/>
                <a:gd name="T17" fmla="*/ 34 h 38"/>
                <a:gd name="T18" fmla="*/ 14 w 39"/>
                <a:gd name="T19" fmla="*/ 33 h 38"/>
                <a:gd name="T20" fmla="*/ 17 w 39"/>
                <a:gd name="T21" fmla="*/ 29 h 38"/>
                <a:gd name="T22" fmla="*/ 19 w 39"/>
                <a:gd name="T23" fmla="*/ 31 h 38"/>
                <a:gd name="T24" fmla="*/ 23 w 39"/>
                <a:gd name="T25" fmla="*/ 28 h 38"/>
                <a:gd name="T26" fmla="*/ 30 w 39"/>
                <a:gd name="T27" fmla="*/ 25 h 38"/>
                <a:gd name="T28" fmla="*/ 35 w 39"/>
                <a:gd name="T29" fmla="*/ 22 h 38"/>
                <a:gd name="T30" fmla="*/ 36 w 39"/>
                <a:gd name="T31" fmla="*/ 13 h 38"/>
                <a:gd name="T32" fmla="*/ 37 w 39"/>
                <a:gd name="T33" fmla="*/ 8 h 38"/>
                <a:gd name="T34" fmla="*/ 33 w 39"/>
                <a:gd name="T3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8">
                  <a:moveTo>
                    <a:pt x="33" y="2"/>
                  </a:moveTo>
                  <a:cubicBezTo>
                    <a:pt x="31" y="3"/>
                    <a:pt x="32" y="9"/>
                    <a:pt x="30" y="12"/>
                  </a:cubicBezTo>
                  <a:cubicBezTo>
                    <a:pt x="29" y="16"/>
                    <a:pt x="28" y="19"/>
                    <a:pt x="27" y="19"/>
                  </a:cubicBezTo>
                  <a:cubicBezTo>
                    <a:pt x="26" y="19"/>
                    <a:pt x="20" y="21"/>
                    <a:pt x="19" y="23"/>
                  </a:cubicBezTo>
                  <a:cubicBezTo>
                    <a:pt x="17" y="25"/>
                    <a:pt x="10" y="22"/>
                    <a:pt x="9" y="23"/>
                  </a:cubicBezTo>
                  <a:cubicBezTo>
                    <a:pt x="8" y="25"/>
                    <a:pt x="6" y="26"/>
                    <a:pt x="5" y="28"/>
                  </a:cubicBezTo>
                  <a:cubicBezTo>
                    <a:pt x="4" y="29"/>
                    <a:pt x="0" y="28"/>
                    <a:pt x="1" y="31"/>
                  </a:cubicBezTo>
                  <a:cubicBezTo>
                    <a:pt x="2" y="35"/>
                    <a:pt x="3" y="38"/>
                    <a:pt x="5" y="38"/>
                  </a:cubicBezTo>
                  <a:cubicBezTo>
                    <a:pt x="6" y="38"/>
                    <a:pt x="8" y="37"/>
                    <a:pt x="8" y="34"/>
                  </a:cubicBezTo>
                  <a:cubicBezTo>
                    <a:pt x="8" y="30"/>
                    <a:pt x="12" y="34"/>
                    <a:pt x="14" y="33"/>
                  </a:cubicBezTo>
                  <a:cubicBezTo>
                    <a:pt x="15" y="33"/>
                    <a:pt x="16" y="31"/>
                    <a:pt x="17" y="29"/>
                  </a:cubicBezTo>
                  <a:cubicBezTo>
                    <a:pt x="18" y="26"/>
                    <a:pt x="16" y="30"/>
                    <a:pt x="19" y="31"/>
                  </a:cubicBezTo>
                  <a:cubicBezTo>
                    <a:pt x="22" y="32"/>
                    <a:pt x="23" y="29"/>
                    <a:pt x="23" y="28"/>
                  </a:cubicBezTo>
                  <a:cubicBezTo>
                    <a:pt x="23" y="28"/>
                    <a:pt x="29" y="26"/>
                    <a:pt x="30" y="25"/>
                  </a:cubicBezTo>
                  <a:cubicBezTo>
                    <a:pt x="31" y="24"/>
                    <a:pt x="35" y="23"/>
                    <a:pt x="35" y="22"/>
                  </a:cubicBezTo>
                  <a:cubicBezTo>
                    <a:pt x="35" y="20"/>
                    <a:pt x="35" y="14"/>
                    <a:pt x="36" y="13"/>
                  </a:cubicBezTo>
                  <a:cubicBezTo>
                    <a:pt x="37" y="12"/>
                    <a:pt x="39" y="12"/>
                    <a:pt x="37" y="8"/>
                  </a:cubicBezTo>
                  <a:cubicBezTo>
                    <a:pt x="35" y="4"/>
                    <a:pt x="35" y="0"/>
                    <a:pt x="33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7098727" y="3382675"/>
              <a:ext cx="71436" cy="80184"/>
            </a:xfrm>
            <a:custGeom>
              <a:avLst/>
              <a:gdLst>
                <a:gd name="T0" fmla="*/ 6 w 9"/>
                <a:gd name="T1" fmla="*/ 0 h 10"/>
                <a:gd name="T2" fmla="*/ 3 w 9"/>
                <a:gd name="T3" fmla="*/ 10 h 10"/>
                <a:gd name="T4" fmla="*/ 6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0" y="10"/>
                    <a:pt x="3" y="10"/>
                  </a:cubicBezTo>
                  <a:cubicBezTo>
                    <a:pt x="6" y="10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8364175" y="5056333"/>
              <a:ext cx="126836" cy="192442"/>
            </a:xfrm>
            <a:custGeom>
              <a:avLst/>
              <a:gdLst>
                <a:gd name="T0" fmla="*/ 2 w 16"/>
                <a:gd name="T1" fmla="*/ 1 h 24"/>
                <a:gd name="T2" fmla="*/ 3 w 16"/>
                <a:gd name="T3" fmla="*/ 6 h 24"/>
                <a:gd name="T4" fmla="*/ 4 w 16"/>
                <a:gd name="T5" fmla="*/ 13 h 24"/>
                <a:gd name="T6" fmla="*/ 2 w 16"/>
                <a:gd name="T7" fmla="*/ 17 h 24"/>
                <a:gd name="T8" fmla="*/ 7 w 16"/>
                <a:gd name="T9" fmla="*/ 18 h 24"/>
                <a:gd name="T10" fmla="*/ 7 w 16"/>
                <a:gd name="T11" fmla="*/ 23 h 24"/>
                <a:gd name="T12" fmla="*/ 11 w 16"/>
                <a:gd name="T13" fmla="*/ 19 h 24"/>
                <a:gd name="T14" fmla="*/ 14 w 16"/>
                <a:gd name="T15" fmla="*/ 14 h 24"/>
                <a:gd name="T16" fmla="*/ 13 w 16"/>
                <a:gd name="T17" fmla="*/ 10 h 24"/>
                <a:gd name="T18" fmla="*/ 10 w 16"/>
                <a:gd name="T19" fmla="*/ 10 h 24"/>
                <a:gd name="T20" fmla="*/ 6 w 16"/>
                <a:gd name="T21" fmla="*/ 6 h 24"/>
                <a:gd name="T22" fmla="*/ 2 w 16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2" y="1"/>
                  </a:moveTo>
                  <a:cubicBezTo>
                    <a:pt x="1" y="2"/>
                    <a:pt x="2" y="5"/>
                    <a:pt x="3" y="6"/>
                  </a:cubicBezTo>
                  <a:cubicBezTo>
                    <a:pt x="4" y="7"/>
                    <a:pt x="5" y="11"/>
                    <a:pt x="4" y="13"/>
                  </a:cubicBezTo>
                  <a:cubicBezTo>
                    <a:pt x="4" y="14"/>
                    <a:pt x="0" y="15"/>
                    <a:pt x="2" y="17"/>
                  </a:cubicBezTo>
                  <a:cubicBezTo>
                    <a:pt x="4" y="18"/>
                    <a:pt x="8" y="17"/>
                    <a:pt x="7" y="18"/>
                  </a:cubicBezTo>
                  <a:cubicBezTo>
                    <a:pt x="7" y="20"/>
                    <a:pt x="5" y="23"/>
                    <a:pt x="7" y="23"/>
                  </a:cubicBezTo>
                  <a:cubicBezTo>
                    <a:pt x="9" y="24"/>
                    <a:pt x="10" y="21"/>
                    <a:pt x="11" y="19"/>
                  </a:cubicBezTo>
                  <a:cubicBezTo>
                    <a:pt x="12" y="17"/>
                    <a:pt x="13" y="15"/>
                    <a:pt x="14" y="14"/>
                  </a:cubicBezTo>
                  <a:cubicBezTo>
                    <a:pt x="16" y="13"/>
                    <a:pt x="14" y="10"/>
                    <a:pt x="13" y="10"/>
                  </a:cubicBezTo>
                  <a:cubicBezTo>
                    <a:pt x="12" y="10"/>
                    <a:pt x="12" y="12"/>
                    <a:pt x="10" y="10"/>
                  </a:cubicBezTo>
                  <a:cubicBezTo>
                    <a:pt x="7" y="9"/>
                    <a:pt x="8" y="9"/>
                    <a:pt x="6" y="6"/>
                  </a:cubicBezTo>
                  <a:cubicBezTo>
                    <a:pt x="5" y="3"/>
                    <a:pt x="5" y="0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8203807" y="5209411"/>
              <a:ext cx="192442" cy="192442"/>
            </a:xfrm>
            <a:custGeom>
              <a:avLst/>
              <a:gdLst>
                <a:gd name="T0" fmla="*/ 20 w 24"/>
                <a:gd name="T1" fmla="*/ 1 h 24"/>
                <a:gd name="T2" fmla="*/ 16 w 24"/>
                <a:gd name="T3" fmla="*/ 4 h 24"/>
                <a:gd name="T4" fmla="*/ 12 w 24"/>
                <a:gd name="T5" fmla="*/ 9 h 24"/>
                <a:gd name="T6" fmla="*/ 1 w 24"/>
                <a:gd name="T7" fmla="*/ 18 h 24"/>
                <a:gd name="T8" fmla="*/ 6 w 24"/>
                <a:gd name="T9" fmla="*/ 23 h 24"/>
                <a:gd name="T10" fmla="*/ 12 w 24"/>
                <a:gd name="T11" fmla="*/ 20 h 24"/>
                <a:gd name="T12" fmla="*/ 21 w 24"/>
                <a:gd name="T13" fmla="*/ 12 h 24"/>
                <a:gd name="T14" fmla="*/ 24 w 24"/>
                <a:gd name="T15" fmla="*/ 4 h 24"/>
                <a:gd name="T16" fmla="*/ 20 w 24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20" y="1"/>
                  </a:moveTo>
                  <a:cubicBezTo>
                    <a:pt x="20" y="2"/>
                    <a:pt x="18" y="3"/>
                    <a:pt x="16" y="4"/>
                  </a:cubicBezTo>
                  <a:cubicBezTo>
                    <a:pt x="15" y="6"/>
                    <a:pt x="16" y="6"/>
                    <a:pt x="12" y="9"/>
                  </a:cubicBezTo>
                  <a:cubicBezTo>
                    <a:pt x="8" y="12"/>
                    <a:pt x="2" y="15"/>
                    <a:pt x="1" y="18"/>
                  </a:cubicBezTo>
                  <a:cubicBezTo>
                    <a:pt x="0" y="21"/>
                    <a:pt x="2" y="22"/>
                    <a:pt x="6" y="23"/>
                  </a:cubicBezTo>
                  <a:cubicBezTo>
                    <a:pt x="10" y="23"/>
                    <a:pt x="9" y="24"/>
                    <a:pt x="12" y="20"/>
                  </a:cubicBezTo>
                  <a:cubicBezTo>
                    <a:pt x="15" y="17"/>
                    <a:pt x="17" y="15"/>
                    <a:pt x="21" y="12"/>
                  </a:cubicBezTo>
                  <a:cubicBezTo>
                    <a:pt x="24" y="9"/>
                    <a:pt x="24" y="4"/>
                    <a:pt x="24" y="4"/>
                  </a:cubicBezTo>
                  <a:cubicBezTo>
                    <a:pt x="24" y="4"/>
                    <a:pt x="20" y="0"/>
                    <a:pt x="20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7674593" y="5209411"/>
              <a:ext cx="112257" cy="103510"/>
            </a:xfrm>
            <a:custGeom>
              <a:avLst/>
              <a:gdLst>
                <a:gd name="T0" fmla="*/ 2 w 14"/>
                <a:gd name="T1" fmla="*/ 3 h 13"/>
                <a:gd name="T2" fmla="*/ 5 w 14"/>
                <a:gd name="T3" fmla="*/ 10 h 13"/>
                <a:gd name="T4" fmla="*/ 10 w 14"/>
                <a:gd name="T5" fmla="*/ 11 h 13"/>
                <a:gd name="T6" fmla="*/ 13 w 14"/>
                <a:gd name="T7" fmla="*/ 2 h 13"/>
                <a:gd name="T8" fmla="*/ 7 w 14"/>
                <a:gd name="T9" fmla="*/ 5 h 13"/>
                <a:gd name="T10" fmla="*/ 2 w 14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2" y="3"/>
                  </a:moveTo>
                  <a:cubicBezTo>
                    <a:pt x="0" y="7"/>
                    <a:pt x="5" y="7"/>
                    <a:pt x="5" y="10"/>
                  </a:cubicBezTo>
                  <a:cubicBezTo>
                    <a:pt x="4" y="13"/>
                    <a:pt x="8" y="12"/>
                    <a:pt x="10" y="11"/>
                  </a:cubicBezTo>
                  <a:cubicBezTo>
                    <a:pt x="11" y="11"/>
                    <a:pt x="14" y="4"/>
                    <a:pt x="13" y="2"/>
                  </a:cubicBezTo>
                  <a:cubicBezTo>
                    <a:pt x="13" y="0"/>
                    <a:pt x="8" y="5"/>
                    <a:pt x="7" y="5"/>
                  </a:cubicBezTo>
                  <a:cubicBezTo>
                    <a:pt x="5" y="5"/>
                    <a:pt x="2" y="3"/>
                    <a:pt x="2" y="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15032" y="4375498"/>
              <a:ext cx="1016149" cy="825166"/>
            </a:xfrm>
            <a:custGeom>
              <a:avLst/>
              <a:gdLst>
                <a:gd name="T0" fmla="*/ 79 w 127"/>
                <a:gd name="T1" fmla="*/ 84 h 103"/>
                <a:gd name="T2" fmla="*/ 77 w 127"/>
                <a:gd name="T3" fmla="*/ 85 h 103"/>
                <a:gd name="T4" fmla="*/ 75 w 127"/>
                <a:gd name="T5" fmla="*/ 79 h 103"/>
                <a:gd name="T6" fmla="*/ 71 w 127"/>
                <a:gd name="T7" fmla="*/ 84 h 103"/>
                <a:gd name="T8" fmla="*/ 67 w 127"/>
                <a:gd name="T9" fmla="*/ 85 h 103"/>
                <a:gd name="T10" fmla="*/ 67 w 127"/>
                <a:gd name="T11" fmla="*/ 78 h 103"/>
                <a:gd name="T12" fmla="*/ 60 w 127"/>
                <a:gd name="T13" fmla="*/ 75 h 103"/>
                <a:gd name="T14" fmla="*/ 54 w 127"/>
                <a:gd name="T15" fmla="*/ 73 h 103"/>
                <a:gd name="T16" fmla="*/ 46 w 127"/>
                <a:gd name="T17" fmla="*/ 76 h 103"/>
                <a:gd name="T18" fmla="*/ 39 w 127"/>
                <a:gd name="T19" fmla="*/ 77 h 103"/>
                <a:gd name="T20" fmla="*/ 36 w 127"/>
                <a:gd name="T21" fmla="*/ 86 h 103"/>
                <a:gd name="T22" fmla="*/ 26 w 127"/>
                <a:gd name="T23" fmla="*/ 84 h 103"/>
                <a:gd name="T24" fmla="*/ 20 w 127"/>
                <a:gd name="T25" fmla="*/ 87 h 103"/>
                <a:gd name="T26" fmla="*/ 12 w 127"/>
                <a:gd name="T27" fmla="*/ 88 h 103"/>
                <a:gd name="T28" fmla="*/ 9 w 127"/>
                <a:gd name="T29" fmla="*/ 82 h 103"/>
                <a:gd name="T30" fmla="*/ 13 w 127"/>
                <a:gd name="T31" fmla="*/ 75 h 103"/>
                <a:gd name="T32" fmla="*/ 10 w 127"/>
                <a:gd name="T33" fmla="*/ 69 h 103"/>
                <a:gd name="T34" fmla="*/ 7 w 127"/>
                <a:gd name="T35" fmla="*/ 63 h 103"/>
                <a:gd name="T36" fmla="*/ 6 w 127"/>
                <a:gd name="T37" fmla="*/ 55 h 103"/>
                <a:gd name="T38" fmla="*/ 1 w 127"/>
                <a:gd name="T39" fmla="*/ 49 h 103"/>
                <a:gd name="T40" fmla="*/ 6 w 127"/>
                <a:gd name="T41" fmla="*/ 41 h 103"/>
                <a:gd name="T42" fmla="*/ 15 w 127"/>
                <a:gd name="T43" fmla="*/ 34 h 103"/>
                <a:gd name="T44" fmla="*/ 22 w 127"/>
                <a:gd name="T45" fmla="*/ 33 h 103"/>
                <a:gd name="T46" fmla="*/ 29 w 127"/>
                <a:gd name="T47" fmla="*/ 31 h 103"/>
                <a:gd name="T48" fmla="*/ 28 w 127"/>
                <a:gd name="T49" fmla="*/ 19 h 103"/>
                <a:gd name="T50" fmla="*/ 38 w 127"/>
                <a:gd name="T51" fmla="*/ 20 h 103"/>
                <a:gd name="T52" fmla="*/ 41 w 127"/>
                <a:gd name="T53" fmla="*/ 13 h 103"/>
                <a:gd name="T54" fmla="*/ 46 w 127"/>
                <a:gd name="T55" fmla="*/ 13 h 103"/>
                <a:gd name="T56" fmla="*/ 52 w 127"/>
                <a:gd name="T57" fmla="*/ 14 h 103"/>
                <a:gd name="T58" fmla="*/ 54 w 127"/>
                <a:gd name="T59" fmla="*/ 9 h 103"/>
                <a:gd name="T60" fmla="*/ 56 w 127"/>
                <a:gd name="T61" fmla="*/ 5 h 103"/>
                <a:gd name="T62" fmla="*/ 60 w 127"/>
                <a:gd name="T63" fmla="*/ 9 h 103"/>
                <a:gd name="T64" fmla="*/ 61 w 127"/>
                <a:gd name="T65" fmla="*/ 3 h 103"/>
                <a:gd name="T66" fmla="*/ 65 w 127"/>
                <a:gd name="T67" fmla="*/ 6 h 103"/>
                <a:gd name="T68" fmla="*/ 74 w 127"/>
                <a:gd name="T69" fmla="*/ 7 h 103"/>
                <a:gd name="T70" fmla="*/ 72 w 127"/>
                <a:gd name="T71" fmla="*/ 16 h 103"/>
                <a:gd name="T72" fmla="*/ 80 w 127"/>
                <a:gd name="T73" fmla="*/ 21 h 103"/>
                <a:gd name="T74" fmla="*/ 86 w 127"/>
                <a:gd name="T75" fmla="*/ 24 h 103"/>
                <a:gd name="T76" fmla="*/ 88 w 127"/>
                <a:gd name="T77" fmla="*/ 12 h 103"/>
                <a:gd name="T78" fmla="*/ 90 w 127"/>
                <a:gd name="T79" fmla="*/ 0 h 103"/>
                <a:gd name="T80" fmla="*/ 94 w 127"/>
                <a:gd name="T81" fmla="*/ 11 h 103"/>
                <a:gd name="T82" fmla="*/ 101 w 127"/>
                <a:gd name="T83" fmla="*/ 20 h 103"/>
                <a:gd name="T84" fmla="*/ 104 w 127"/>
                <a:gd name="T85" fmla="*/ 32 h 103"/>
                <a:gd name="T86" fmla="*/ 115 w 127"/>
                <a:gd name="T87" fmla="*/ 36 h 103"/>
                <a:gd name="T88" fmla="*/ 119 w 127"/>
                <a:gd name="T89" fmla="*/ 49 h 103"/>
                <a:gd name="T90" fmla="*/ 127 w 127"/>
                <a:gd name="T91" fmla="*/ 71 h 103"/>
                <a:gd name="T92" fmla="*/ 116 w 127"/>
                <a:gd name="T93" fmla="*/ 84 h 103"/>
                <a:gd name="T94" fmla="*/ 112 w 127"/>
                <a:gd name="T95" fmla="*/ 94 h 103"/>
                <a:gd name="T96" fmla="*/ 108 w 127"/>
                <a:gd name="T97" fmla="*/ 97 h 103"/>
                <a:gd name="T98" fmla="*/ 101 w 127"/>
                <a:gd name="T99" fmla="*/ 101 h 103"/>
                <a:gd name="T100" fmla="*/ 95 w 127"/>
                <a:gd name="T101" fmla="*/ 99 h 103"/>
                <a:gd name="T102" fmla="*/ 91 w 127"/>
                <a:gd name="T103" fmla="*/ 100 h 103"/>
                <a:gd name="T104" fmla="*/ 84 w 127"/>
                <a:gd name="T105" fmla="*/ 96 h 103"/>
                <a:gd name="T106" fmla="*/ 84 w 127"/>
                <a:gd name="T107" fmla="*/ 91 h 103"/>
                <a:gd name="T108" fmla="*/ 80 w 127"/>
                <a:gd name="T109" fmla="*/ 87 h 103"/>
                <a:gd name="T110" fmla="*/ 79 w 127"/>
                <a:gd name="T111" fmla="*/ 8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3">
                  <a:moveTo>
                    <a:pt x="79" y="84"/>
                  </a:moveTo>
                  <a:cubicBezTo>
                    <a:pt x="79" y="81"/>
                    <a:pt x="78" y="87"/>
                    <a:pt x="77" y="85"/>
                  </a:cubicBezTo>
                  <a:cubicBezTo>
                    <a:pt x="76" y="82"/>
                    <a:pt x="78" y="78"/>
                    <a:pt x="75" y="79"/>
                  </a:cubicBezTo>
                  <a:cubicBezTo>
                    <a:pt x="73" y="81"/>
                    <a:pt x="71" y="83"/>
                    <a:pt x="71" y="84"/>
                  </a:cubicBezTo>
                  <a:cubicBezTo>
                    <a:pt x="71" y="86"/>
                    <a:pt x="66" y="86"/>
                    <a:pt x="67" y="85"/>
                  </a:cubicBezTo>
                  <a:cubicBezTo>
                    <a:pt x="67" y="83"/>
                    <a:pt x="69" y="80"/>
                    <a:pt x="67" y="78"/>
                  </a:cubicBezTo>
                  <a:cubicBezTo>
                    <a:pt x="65" y="77"/>
                    <a:pt x="62" y="76"/>
                    <a:pt x="60" y="75"/>
                  </a:cubicBezTo>
                  <a:cubicBezTo>
                    <a:pt x="58" y="74"/>
                    <a:pt x="60" y="71"/>
                    <a:pt x="54" y="73"/>
                  </a:cubicBezTo>
                  <a:cubicBezTo>
                    <a:pt x="48" y="74"/>
                    <a:pt x="46" y="76"/>
                    <a:pt x="46" y="76"/>
                  </a:cubicBezTo>
                  <a:cubicBezTo>
                    <a:pt x="46" y="76"/>
                    <a:pt x="40" y="74"/>
                    <a:pt x="39" y="77"/>
                  </a:cubicBezTo>
                  <a:cubicBezTo>
                    <a:pt x="37" y="79"/>
                    <a:pt x="36" y="86"/>
                    <a:pt x="36" y="86"/>
                  </a:cubicBezTo>
                  <a:cubicBezTo>
                    <a:pt x="36" y="86"/>
                    <a:pt x="27" y="84"/>
                    <a:pt x="26" y="84"/>
                  </a:cubicBezTo>
                  <a:cubicBezTo>
                    <a:pt x="24" y="84"/>
                    <a:pt x="22" y="87"/>
                    <a:pt x="20" y="87"/>
                  </a:cubicBezTo>
                  <a:cubicBezTo>
                    <a:pt x="17" y="88"/>
                    <a:pt x="14" y="89"/>
                    <a:pt x="12" y="88"/>
                  </a:cubicBezTo>
                  <a:cubicBezTo>
                    <a:pt x="11" y="86"/>
                    <a:pt x="8" y="84"/>
                    <a:pt x="9" y="82"/>
                  </a:cubicBezTo>
                  <a:cubicBezTo>
                    <a:pt x="10" y="80"/>
                    <a:pt x="15" y="78"/>
                    <a:pt x="13" y="75"/>
                  </a:cubicBezTo>
                  <a:cubicBezTo>
                    <a:pt x="11" y="72"/>
                    <a:pt x="10" y="71"/>
                    <a:pt x="10" y="69"/>
                  </a:cubicBezTo>
                  <a:cubicBezTo>
                    <a:pt x="9" y="68"/>
                    <a:pt x="10" y="67"/>
                    <a:pt x="7" y="63"/>
                  </a:cubicBezTo>
                  <a:cubicBezTo>
                    <a:pt x="4" y="60"/>
                    <a:pt x="5" y="56"/>
                    <a:pt x="6" y="55"/>
                  </a:cubicBezTo>
                  <a:cubicBezTo>
                    <a:pt x="8" y="54"/>
                    <a:pt x="2" y="51"/>
                    <a:pt x="1" y="49"/>
                  </a:cubicBezTo>
                  <a:cubicBezTo>
                    <a:pt x="0" y="48"/>
                    <a:pt x="4" y="42"/>
                    <a:pt x="6" y="41"/>
                  </a:cubicBezTo>
                  <a:cubicBezTo>
                    <a:pt x="8" y="40"/>
                    <a:pt x="14" y="34"/>
                    <a:pt x="15" y="34"/>
                  </a:cubicBezTo>
                  <a:cubicBezTo>
                    <a:pt x="17" y="34"/>
                    <a:pt x="20" y="35"/>
                    <a:pt x="22" y="33"/>
                  </a:cubicBezTo>
                  <a:cubicBezTo>
                    <a:pt x="23" y="32"/>
                    <a:pt x="29" y="32"/>
                    <a:pt x="29" y="31"/>
                  </a:cubicBezTo>
                  <a:cubicBezTo>
                    <a:pt x="29" y="30"/>
                    <a:pt x="27" y="21"/>
                    <a:pt x="28" y="19"/>
                  </a:cubicBezTo>
                  <a:cubicBezTo>
                    <a:pt x="30" y="18"/>
                    <a:pt x="37" y="21"/>
                    <a:pt x="38" y="20"/>
                  </a:cubicBezTo>
                  <a:cubicBezTo>
                    <a:pt x="38" y="19"/>
                    <a:pt x="40" y="13"/>
                    <a:pt x="41" y="13"/>
                  </a:cubicBezTo>
                  <a:cubicBezTo>
                    <a:pt x="43" y="12"/>
                    <a:pt x="44" y="10"/>
                    <a:pt x="46" y="13"/>
                  </a:cubicBezTo>
                  <a:cubicBezTo>
                    <a:pt x="48" y="16"/>
                    <a:pt x="51" y="17"/>
                    <a:pt x="52" y="14"/>
                  </a:cubicBezTo>
                  <a:cubicBezTo>
                    <a:pt x="53" y="11"/>
                    <a:pt x="52" y="12"/>
                    <a:pt x="54" y="9"/>
                  </a:cubicBezTo>
                  <a:cubicBezTo>
                    <a:pt x="56" y="6"/>
                    <a:pt x="54" y="2"/>
                    <a:pt x="56" y="5"/>
                  </a:cubicBezTo>
                  <a:cubicBezTo>
                    <a:pt x="58" y="7"/>
                    <a:pt x="60" y="9"/>
                    <a:pt x="60" y="9"/>
                  </a:cubicBezTo>
                  <a:cubicBezTo>
                    <a:pt x="60" y="9"/>
                    <a:pt x="60" y="3"/>
                    <a:pt x="61" y="3"/>
                  </a:cubicBezTo>
                  <a:cubicBezTo>
                    <a:pt x="63" y="3"/>
                    <a:pt x="64" y="6"/>
                    <a:pt x="65" y="6"/>
                  </a:cubicBezTo>
                  <a:cubicBezTo>
                    <a:pt x="66" y="6"/>
                    <a:pt x="72" y="5"/>
                    <a:pt x="74" y="7"/>
                  </a:cubicBezTo>
                  <a:cubicBezTo>
                    <a:pt x="75" y="9"/>
                    <a:pt x="70" y="14"/>
                    <a:pt x="72" y="16"/>
                  </a:cubicBezTo>
                  <a:cubicBezTo>
                    <a:pt x="74" y="19"/>
                    <a:pt x="77" y="20"/>
                    <a:pt x="80" y="21"/>
                  </a:cubicBezTo>
                  <a:cubicBezTo>
                    <a:pt x="82" y="23"/>
                    <a:pt x="85" y="27"/>
                    <a:pt x="86" y="24"/>
                  </a:cubicBezTo>
                  <a:cubicBezTo>
                    <a:pt x="88" y="20"/>
                    <a:pt x="90" y="15"/>
                    <a:pt x="88" y="12"/>
                  </a:cubicBezTo>
                  <a:cubicBezTo>
                    <a:pt x="87" y="10"/>
                    <a:pt x="89" y="1"/>
                    <a:pt x="90" y="0"/>
                  </a:cubicBezTo>
                  <a:cubicBezTo>
                    <a:pt x="90" y="0"/>
                    <a:pt x="92" y="7"/>
                    <a:pt x="94" y="11"/>
                  </a:cubicBezTo>
                  <a:cubicBezTo>
                    <a:pt x="97" y="14"/>
                    <a:pt x="99" y="16"/>
                    <a:pt x="101" y="20"/>
                  </a:cubicBezTo>
                  <a:cubicBezTo>
                    <a:pt x="102" y="23"/>
                    <a:pt x="102" y="29"/>
                    <a:pt x="104" y="32"/>
                  </a:cubicBezTo>
                  <a:cubicBezTo>
                    <a:pt x="107" y="34"/>
                    <a:pt x="115" y="33"/>
                    <a:pt x="115" y="36"/>
                  </a:cubicBezTo>
                  <a:cubicBezTo>
                    <a:pt x="115" y="39"/>
                    <a:pt x="116" y="44"/>
                    <a:pt x="119" y="49"/>
                  </a:cubicBezTo>
                  <a:cubicBezTo>
                    <a:pt x="121" y="54"/>
                    <a:pt x="127" y="66"/>
                    <a:pt x="127" y="71"/>
                  </a:cubicBezTo>
                  <a:cubicBezTo>
                    <a:pt x="127" y="75"/>
                    <a:pt x="119" y="81"/>
                    <a:pt x="116" y="84"/>
                  </a:cubicBezTo>
                  <a:cubicBezTo>
                    <a:pt x="114" y="88"/>
                    <a:pt x="113" y="93"/>
                    <a:pt x="112" y="94"/>
                  </a:cubicBezTo>
                  <a:cubicBezTo>
                    <a:pt x="111" y="96"/>
                    <a:pt x="112" y="96"/>
                    <a:pt x="108" y="97"/>
                  </a:cubicBezTo>
                  <a:cubicBezTo>
                    <a:pt x="104" y="98"/>
                    <a:pt x="102" y="102"/>
                    <a:pt x="101" y="101"/>
                  </a:cubicBezTo>
                  <a:cubicBezTo>
                    <a:pt x="100" y="99"/>
                    <a:pt x="96" y="97"/>
                    <a:pt x="95" y="99"/>
                  </a:cubicBezTo>
                  <a:cubicBezTo>
                    <a:pt x="94" y="100"/>
                    <a:pt x="93" y="103"/>
                    <a:pt x="91" y="100"/>
                  </a:cubicBezTo>
                  <a:cubicBezTo>
                    <a:pt x="89" y="96"/>
                    <a:pt x="85" y="97"/>
                    <a:pt x="84" y="96"/>
                  </a:cubicBezTo>
                  <a:cubicBezTo>
                    <a:pt x="84" y="96"/>
                    <a:pt x="84" y="94"/>
                    <a:pt x="84" y="91"/>
                  </a:cubicBezTo>
                  <a:cubicBezTo>
                    <a:pt x="84" y="88"/>
                    <a:pt x="80" y="88"/>
                    <a:pt x="80" y="87"/>
                  </a:cubicBezTo>
                  <a:cubicBezTo>
                    <a:pt x="80" y="86"/>
                    <a:pt x="79" y="85"/>
                    <a:pt x="79" y="8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8474974" y="4528576"/>
              <a:ext cx="72895" cy="71436"/>
            </a:xfrm>
            <a:custGeom>
              <a:avLst/>
              <a:gdLst>
                <a:gd name="T0" fmla="*/ 0 w 9"/>
                <a:gd name="T1" fmla="*/ 7 h 9"/>
                <a:gd name="T2" fmla="*/ 6 w 9"/>
                <a:gd name="T3" fmla="*/ 1 h 9"/>
                <a:gd name="T4" fmla="*/ 0 w 9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9" y="2"/>
                    <a:pt x="6" y="1"/>
                  </a:cubicBezTo>
                  <a:cubicBezTo>
                    <a:pt x="4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139660" y="4656871"/>
              <a:ext cx="80184" cy="71436"/>
            </a:xfrm>
            <a:custGeom>
              <a:avLst/>
              <a:gdLst>
                <a:gd name="T0" fmla="*/ 10 w 10"/>
                <a:gd name="T1" fmla="*/ 6 h 9"/>
                <a:gd name="T2" fmla="*/ 5 w 10"/>
                <a:gd name="T3" fmla="*/ 5 h 9"/>
                <a:gd name="T4" fmla="*/ 5 w 10"/>
                <a:gd name="T5" fmla="*/ 1 h 9"/>
                <a:gd name="T6" fmla="*/ 10 w 10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9" y="9"/>
                    <a:pt x="6" y="7"/>
                    <a:pt x="5" y="5"/>
                  </a:cubicBezTo>
                  <a:cubicBezTo>
                    <a:pt x="3" y="2"/>
                    <a:pt x="0" y="0"/>
                    <a:pt x="5" y="1"/>
                  </a:cubicBezTo>
                  <a:cubicBezTo>
                    <a:pt x="9" y="2"/>
                    <a:pt x="10" y="5"/>
                    <a:pt x="10" y="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506824" y="3927926"/>
              <a:ext cx="287204" cy="344061"/>
            </a:xfrm>
            <a:custGeom>
              <a:avLst/>
              <a:gdLst>
                <a:gd name="T0" fmla="*/ 3 w 36"/>
                <a:gd name="T1" fmla="*/ 0 h 43"/>
                <a:gd name="T2" fmla="*/ 8 w 36"/>
                <a:gd name="T3" fmla="*/ 8 h 43"/>
                <a:gd name="T4" fmla="*/ 15 w 36"/>
                <a:gd name="T5" fmla="*/ 19 h 43"/>
                <a:gd name="T6" fmla="*/ 19 w 36"/>
                <a:gd name="T7" fmla="*/ 34 h 43"/>
                <a:gd name="T8" fmla="*/ 30 w 36"/>
                <a:gd name="T9" fmla="*/ 40 h 43"/>
                <a:gd name="T10" fmla="*/ 33 w 36"/>
                <a:gd name="T11" fmla="*/ 39 h 43"/>
                <a:gd name="T12" fmla="*/ 35 w 36"/>
                <a:gd name="T13" fmla="*/ 30 h 43"/>
                <a:gd name="T14" fmla="*/ 33 w 36"/>
                <a:gd name="T15" fmla="*/ 26 h 43"/>
                <a:gd name="T16" fmla="*/ 26 w 36"/>
                <a:gd name="T17" fmla="*/ 20 h 43"/>
                <a:gd name="T18" fmla="*/ 18 w 36"/>
                <a:gd name="T19" fmla="*/ 11 h 43"/>
                <a:gd name="T20" fmla="*/ 9 w 36"/>
                <a:gd name="T21" fmla="*/ 3 h 43"/>
                <a:gd name="T22" fmla="*/ 3 w 36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3">
                  <a:moveTo>
                    <a:pt x="3" y="0"/>
                  </a:moveTo>
                  <a:cubicBezTo>
                    <a:pt x="0" y="1"/>
                    <a:pt x="7" y="8"/>
                    <a:pt x="8" y="8"/>
                  </a:cubicBezTo>
                  <a:cubicBezTo>
                    <a:pt x="9" y="9"/>
                    <a:pt x="15" y="16"/>
                    <a:pt x="15" y="19"/>
                  </a:cubicBezTo>
                  <a:cubicBezTo>
                    <a:pt x="15" y="23"/>
                    <a:pt x="18" y="33"/>
                    <a:pt x="19" y="34"/>
                  </a:cubicBezTo>
                  <a:cubicBezTo>
                    <a:pt x="20" y="35"/>
                    <a:pt x="29" y="37"/>
                    <a:pt x="30" y="40"/>
                  </a:cubicBezTo>
                  <a:cubicBezTo>
                    <a:pt x="31" y="42"/>
                    <a:pt x="33" y="43"/>
                    <a:pt x="33" y="39"/>
                  </a:cubicBezTo>
                  <a:cubicBezTo>
                    <a:pt x="33" y="36"/>
                    <a:pt x="33" y="32"/>
                    <a:pt x="35" y="30"/>
                  </a:cubicBezTo>
                  <a:cubicBezTo>
                    <a:pt x="36" y="29"/>
                    <a:pt x="35" y="26"/>
                    <a:pt x="33" y="26"/>
                  </a:cubicBezTo>
                  <a:cubicBezTo>
                    <a:pt x="31" y="27"/>
                    <a:pt x="30" y="22"/>
                    <a:pt x="26" y="20"/>
                  </a:cubicBezTo>
                  <a:cubicBezTo>
                    <a:pt x="23" y="17"/>
                    <a:pt x="21" y="15"/>
                    <a:pt x="18" y="11"/>
                  </a:cubicBezTo>
                  <a:cubicBezTo>
                    <a:pt x="15" y="8"/>
                    <a:pt x="11" y="5"/>
                    <a:pt x="9" y="3"/>
                  </a:cubicBezTo>
                  <a:cubicBezTo>
                    <a:pt x="7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587007" y="3806921"/>
              <a:ext cx="167657" cy="265336"/>
            </a:xfrm>
            <a:custGeom>
              <a:avLst/>
              <a:gdLst>
                <a:gd name="T0" fmla="*/ 2 w 21"/>
                <a:gd name="T1" fmla="*/ 0 h 33"/>
                <a:gd name="T2" fmla="*/ 1 w 21"/>
                <a:gd name="T3" fmla="*/ 6 h 33"/>
                <a:gd name="T4" fmla="*/ 6 w 21"/>
                <a:gd name="T5" fmla="*/ 12 h 33"/>
                <a:gd name="T6" fmla="*/ 10 w 21"/>
                <a:gd name="T7" fmla="*/ 25 h 33"/>
                <a:gd name="T8" fmla="*/ 17 w 21"/>
                <a:gd name="T9" fmla="*/ 31 h 33"/>
                <a:gd name="T10" fmla="*/ 20 w 21"/>
                <a:gd name="T11" fmla="*/ 29 h 33"/>
                <a:gd name="T12" fmla="*/ 17 w 21"/>
                <a:gd name="T13" fmla="*/ 22 h 33"/>
                <a:gd name="T14" fmla="*/ 13 w 21"/>
                <a:gd name="T15" fmla="*/ 13 h 33"/>
                <a:gd name="T16" fmla="*/ 8 w 21"/>
                <a:gd name="T17" fmla="*/ 7 h 33"/>
                <a:gd name="T18" fmla="*/ 2 w 21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3">
                  <a:moveTo>
                    <a:pt x="2" y="0"/>
                  </a:moveTo>
                  <a:cubicBezTo>
                    <a:pt x="0" y="0"/>
                    <a:pt x="0" y="5"/>
                    <a:pt x="1" y="6"/>
                  </a:cubicBezTo>
                  <a:cubicBezTo>
                    <a:pt x="2" y="7"/>
                    <a:pt x="4" y="7"/>
                    <a:pt x="6" y="12"/>
                  </a:cubicBezTo>
                  <a:cubicBezTo>
                    <a:pt x="7" y="17"/>
                    <a:pt x="9" y="23"/>
                    <a:pt x="10" y="25"/>
                  </a:cubicBezTo>
                  <a:cubicBezTo>
                    <a:pt x="11" y="27"/>
                    <a:pt x="16" y="30"/>
                    <a:pt x="17" y="31"/>
                  </a:cubicBezTo>
                  <a:cubicBezTo>
                    <a:pt x="19" y="33"/>
                    <a:pt x="21" y="31"/>
                    <a:pt x="20" y="29"/>
                  </a:cubicBezTo>
                  <a:cubicBezTo>
                    <a:pt x="19" y="27"/>
                    <a:pt x="17" y="24"/>
                    <a:pt x="17" y="22"/>
                  </a:cubicBezTo>
                  <a:cubicBezTo>
                    <a:pt x="16" y="20"/>
                    <a:pt x="15" y="17"/>
                    <a:pt x="13" y="13"/>
                  </a:cubicBezTo>
                  <a:cubicBezTo>
                    <a:pt x="11" y="10"/>
                    <a:pt x="9" y="9"/>
                    <a:pt x="8" y="7"/>
                  </a:cubicBezTo>
                  <a:cubicBezTo>
                    <a:pt x="7" y="4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761954" y="4239915"/>
              <a:ext cx="121005" cy="64147"/>
            </a:xfrm>
            <a:custGeom>
              <a:avLst/>
              <a:gdLst>
                <a:gd name="T0" fmla="*/ 1 w 15"/>
                <a:gd name="T1" fmla="*/ 2 h 8"/>
                <a:gd name="T2" fmla="*/ 3 w 15"/>
                <a:gd name="T3" fmla="*/ 7 h 8"/>
                <a:gd name="T4" fmla="*/ 9 w 15"/>
                <a:gd name="T5" fmla="*/ 8 h 8"/>
                <a:gd name="T6" fmla="*/ 12 w 15"/>
                <a:gd name="T7" fmla="*/ 5 h 8"/>
                <a:gd name="T8" fmla="*/ 5 w 15"/>
                <a:gd name="T9" fmla="*/ 3 h 8"/>
                <a:gd name="T10" fmla="*/ 1 w 15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" y="2"/>
                  </a:moveTo>
                  <a:cubicBezTo>
                    <a:pt x="0" y="4"/>
                    <a:pt x="2" y="6"/>
                    <a:pt x="3" y="7"/>
                  </a:cubicBezTo>
                  <a:cubicBezTo>
                    <a:pt x="3" y="8"/>
                    <a:pt x="6" y="8"/>
                    <a:pt x="9" y="8"/>
                  </a:cubicBezTo>
                  <a:cubicBezTo>
                    <a:pt x="11" y="8"/>
                    <a:pt x="15" y="7"/>
                    <a:pt x="12" y="5"/>
                  </a:cubicBezTo>
                  <a:cubicBezTo>
                    <a:pt x="9" y="3"/>
                    <a:pt x="6" y="5"/>
                    <a:pt x="5" y="3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858175" y="4271988"/>
              <a:ext cx="128294" cy="64147"/>
            </a:xfrm>
            <a:custGeom>
              <a:avLst/>
              <a:gdLst>
                <a:gd name="T0" fmla="*/ 4 w 16"/>
                <a:gd name="T1" fmla="*/ 0 h 8"/>
                <a:gd name="T2" fmla="*/ 2 w 16"/>
                <a:gd name="T3" fmla="*/ 4 h 8"/>
                <a:gd name="T4" fmla="*/ 8 w 16"/>
                <a:gd name="T5" fmla="*/ 6 h 8"/>
                <a:gd name="T6" fmla="*/ 16 w 16"/>
                <a:gd name="T7" fmla="*/ 6 h 8"/>
                <a:gd name="T8" fmla="*/ 12 w 16"/>
                <a:gd name="T9" fmla="*/ 2 h 8"/>
                <a:gd name="T10" fmla="*/ 4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4" y="0"/>
                  </a:moveTo>
                  <a:cubicBezTo>
                    <a:pt x="2" y="1"/>
                    <a:pt x="0" y="2"/>
                    <a:pt x="2" y="4"/>
                  </a:cubicBezTo>
                  <a:cubicBezTo>
                    <a:pt x="4" y="6"/>
                    <a:pt x="5" y="7"/>
                    <a:pt x="8" y="6"/>
                  </a:cubicBezTo>
                  <a:cubicBezTo>
                    <a:pt x="11" y="6"/>
                    <a:pt x="15" y="8"/>
                    <a:pt x="16" y="6"/>
                  </a:cubicBezTo>
                  <a:cubicBezTo>
                    <a:pt x="16" y="5"/>
                    <a:pt x="13" y="2"/>
                    <a:pt x="12" y="2"/>
                  </a:cubicBezTo>
                  <a:cubicBezTo>
                    <a:pt x="10" y="2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7082689" y="4336135"/>
              <a:ext cx="40821" cy="48110"/>
            </a:xfrm>
            <a:custGeom>
              <a:avLst/>
              <a:gdLst>
                <a:gd name="T0" fmla="*/ 1 w 5"/>
                <a:gd name="T1" fmla="*/ 2 h 6"/>
                <a:gd name="T2" fmla="*/ 5 w 5"/>
                <a:gd name="T3" fmla="*/ 3 h 6"/>
                <a:gd name="T4" fmla="*/ 1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0" y="5"/>
                    <a:pt x="4" y="6"/>
                    <a:pt x="5" y="3"/>
                  </a:cubicBezTo>
                  <a:cubicBezTo>
                    <a:pt x="5" y="0"/>
                    <a:pt x="1" y="0"/>
                    <a:pt x="1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7194947" y="4295314"/>
              <a:ext cx="71436" cy="96221"/>
            </a:xfrm>
            <a:custGeom>
              <a:avLst/>
              <a:gdLst>
                <a:gd name="T0" fmla="*/ 0 w 9"/>
                <a:gd name="T1" fmla="*/ 9 h 12"/>
                <a:gd name="T2" fmla="*/ 5 w 9"/>
                <a:gd name="T3" fmla="*/ 7 h 12"/>
                <a:gd name="T4" fmla="*/ 9 w 9"/>
                <a:gd name="T5" fmla="*/ 5 h 12"/>
                <a:gd name="T6" fmla="*/ 4 w 9"/>
                <a:gd name="T7" fmla="*/ 2 h 12"/>
                <a:gd name="T8" fmla="*/ 0 w 9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0" y="9"/>
                  </a:moveTo>
                  <a:cubicBezTo>
                    <a:pt x="0" y="12"/>
                    <a:pt x="5" y="7"/>
                    <a:pt x="5" y="7"/>
                  </a:cubicBezTo>
                  <a:cubicBezTo>
                    <a:pt x="5" y="7"/>
                    <a:pt x="9" y="7"/>
                    <a:pt x="9" y="5"/>
                  </a:cubicBezTo>
                  <a:cubicBezTo>
                    <a:pt x="9" y="2"/>
                    <a:pt x="5" y="0"/>
                    <a:pt x="4" y="2"/>
                  </a:cubicBezTo>
                  <a:cubicBezTo>
                    <a:pt x="2" y="5"/>
                    <a:pt x="0" y="7"/>
                    <a:pt x="0" y="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7066653" y="4104331"/>
              <a:ext cx="128294" cy="135583"/>
            </a:xfrm>
            <a:custGeom>
              <a:avLst/>
              <a:gdLst>
                <a:gd name="T0" fmla="*/ 5 w 16"/>
                <a:gd name="T1" fmla="*/ 0 h 17"/>
                <a:gd name="T2" fmla="*/ 3 w 16"/>
                <a:gd name="T3" fmla="*/ 5 h 17"/>
                <a:gd name="T4" fmla="*/ 2 w 16"/>
                <a:gd name="T5" fmla="*/ 11 h 17"/>
                <a:gd name="T6" fmla="*/ 9 w 16"/>
                <a:gd name="T7" fmla="*/ 8 h 17"/>
                <a:gd name="T8" fmla="*/ 11 w 16"/>
                <a:gd name="T9" fmla="*/ 14 h 17"/>
                <a:gd name="T10" fmla="*/ 16 w 16"/>
                <a:gd name="T11" fmla="*/ 16 h 17"/>
                <a:gd name="T12" fmla="*/ 13 w 16"/>
                <a:gd name="T13" fmla="*/ 7 h 17"/>
                <a:gd name="T14" fmla="*/ 11 w 16"/>
                <a:gd name="T15" fmla="*/ 4 h 17"/>
                <a:gd name="T16" fmla="*/ 16 w 16"/>
                <a:gd name="T17" fmla="*/ 2 h 17"/>
                <a:gd name="T18" fmla="*/ 9 w 16"/>
                <a:gd name="T19" fmla="*/ 1 h 17"/>
                <a:gd name="T20" fmla="*/ 5 w 16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5" y="0"/>
                  </a:moveTo>
                  <a:cubicBezTo>
                    <a:pt x="3" y="0"/>
                    <a:pt x="4" y="2"/>
                    <a:pt x="3" y="5"/>
                  </a:cubicBezTo>
                  <a:cubicBezTo>
                    <a:pt x="3" y="8"/>
                    <a:pt x="0" y="10"/>
                    <a:pt x="2" y="11"/>
                  </a:cubicBezTo>
                  <a:cubicBezTo>
                    <a:pt x="4" y="13"/>
                    <a:pt x="8" y="6"/>
                    <a:pt x="9" y="8"/>
                  </a:cubicBezTo>
                  <a:cubicBezTo>
                    <a:pt x="10" y="10"/>
                    <a:pt x="9" y="11"/>
                    <a:pt x="11" y="14"/>
                  </a:cubicBezTo>
                  <a:cubicBezTo>
                    <a:pt x="12" y="17"/>
                    <a:pt x="16" y="16"/>
                    <a:pt x="16" y="16"/>
                  </a:cubicBezTo>
                  <a:cubicBezTo>
                    <a:pt x="16" y="16"/>
                    <a:pt x="15" y="9"/>
                    <a:pt x="13" y="7"/>
                  </a:cubicBezTo>
                  <a:cubicBezTo>
                    <a:pt x="10" y="6"/>
                    <a:pt x="8" y="4"/>
                    <a:pt x="11" y="4"/>
                  </a:cubicBezTo>
                  <a:cubicBezTo>
                    <a:pt x="15" y="5"/>
                    <a:pt x="16" y="3"/>
                    <a:pt x="16" y="2"/>
                  </a:cubicBezTo>
                  <a:cubicBezTo>
                    <a:pt x="15" y="0"/>
                    <a:pt x="10" y="1"/>
                    <a:pt x="9" y="1"/>
                  </a:cubicBezTo>
                  <a:cubicBezTo>
                    <a:pt x="7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7107474" y="4047473"/>
              <a:ext cx="126836" cy="40821"/>
            </a:xfrm>
            <a:custGeom>
              <a:avLst/>
              <a:gdLst>
                <a:gd name="T0" fmla="*/ 1 w 16"/>
                <a:gd name="T1" fmla="*/ 1 h 5"/>
                <a:gd name="T2" fmla="*/ 4 w 16"/>
                <a:gd name="T3" fmla="*/ 5 h 5"/>
                <a:gd name="T4" fmla="*/ 13 w 16"/>
                <a:gd name="T5" fmla="*/ 4 h 5"/>
                <a:gd name="T6" fmla="*/ 15 w 16"/>
                <a:gd name="T7" fmla="*/ 0 h 5"/>
                <a:gd name="T8" fmla="*/ 7 w 16"/>
                <a:gd name="T9" fmla="*/ 1 h 5"/>
                <a:gd name="T10" fmla="*/ 1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" y="1"/>
                  </a:moveTo>
                  <a:cubicBezTo>
                    <a:pt x="0" y="3"/>
                    <a:pt x="1" y="5"/>
                    <a:pt x="4" y="5"/>
                  </a:cubicBezTo>
                  <a:cubicBezTo>
                    <a:pt x="6" y="4"/>
                    <a:pt x="12" y="4"/>
                    <a:pt x="13" y="4"/>
                  </a:cubicBezTo>
                  <a:cubicBezTo>
                    <a:pt x="15" y="4"/>
                    <a:pt x="16" y="0"/>
                    <a:pt x="15" y="0"/>
                  </a:cubicBezTo>
                  <a:cubicBezTo>
                    <a:pt x="14" y="0"/>
                    <a:pt x="7" y="1"/>
                    <a:pt x="7" y="1"/>
                  </a:cubicBezTo>
                  <a:cubicBezTo>
                    <a:pt x="6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7266384" y="4015399"/>
              <a:ext cx="72895" cy="96221"/>
            </a:xfrm>
            <a:custGeom>
              <a:avLst/>
              <a:gdLst>
                <a:gd name="T0" fmla="*/ 7 w 9"/>
                <a:gd name="T1" fmla="*/ 1 h 12"/>
                <a:gd name="T2" fmla="*/ 3 w 9"/>
                <a:gd name="T3" fmla="*/ 11 h 12"/>
                <a:gd name="T4" fmla="*/ 7 w 9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7" y="1"/>
                  </a:moveTo>
                  <a:cubicBezTo>
                    <a:pt x="5" y="0"/>
                    <a:pt x="0" y="11"/>
                    <a:pt x="3" y="11"/>
                  </a:cubicBezTo>
                  <a:cubicBezTo>
                    <a:pt x="6" y="12"/>
                    <a:pt x="9" y="2"/>
                    <a:pt x="7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842138" y="3879816"/>
              <a:ext cx="240552" cy="320736"/>
            </a:xfrm>
            <a:custGeom>
              <a:avLst/>
              <a:gdLst>
                <a:gd name="T0" fmla="*/ 26 w 30"/>
                <a:gd name="T1" fmla="*/ 2 h 40"/>
                <a:gd name="T2" fmla="*/ 21 w 30"/>
                <a:gd name="T3" fmla="*/ 5 h 40"/>
                <a:gd name="T4" fmla="*/ 19 w 30"/>
                <a:gd name="T5" fmla="*/ 9 h 40"/>
                <a:gd name="T6" fmla="*/ 13 w 30"/>
                <a:gd name="T7" fmla="*/ 14 h 40"/>
                <a:gd name="T8" fmla="*/ 9 w 30"/>
                <a:gd name="T9" fmla="*/ 16 h 40"/>
                <a:gd name="T10" fmla="*/ 6 w 30"/>
                <a:gd name="T11" fmla="*/ 20 h 40"/>
                <a:gd name="T12" fmla="*/ 1 w 30"/>
                <a:gd name="T13" fmla="*/ 19 h 40"/>
                <a:gd name="T14" fmla="*/ 3 w 30"/>
                <a:gd name="T15" fmla="*/ 30 h 40"/>
                <a:gd name="T16" fmla="*/ 10 w 30"/>
                <a:gd name="T17" fmla="*/ 38 h 40"/>
                <a:gd name="T18" fmla="*/ 16 w 30"/>
                <a:gd name="T19" fmla="*/ 38 h 40"/>
                <a:gd name="T20" fmla="*/ 23 w 30"/>
                <a:gd name="T21" fmla="*/ 37 h 40"/>
                <a:gd name="T22" fmla="*/ 25 w 30"/>
                <a:gd name="T23" fmla="*/ 28 h 40"/>
                <a:gd name="T24" fmla="*/ 29 w 30"/>
                <a:gd name="T25" fmla="*/ 20 h 40"/>
                <a:gd name="T26" fmla="*/ 27 w 30"/>
                <a:gd name="T27" fmla="*/ 12 h 40"/>
                <a:gd name="T28" fmla="*/ 30 w 30"/>
                <a:gd name="T29" fmla="*/ 8 h 40"/>
                <a:gd name="T30" fmla="*/ 26 w 30"/>
                <a:gd name="T3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0">
                  <a:moveTo>
                    <a:pt x="26" y="2"/>
                  </a:moveTo>
                  <a:cubicBezTo>
                    <a:pt x="25" y="0"/>
                    <a:pt x="22" y="3"/>
                    <a:pt x="21" y="5"/>
                  </a:cubicBezTo>
                  <a:cubicBezTo>
                    <a:pt x="21" y="7"/>
                    <a:pt x="24" y="9"/>
                    <a:pt x="19" y="9"/>
                  </a:cubicBezTo>
                  <a:cubicBezTo>
                    <a:pt x="15" y="9"/>
                    <a:pt x="14" y="13"/>
                    <a:pt x="13" y="14"/>
                  </a:cubicBezTo>
                  <a:cubicBezTo>
                    <a:pt x="12" y="15"/>
                    <a:pt x="11" y="15"/>
                    <a:pt x="9" y="16"/>
                  </a:cubicBezTo>
                  <a:cubicBezTo>
                    <a:pt x="7" y="16"/>
                    <a:pt x="7" y="19"/>
                    <a:pt x="6" y="20"/>
                  </a:cubicBezTo>
                  <a:cubicBezTo>
                    <a:pt x="6" y="22"/>
                    <a:pt x="2" y="17"/>
                    <a:pt x="1" y="19"/>
                  </a:cubicBezTo>
                  <a:cubicBezTo>
                    <a:pt x="0" y="20"/>
                    <a:pt x="1" y="25"/>
                    <a:pt x="3" y="30"/>
                  </a:cubicBezTo>
                  <a:cubicBezTo>
                    <a:pt x="5" y="35"/>
                    <a:pt x="9" y="38"/>
                    <a:pt x="10" y="38"/>
                  </a:cubicBezTo>
                  <a:cubicBezTo>
                    <a:pt x="12" y="38"/>
                    <a:pt x="14" y="38"/>
                    <a:pt x="16" y="38"/>
                  </a:cubicBezTo>
                  <a:cubicBezTo>
                    <a:pt x="18" y="39"/>
                    <a:pt x="23" y="40"/>
                    <a:pt x="23" y="37"/>
                  </a:cubicBezTo>
                  <a:cubicBezTo>
                    <a:pt x="23" y="34"/>
                    <a:pt x="22" y="30"/>
                    <a:pt x="25" y="28"/>
                  </a:cubicBezTo>
                  <a:cubicBezTo>
                    <a:pt x="27" y="25"/>
                    <a:pt x="30" y="23"/>
                    <a:pt x="29" y="20"/>
                  </a:cubicBezTo>
                  <a:cubicBezTo>
                    <a:pt x="27" y="16"/>
                    <a:pt x="25" y="13"/>
                    <a:pt x="27" y="12"/>
                  </a:cubicBezTo>
                  <a:cubicBezTo>
                    <a:pt x="28" y="10"/>
                    <a:pt x="30" y="9"/>
                    <a:pt x="30" y="8"/>
                  </a:cubicBezTo>
                  <a:cubicBezTo>
                    <a:pt x="30" y="6"/>
                    <a:pt x="26" y="12"/>
                    <a:pt x="26" y="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7082689" y="3559080"/>
              <a:ext cx="128294" cy="240552"/>
            </a:xfrm>
            <a:custGeom>
              <a:avLst/>
              <a:gdLst>
                <a:gd name="T0" fmla="*/ 8 w 16"/>
                <a:gd name="T1" fmla="*/ 0 h 30"/>
                <a:gd name="T2" fmla="*/ 6 w 16"/>
                <a:gd name="T3" fmla="*/ 6 h 30"/>
                <a:gd name="T4" fmla="*/ 2 w 16"/>
                <a:gd name="T5" fmla="*/ 12 h 30"/>
                <a:gd name="T6" fmla="*/ 7 w 16"/>
                <a:gd name="T7" fmla="*/ 20 h 30"/>
                <a:gd name="T8" fmla="*/ 2 w 16"/>
                <a:gd name="T9" fmla="*/ 27 h 30"/>
                <a:gd name="T10" fmla="*/ 10 w 16"/>
                <a:gd name="T11" fmla="*/ 20 h 30"/>
                <a:gd name="T12" fmla="*/ 16 w 16"/>
                <a:gd name="T13" fmla="*/ 17 h 30"/>
                <a:gd name="T14" fmla="*/ 16 w 16"/>
                <a:gd name="T15" fmla="*/ 16 h 30"/>
                <a:gd name="T16" fmla="*/ 11 w 16"/>
                <a:gd name="T17" fmla="*/ 15 h 30"/>
                <a:gd name="T18" fmla="*/ 8 w 16"/>
                <a:gd name="T19" fmla="*/ 12 h 30"/>
                <a:gd name="T20" fmla="*/ 12 w 16"/>
                <a:gd name="T21" fmla="*/ 5 h 30"/>
                <a:gd name="T22" fmla="*/ 8 w 16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30">
                  <a:moveTo>
                    <a:pt x="8" y="0"/>
                  </a:moveTo>
                  <a:cubicBezTo>
                    <a:pt x="6" y="0"/>
                    <a:pt x="8" y="4"/>
                    <a:pt x="6" y="6"/>
                  </a:cubicBezTo>
                  <a:cubicBezTo>
                    <a:pt x="3" y="8"/>
                    <a:pt x="0" y="9"/>
                    <a:pt x="2" y="12"/>
                  </a:cubicBezTo>
                  <a:cubicBezTo>
                    <a:pt x="3" y="16"/>
                    <a:pt x="9" y="18"/>
                    <a:pt x="7" y="20"/>
                  </a:cubicBezTo>
                  <a:cubicBezTo>
                    <a:pt x="6" y="21"/>
                    <a:pt x="2" y="24"/>
                    <a:pt x="2" y="27"/>
                  </a:cubicBezTo>
                  <a:cubicBezTo>
                    <a:pt x="1" y="30"/>
                    <a:pt x="8" y="23"/>
                    <a:pt x="10" y="20"/>
                  </a:cubicBezTo>
                  <a:cubicBezTo>
                    <a:pt x="11" y="17"/>
                    <a:pt x="15" y="19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4" y="15"/>
                    <a:pt x="11" y="15"/>
                  </a:cubicBezTo>
                  <a:cubicBezTo>
                    <a:pt x="9" y="14"/>
                    <a:pt x="6" y="17"/>
                    <a:pt x="8" y="12"/>
                  </a:cubicBezTo>
                  <a:cubicBezTo>
                    <a:pt x="9" y="7"/>
                    <a:pt x="13" y="8"/>
                    <a:pt x="12" y="5"/>
                  </a:cubicBezTo>
                  <a:cubicBezTo>
                    <a:pt x="11" y="1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139548" y="3758811"/>
              <a:ext cx="78726" cy="64147"/>
            </a:xfrm>
            <a:custGeom>
              <a:avLst/>
              <a:gdLst>
                <a:gd name="T0" fmla="*/ 3 w 10"/>
                <a:gd name="T1" fmla="*/ 1 h 8"/>
                <a:gd name="T2" fmla="*/ 3 w 10"/>
                <a:gd name="T3" fmla="*/ 7 h 8"/>
                <a:gd name="T4" fmla="*/ 9 w 10"/>
                <a:gd name="T5" fmla="*/ 6 h 8"/>
                <a:gd name="T6" fmla="*/ 3 w 10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3" y="1"/>
                  </a:moveTo>
                  <a:cubicBezTo>
                    <a:pt x="2" y="1"/>
                    <a:pt x="0" y="7"/>
                    <a:pt x="3" y="7"/>
                  </a:cubicBezTo>
                  <a:cubicBezTo>
                    <a:pt x="6" y="7"/>
                    <a:pt x="10" y="8"/>
                    <a:pt x="9" y="6"/>
                  </a:cubicBezTo>
                  <a:cubicBezTo>
                    <a:pt x="8" y="5"/>
                    <a:pt x="6" y="0"/>
                    <a:pt x="3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7194947" y="3735485"/>
              <a:ext cx="71436" cy="48110"/>
            </a:xfrm>
            <a:custGeom>
              <a:avLst/>
              <a:gdLst>
                <a:gd name="T0" fmla="*/ 4 w 9"/>
                <a:gd name="T1" fmla="*/ 0 h 6"/>
                <a:gd name="T2" fmla="*/ 5 w 9"/>
                <a:gd name="T3" fmla="*/ 6 h 6"/>
                <a:gd name="T4" fmla="*/ 4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cubicBezTo>
                    <a:pt x="3" y="0"/>
                    <a:pt x="0" y="6"/>
                    <a:pt x="5" y="6"/>
                  </a:cubicBezTo>
                  <a:cubicBezTo>
                    <a:pt x="9" y="5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7139548" y="3822959"/>
              <a:ext cx="135583" cy="96221"/>
            </a:xfrm>
            <a:custGeom>
              <a:avLst/>
              <a:gdLst>
                <a:gd name="T0" fmla="*/ 12 w 17"/>
                <a:gd name="T1" fmla="*/ 0 h 12"/>
                <a:gd name="T2" fmla="*/ 6 w 17"/>
                <a:gd name="T3" fmla="*/ 3 h 12"/>
                <a:gd name="T4" fmla="*/ 1 w 17"/>
                <a:gd name="T5" fmla="*/ 7 h 12"/>
                <a:gd name="T6" fmla="*/ 8 w 17"/>
                <a:gd name="T7" fmla="*/ 9 h 12"/>
                <a:gd name="T8" fmla="*/ 12 w 17"/>
                <a:gd name="T9" fmla="*/ 11 h 12"/>
                <a:gd name="T10" fmla="*/ 16 w 17"/>
                <a:gd name="T11" fmla="*/ 5 h 12"/>
                <a:gd name="T12" fmla="*/ 12 w 1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12" y="0"/>
                  </a:moveTo>
                  <a:cubicBezTo>
                    <a:pt x="9" y="5"/>
                    <a:pt x="9" y="4"/>
                    <a:pt x="6" y="3"/>
                  </a:cubicBezTo>
                  <a:cubicBezTo>
                    <a:pt x="4" y="1"/>
                    <a:pt x="0" y="5"/>
                    <a:pt x="1" y="7"/>
                  </a:cubicBezTo>
                  <a:cubicBezTo>
                    <a:pt x="1" y="8"/>
                    <a:pt x="7" y="6"/>
                    <a:pt x="8" y="9"/>
                  </a:cubicBezTo>
                  <a:cubicBezTo>
                    <a:pt x="9" y="12"/>
                    <a:pt x="9" y="12"/>
                    <a:pt x="12" y="11"/>
                  </a:cubicBezTo>
                  <a:cubicBezTo>
                    <a:pt x="14" y="11"/>
                    <a:pt x="17" y="7"/>
                    <a:pt x="16" y="5"/>
                  </a:cubicBezTo>
                  <a:cubicBezTo>
                    <a:pt x="15" y="3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7346568" y="4079546"/>
              <a:ext cx="472356" cy="320736"/>
            </a:xfrm>
            <a:custGeom>
              <a:avLst/>
              <a:gdLst>
                <a:gd name="T0" fmla="*/ 3 w 59"/>
                <a:gd name="T1" fmla="*/ 3 h 40"/>
                <a:gd name="T2" fmla="*/ 5 w 59"/>
                <a:gd name="T3" fmla="*/ 6 h 40"/>
                <a:gd name="T4" fmla="*/ 8 w 59"/>
                <a:gd name="T5" fmla="*/ 9 h 40"/>
                <a:gd name="T6" fmla="*/ 7 w 59"/>
                <a:gd name="T7" fmla="*/ 15 h 40"/>
                <a:gd name="T8" fmla="*/ 13 w 59"/>
                <a:gd name="T9" fmla="*/ 15 h 40"/>
                <a:gd name="T10" fmla="*/ 17 w 59"/>
                <a:gd name="T11" fmla="*/ 17 h 40"/>
                <a:gd name="T12" fmla="*/ 24 w 59"/>
                <a:gd name="T13" fmla="*/ 21 h 40"/>
                <a:gd name="T14" fmla="*/ 26 w 59"/>
                <a:gd name="T15" fmla="*/ 26 h 40"/>
                <a:gd name="T16" fmla="*/ 24 w 59"/>
                <a:gd name="T17" fmla="*/ 29 h 40"/>
                <a:gd name="T18" fmla="*/ 30 w 59"/>
                <a:gd name="T19" fmla="*/ 29 h 40"/>
                <a:gd name="T20" fmla="*/ 35 w 59"/>
                <a:gd name="T21" fmla="*/ 36 h 40"/>
                <a:gd name="T22" fmla="*/ 40 w 59"/>
                <a:gd name="T23" fmla="*/ 29 h 40"/>
                <a:gd name="T24" fmla="*/ 47 w 59"/>
                <a:gd name="T25" fmla="*/ 29 h 40"/>
                <a:gd name="T26" fmla="*/ 52 w 59"/>
                <a:gd name="T27" fmla="*/ 36 h 40"/>
                <a:gd name="T28" fmla="*/ 59 w 59"/>
                <a:gd name="T29" fmla="*/ 38 h 40"/>
                <a:gd name="T30" fmla="*/ 56 w 59"/>
                <a:gd name="T31" fmla="*/ 30 h 40"/>
                <a:gd name="T32" fmla="*/ 50 w 59"/>
                <a:gd name="T33" fmla="*/ 22 h 40"/>
                <a:gd name="T34" fmla="*/ 46 w 59"/>
                <a:gd name="T35" fmla="*/ 18 h 40"/>
                <a:gd name="T36" fmla="*/ 39 w 59"/>
                <a:gd name="T37" fmla="*/ 11 h 40"/>
                <a:gd name="T38" fmla="*/ 30 w 59"/>
                <a:gd name="T39" fmla="*/ 7 h 40"/>
                <a:gd name="T40" fmla="*/ 17 w 59"/>
                <a:gd name="T41" fmla="*/ 6 h 40"/>
                <a:gd name="T42" fmla="*/ 14 w 59"/>
                <a:gd name="T43" fmla="*/ 5 h 40"/>
                <a:gd name="T44" fmla="*/ 8 w 59"/>
                <a:gd name="T45" fmla="*/ 3 h 40"/>
                <a:gd name="T46" fmla="*/ 3 w 59"/>
                <a:gd name="T4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0">
                  <a:moveTo>
                    <a:pt x="3" y="3"/>
                  </a:moveTo>
                  <a:cubicBezTo>
                    <a:pt x="1" y="5"/>
                    <a:pt x="0" y="5"/>
                    <a:pt x="5" y="6"/>
                  </a:cubicBezTo>
                  <a:cubicBezTo>
                    <a:pt x="9" y="7"/>
                    <a:pt x="10" y="7"/>
                    <a:pt x="8" y="9"/>
                  </a:cubicBezTo>
                  <a:cubicBezTo>
                    <a:pt x="7" y="11"/>
                    <a:pt x="5" y="14"/>
                    <a:pt x="7" y="15"/>
                  </a:cubicBezTo>
                  <a:cubicBezTo>
                    <a:pt x="8" y="15"/>
                    <a:pt x="13" y="13"/>
                    <a:pt x="13" y="15"/>
                  </a:cubicBezTo>
                  <a:cubicBezTo>
                    <a:pt x="14" y="16"/>
                    <a:pt x="12" y="16"/>
                    <a:pt x="17" y="17"/>
                  </a:cubicBezTo>
                  <a:cubicBezTo>
                    <a:pt x="22" y="18"/>
                    <a:pt x="23" y="20"/>
                    <a:pt x="24" y="21"/>
                  </a:cubicBezTo>
                  <a:cubicBezTo>
                    <a:pt x="25" y="22"/>
                    <a:pt x="28" y="26"/>
                    <a:pt x="26" y="26"/>
                  </a:cubicBezTo>
                  <a:cubicBezTo>
                    <a:pt x="24" y="26"/>
                    <a:pt x="22" y="29"/>
                    <a:pt x="24" y="29"/>
                  </a:cubicBezTo>
                  <a:cubicBezTo>
                    <a:pt x="25" y="30"/>
                    <a:pt x="30" y="29"/>
                    <a:pt x="30" y="29"/>
                  </a:cubicBezTo>
                  <a:cubicBezTo>
                    <a:pt x="30" y="30"/>
                    <a:pt x="33" y="36"/>
                    <a:pt x="35" y="36"/>
                  </a:cubicBezTo>
                  <a:cubicBezTo>
                    <a:pt x="38" y="35"/>
                    <a:pt x="39" y="30"/>
                    <a:pt x="40" y="29"/>
                  </a:cubicBezTo>
                  <a:cubicBezTo>
                    <a:pt x="42" y="27"/>
                    <a:pt x="47" y="26"/>
                    <a:pt x="47" y="29"/>
                  </a:cubicBezTo>
                  <a:cubicBezTo>
                    <a:pt x="48" y="32"/>
                    <a:pt x="49" y="34"/>
                    <a:pt x="52" y="36"/>
                  </a:cubicBezTo>
                  <a:cubicBezTo>
                    <a:pt x="55" y="38"/>
                    <a:pt x="59" y="40"/>
                    <a:pt x="59" y="38"/>
                  </a:cubicBezTo>
                  <a:cubicBezTo>
                    <a:pt x="59" y="37"/>
                    <a:pt x="58" y="31"/>
                    <a:pt x="56" y="30"/>
                  </a:cubicBezTo>
                  <a:cubicBezTo>
                    <a:pt x="54" y="29"/>
                    <a:pt x="50" y="24"/>
                    <a:pt x="50" y="22"/>
                  </a:cubicBezTo>
                  <a:cubicBezTo>
                    <a:pt x="50" y="20"/>
                    <a:pt x="47" y="19"/>
                    <a:pt x="46" y="18"/>
                  </a:cubicBezTo>
                  <a:cubicBezTo>
                    <a:pt x="44" y="16"/>
                    <a:pt x="43" y="12"/>
                    <a:pt x="39" y="11"/>
                  </a:cubicBezTo>
                  <a:cubicBezTo>
                    <a:pt x="35" y="10"/>
                    <a:pt x="34" y="9"/>
                    <a:pt x="30" y="7"/>
                  </a:cubicBezTo>
                  <a:cubicBezTo>
                    <a:pt x="26" y="4"/>
                    <a:pt x="17" y="4"/>
                    <a:pt x="17" y="6"/>
                  </a:cubicBezTo>
                  <a:cubicBezTo>
                    <a:pt x="17" y="7"/>
                    <a:pt x="17" y="6"/>
                    <a:pt x="14" y="5"/>
                  </a:cubicBezTo>
                  <a:cubicBezTo>
                    <a:pt x="11" y="3"/>
                    <a:pt x="9" y="5"/>
                    <a:pt x="8" y="3"/>
                  </a:cubicBezTo>
                  <a:cubicBezTo>
                    <a:pt x="7" y="0"/>
                    <a:pt x="5" y="0"/>
                    <a:pt x="3" y="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Text Placeholder 64"/>
          <p:cNvSpPr>
            <a:spLocks noGrp="1"/>
          </p:cNvSpPr>
          <p:nvPr>
            <p:ph type="body" sz="quarter" idx="13"/>
          </p:nvPr>
        </p:nvSpPr>
        <p:spPr>
          <a:xfrm>
            <a:off x="3315161" y="353702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4" name="Text Placeholder 64"/>
          <p:cNvSpPr>
            <a:spLocks noGrp="1"/>
          </p:cNvSpPr>
          <p:nvPr>
            <p:ph type="body" sz="quarter" idx="14"/>
          </p:nvPr>
        </p:nvSpPr>
        <p:spPr>
          <a:xfrm>
            <a:off x="7146255" y="1678881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64"/>
          <p:cNvSpPr>
            <a:spLocks noGrp="1"/>
          </p:cNvSpPr>
          <p:nvPr>
            <p:ph type="body" sz="quarter" idx="15"/>
          </p:nvPr>
        </p:nvSpPr>
        <p:spPr>
          <a:xfrm>
            <a:off x="5625693" y="3633403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1" name="Text Placeholder 64"/>
          <p:cNvSpPr>
            <a:spLocks noGrp="1"/>
          </p:cNvSpPr>
          <p:nvPr>
            <p:ph type="body" sz="quarter" idx="16"/>
          </p:nvPr>
        </p:nvSpPr>
        <p:spPr>
          <a:xfrm>
            <a:off x="3050165" y="2387686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Text Placeholder 64"/>
          <p:cNvSpPr>
            <a:spLocks noGrp="1"/>
          </p:cNvSpPr>
          <p:nvPr>
            <p:ph type="body" sz="quarter" idx="17"/>
          </p:nvPr>
        </p:nvSpPr>
        <p:spPr>
          <a:xfrm>
            <a:off x="1696751" y="3763605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7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auto">
          <a:xfrm>
            <a:off x="1184634" y="497684"/>
            <a:ext cx="6805613" cy="4262438"/>
          </a:xfrm>
          <a:custGeom>
            <a:avLst/>
            <a:gdLst>
              <a:gd name="T0" fmla="*/ 2548 w 4287"/>
              <a:gd name="T1" fmla="*/ 469 h 2685"/>
              <a:gd name="T2" fmla="*/ 2853 w 4287"/>
              <a:gd name="T3" fmla="*/ 483 h 2685"/>
              <a:gd name="T4" fmla="*/ 2981 w 4287"/>
              <a:gd name="T5" fmla="*/ 511 h 2685"/>
              <a:gd name="T6" fmla="*/ 2846 w 4287"/>
              <a:gd name="T7" fmla="*/ 661 h 2685"/>
              <a:gd name="T8" fmla="*/ 2946 w 4287"/>
              <a:gd name="T9" fmla="*/ 639 h 2685"/>
              <a:gd name="T10" fmla="*/ 3144 w 4287"/>
              <a:gd name="T11" fmla="*/ 625 h 2685"/>
              <a:gd name="T12" fmla="*/ 3187 w 4287"/>
              <a:gd name="T13" fmla="*/ 930 h 2685"/>
              <a:gd name="T14" fmla="*/ 3584 w 4287"/>
              <a:gd name="T15" fmla="*/ 710 h 2685"/>
              <a:gd name="T16" fmla="*/ 4003 w 4287"/>
              <a:gd name="T17" fmla="*/ 391 h 2685"/>
              <a:gd name="T18" fmla="*/ 4266 w 4287"/>
              <a:gd name="T19" fmla="*/ 334 h 2685"/>
              <a:gd name="T20" fmla="*/ 4237 w 4287"/>
              <a:gd name="T21" fmla="*/ 426 h 2685"/>
              <a:gd name="T22" fmla="*/ 4173 w 4287"/>
              <a:gd name="T23" fmla="*/ 490 h 2685"/>
              <a:gd name="T24" fmla="*/ 4124 w 4287"/>
              <a:gd name="T25" fmla="*/ 533 h 2685"/>
              <a:gd name="T26" fmla="*/ 4095 w 4287"/>
              <a:gd name="T27" fmla="*/ 696 h 2685"/>
              <a:gd name="T28" fmla="*/ 4131 w 4287"/>
              <a:gd name="T29" fmla="*/ 767 h 2685"/>
              <a:gd name="T30" fmla="*/ 3968 w 4287"/>
              <a:gd name="T31" fmla="*/ 859 h 2685"/>
              <a:gd name="T32" fmla="*/ 3925 w 4287"/>
              <a:gd name="T33" fmla="*/ 1044 h 2685"/>
              <a:gd name="T34" fmla="*/ 3854 w 4287"/>
              <a:gd name="T35" fmla="*/ 1094 h 2685"/>
              <a:gd name="T36" fmla="*/ 3854 w 4287"/>
              <a:gd name="T37" fmla="*/ 1286 h 2685"/>
              <a:gd name="T38" fmla="*/ 3804 w 4287"/>
              <a:gd name="T39" fmla="*/ 1179 h 2685"/>
              <a:gd name="T40" fmla="*/ 3811 w 4287"/>
              <a:gd name="T41" fmla="*/ 1080 h 2685"/>
              <a:gd name="T42" fmla="*/ 3769 w 4287"/>
              <a:gd name="T43" fmla="*/ 1186 h 2685"/>
              <a:gd name="T44" fmla="*/ 3726 w 4287"/>
              <a:gd name="T45" fmla="*/ 1186 h 2685"/>
              <a:gd name="T46" fmla="*/ 3790 w 4287"/>
              <a:gd name="T47" fmla="*/ 1264 h 2685"/>
              <a:gd name="T48" fmla="*/ 3776 w 4287"/>
              <a:gd name="T49" fmla="*/ 1328 h 2685"/>
              <a:gd name="T50" fmla="*/ 3875 w 4287"/>
              <a:gd name="T51" fmla="*/ 1406 h 2685"/>
              <a:gd name="T52" fmla="*/ 3897 w 4287"/>
              <a:gd name="T53" fmla="*/ 1449 h 2685"/>
              <a:gd name="T54" fmla="*/ 3854 w 4287"/>
              <a:gd name="T55" fmla="*/ 1527 h 2685"/>
              <a:gd name="T56" fmla="*/ 3797 w 4287"/>
              <a:gd name="T57" fmla="*/ 1612 h 2685"/>
              <a:gd name="T58" fmla="*/ 3613 w 4287"/>
              <a:gd name="T59" fmla="*/ 1833 h 2685"/>
              <a:gd name="T60" fmla="*/ 3535 w 4287"/>
              <a:gd name="T61" fmla="*/ 1939 h 2685"/>
              <a:gd name="T62" fmla="*/ 3613 w 4287"/>
              <a:gd name="T63" fmla="*/ 2273 h 2685"/>
              <a:gd name="T64" fmla="*/ 3655 w 4287"/>
              <a:gd name="T65" fmla="*/ 2635 h 2685"/>
              <a:gd name="T66" fmla="*/ 3528 w 4287"/>
              <a:gd name="T67" fmla="*/ 2493 h 2685"/>
              <a:gd name="T68" fmla="*/ 3435 w 4287"/>
              <a:gd name="T69" fmla="*/ 2365 h 2685"/>
              <a:gd name="T70" fmla="*/ 3322 w 4287"/>
              <a:gd name="T71" fmla="*/ 2181 h 2685"/>
              <a:gd name="T72" fmla="*/ 3137 w 4287"/>
              <a:gd name="T73" fmla="*/ 2173 h 2685"/>
              <a:gd name="T74" fmla="*/ 2981 w 4287"/>
              <a:gd name="T75" fmla="*/ 2181 h 2685"/>
              <a:gd name="T76" fmla="*/ 2796 w 4287"/>
              <a:gd name="T77" fmla="*/ 2209 h 2685"/>
              <a:gd name="T78" fmla="*/ 2811 w 4287"/>
              <a:gd name="T79" fmla="*/ 2245 h 2685"/>
              <a:gd name="T80" fmla="*/ 2832 w 4287"/>
              <a:gd name="T81" fmla="*/ 2330 h 2685"/>
              <a:gd name="T82" fmla="*/ 2726 w 4287"/>
              <a:gd name="T83" fmla="*/ 2308 h 2685"/>
              <a:gd name="T84" fmla="*/ 2576 w 4287"/>
              <a:gd name="T85" fmla="*/ 2259 h 2685"/>
              <a:gd name="T86" fmla="*/ 2307 w 4287"/>
              <a:gd name="T87" fmla="*/ 2316 h 2685"/>
              <a:gd name="T88" fmla="*/ 2129 w 4287"/>
              <a:gd name="T89" fmla="*/ 2415 h 2685"/>
              <a:gd name="T90" fmla="*/ 2044 w 4287"/>
              <a:gd name="T91" fmla="*/ 2529 h 2685"/>
              <a:gd name="T92" fmla="*/ 1966 w 4287"/>
              <a:gd name="T93" fmla="*/ 2642 h 2685"/>
              <a:gd name="T94" fmla="*/ 1824 w 4287"/>
              <a:gd name="T95" fmla="*/ 2436 h 2685"/>
              <a:gd name="T96" fmla="*/ 1618 w 4287"/>
              <a:gd name="T97" fmla="*/ 2245 h 2685"/>
              <a:gd name="T98" fmla="*/ 1370 w 4287"/>
              <a:gd name="T99" fmla="*/ 2131 h 2685"/>
              <a:gd name="T100" fmla="*/ 1029 w 4287"/>
              <a:gd name="T101" fmla="*/ 2031 h 2685"/>
              <a:gd name="T102" fmla="*/ 277 w 4287"/>
              <a:gd name="T103" fmla="*/ 1627 h 2685"/>
              <a:gd name="T104" fmla="*/ 135 w 4287"/>
              <a:gd name="T105" fmla="*/ 1442 h 2685"/>
              <a:gd name="T106" fmla="*/ 57 w 4287"/>
              <a:gd name="T107" fmla="*/ 1200 h 2685"/>
              <a:gd name="T108" fmla="*/ 128 w 4287"/>
              <a:gd name="T109" fmla="*/ 1115 h 2685"/>
              <a:gd name="T110" fmla="*/ 35 w 4287"/>
              <a:gd name="T111" fmla="*/ 1094 h 2685"/>
              <a:gd name="T112" fmla="*/ 35 w 4287"/>
              <a:gd name="T113" fmla="*/ 781 h 2685"/>
              <a:gd name="T114" fmla="*/ 163 w 4287"/>
              <a:gd name="T115" fmla="*/ 426 h 2685"/>
              <a:gd name="T116" fmla="*/ 263 w 4287"/>
              <a:gd name="T117" fmla="*/ 256 h 2685"/>
              <a:gd name="T118" fmla="*/ 248 w 4287"/>
              <a:gd name="T119" fmla="*/ 170 h 2685"/>
              <a:gd name="T120" fmla="*/ 355 w 4287"/>
              <a:gd name="T121" fmla="*/ 114 h 2685"/>
              <a:gd name="T122" fmla="*/ 326 w 4287"/>
              <a:gd name="T123" fmla="*/ 185 h 2685"/>
              <a:gd name="T124" fmla="*/ 405 w 4287"/>
              <a:gd name="T125" fmla="*/ 43 h 2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87" h="2685">
                <a:moveTo>
                  <a:pt x="2257" y="220"/>
                </a:moveTo>
                <a:lnTo>
                  <a:pt x="2264" y="220"/>
                </a:lnTo>
                <a:lnTo>
                  <a:pt x="2271" y="220"/>
                </a:lnTo>
                <a:lnTo>
                  <a:pt x="2278" y="220"/>
                </a:lnTo>
                <a:lnTo>
                  <a:pt x="2278" y="220"/>
                </a:lnTo>
                <a:lnTo>
                  <a:pt x="2278" y="220"/>
                </a:lnTo>
                <a:lnTo>
                  <a:pt x="2285" y="227"/>
                </a:lnTo>
                <a:lnTo>
                  <a:pt x="2285" y="227"/>
                </a:lnTo>
                <a:lnTo>
                  <a:pt x="2285" y="234"/>
                </a:lnTo>
                <a:lnTo>
                  <a:pt x="2285" y="234"/>
                </a:lnTo>
                <a:lnTo>
                  <a:pt x="2285" y="234"/>
                </a:lnTo>
                <a:lnTo>
                  <a:pt x="2285" y="242"/>
                </a:lnTo>
                <a:lnTo>
                  <a:pt x="2285" y="242"/>
                </a:lnTo>
                <a:lnTo>
                  <a:pt x="2285" y="256"/>
                </a:lnTo>
                <a:lnTo>
                  <a:pt x="2293" y="263"/>
                </a:lnTo>
                <a:lnTo>
                  <a:pt x="2293" y="270"/>
                </a:lnTo>
                <a:lnTo>
                  <a:pt x="2293" y="270"/>
                </a:lnTo>
                <a:lnTo>
                  <a:pt x="2293" y="270"/>
                </a:lnTo>
                <a:lnTo>
                  <a:pt x="2293" y="277"/>
                </a:lnTo>
                <a:lnTo>
                  <a:pt x="2293" y="277"/>
                </a:lnTo>
                <a:lnTo>
                  <a:pt x="2293" y="277"/>
                </a:lnTo>
                <a:lnTo>
                  <a:pt x="2300" y="284"/>
                </a:lnTo>
                <a:lnTo>
                  <a:pt x="2307" y="284"/>
                </a:lnTo>
                <a:lnTo>
                  <a:pt x="2307" y="284"/>
                </a:lnTo>
                <a:lnTo>
                  <a:pt x="2321" y="284"/>
                </a:lnTo>
                <a:lnTo>
                  <a:pt x="2321" y="284"/>
                </a:lnTo>
                <a:lnTo>
                  <a:pt x="2321" y="284"/>
                </a:lnTo>
                <a:lnTo>
                  <a:pt x="2321" y="284"/>
                </a:lnTo>
                <a:lnTo>
                  <a:pt x="2321" y="284"/>
                </a:lnTo>
                <a:lnTo>
                  <a:pt x="2321" y="284"/>
                </a:lnTo>
                <a:lnTo>
                  <a:pt x="2321" y="284"/>
                </a:lnTo>
                <a:lnTo>
                  <a:pt x="2321" y="291"/>
                </a:lnTo>
                <a:lnTo>
                  <a:pt x="2321" y="291"/>
                </a:lnTo>
                <a:lnTo>
                  <a:pt x="2328" y="291"/>
                </a:lnTo>
                <a:lnTo>
                  <a:pt x="2342" y="291"/>
                </a:lnTo>
                <a:lnTo>
                  <a:pt x="2349" y="291"/>
                </a:lnTo>
                <a:lnTo>
                  <a:pt x="2349" y="291"/>
                </a:lnTo>
                <a:lnTo>
                  <a:pt x="2356" y="298"/>
                </a:lnTo>
                <a:lnTo>
                  <a:pt x="2356" y="305"/>
                </a:lnTo>
                <a:lnTo>
                  <a:pt x="2356" y="305"/>
                </a:lnTo>
                <a:lnTo>
                  <a:pt x="2371" y="305"/>
                </a:lnTo>
                <a:lnTo>
                  <a:pt x="2371" y="305"/>
                </a:lnTo>
                <a:lnTo>
                  <a:pt x="2371" y="298"/>
                </a:lnTo>
                <a:lnTo>
                  <a:pt x="2378" y="298"/>
                </a:lnTo>
                <a:lnTo>
                  <a:pt x="2378" y="298"/>
                </a:lnTo>
                <a:lnTo>
                  <a:pt x="2378" y="298"/>
                </a:lnTo>
                <a:lnTo>
                  <a:pt x="2378" y="298"/>
                </a:lnTo>
                <a:lnTo>
                  <a:pt x="2378" y="298"/>
                </a:lnTo>
                <a:lnTo>
                  <a:pt x="2385" y="291"/>
                </a:lnTo>
                <a:lnTo>
                  <a:pt x="2385" y="291"/>
                </a:lnTo>
                <a:lnTo>
                  <a:pt x="2392" y="291"/>
                </a:lnTo>
                <a:lnTo>
                  <a:pt x="2399" y="291"/>
                </a:lnTo>
                <a:lnTo>
                  <a:pt x="2413" y="291"/>
                </a:lnTo>
                <a:lnTo>
                  <a:pt x="2413" y="291"/>
                </a:lnTo>
                <a:lnTo>
                  <a:pt x="2420" y="298"/>
                </a:lnTo>
                <a:lnTo>
                  <a:pt x="2427" y="298"/>
                </a:lnTo>
                <a:lnTo>
                  <a:pt x="2435" y="298"/>
                </a:lnTo>
                <a:lnTo>
                  <a:pt x="2435" y="298"/>
                </a:lnTo>
                <a:lnTo>
                  <a:pt x="2435" y="305"/>
                </a:lnTo>
                <a:lnTo>
                  <a:pt x="2435" y="305"/>
                </a:lnTo>
                <a:lnTo>
                  <a:pt x="2435" y="305"/>
                </a:lnTo>
                <a:lnTo>
                  <a:pt x="2435" y="305"/>
                </a:lnTo>
                <a:lnTo>
                  <a:pt x="2435" y="305"/>
                </a:lnTo>
                <a:lnTo>
                  <a:pt x="2435" y="305"/>
                </a:lnTo>
                <a:lnTo>
                  <a:pt x="2435" y="313"/>
                </a:lnTo>
                <a:lnTo>
                  <a:pt x="2435" y="313"/>
                </a:lnTo>
                <a:lnTo>
                  <a:pt x="2442" y="305"/>
                </a:lnTo>
                <a:lnTo>
                  <a:pt x="2449" y="305"/>
                </a:lnTo>
                <a:lnTo>
                  <a:pt x="2449" y="313"/>
                </a:lnTo>
                <a:lnTo>
                  <a:pt x="2449" y="313"/>
                </a:lnTo>
                <a:lnTo>
                  <a:pt x="2449" y="313"/>
                </a:lnTo>
                <a:lnTo>
                  <a:pt x="2449" y="320"/>
                </a:lnTo>
                <a:lnTo>
                  <a:pt x="2449" y="320"/>
                </a:lnTo>
                <a:lnTo>
                  <a:pt x="2449" y="320"/>
                </a:lnTo>
                <a:lnTo>
                  <a:pt x="2456" y="327"/>
                </a:lnTo>
                <a:lnTo>
                  <a:pt x="2456" y="327"/>
                </a:lnTo>
                <a:lnTo>
                  <a:pt x="2456" y="334"/>
                </a:lnTo>
                <a:lnTo>
                  <a:pt x="2456" y="334"/>
                </a:lnTo>
                <a:lnTo>
                  <a:pt x="2463" y="334"/>
                </a:lnTo>
                <a:lnTo>
                  <a:pt x="2463" y="327"/>
                </a:lnTo>
                <a:lnTo>
                  <a:pt x="2463" y="327"/>
                </a:lnTo>
                <a:lnTo>
                  <a:pt x="2463" y="327"/>
                </a:lnTo>
                <a:lnTo>
                  <a:pt x="2463" y="327"/>
                </a:lnTo>
                <a:lnTo>
                  <a:pt x="2463" y="320"/>
                </a:lnTo>
                <a:lnTo>
                  <a:pt x="2463" y="320"/>
                </a:lnTo>
                <a:lnTo>
                  <a:pt x="2463" y="320"/>
                </a:lnTo>
                <a:lnTo>
                  <a:pt x="2470" y="320"/>
                </a:lnTo>
                <a:lnTo>
                  <a:pt x="2477" y="320"/>
                </a:lnTo>
                <a:lnTo>
                  <a:pt x="2477" y="320"/>
                </a:lnTo>
                <a:lnTo>
                  <a:pt x="2484" y="320"/>
                </a:lnTo>
                <a:lnTo>
                  <a:pt x="2484" y="327"/>
                </a:lnTo>
                <a:lnTo>
                  <a:pt x="2484" y="327"/>
                </a:lnTo>
                <a:lnTo>
                  <a:pt x="2484" y="327"/>
                </a:lnTo>
                <a:lnTo>
                  <a:pt x="2484" y="327"/>
                </a:lnTo>
                <a:lnTo>
                  <a:pt x="2484" y="327"/>
                </a:lnTo>
                <a:lnTo>
                  <a:pt x="2491" y="334"/>
                </a:lnTo>
                <a:lnTo>
                  <a:pt x="2498" y="334"/>
                </a:lnTo>
                <a:lnTo>
                  <a:pt x="2498" y="334"/>
                </a:lnTo>
                <a:lnTo>
                  <a:pt x="2505" y="334"/>
                </a:lnTo>
                <a:lnTo>
                  <a:pt x="2505" y="341"/>
                </a:lnTo>
                <a:lnTo>
                  <a:pt x="2505" y="341"/>
                </a:lnTo>
                <a:lnTo>
                  <a:pt x="2505" y="341"/>
                </a:lnTo>
                <a:lnTo>
                  <a:pt x="2513" y="341"/>
                </a:lnTo>
                <a:lnTo>
                  <a:pt x="2513" y="341"/>
                </a:lnTo>
                <a:lnTo>
                  <a:pt x="2513" y="341"/>
                </a:lnTo>
                <a:lnTo>
                  <a:pt x="2513" y="341"/>
                </a:lnTo>
                <a:lnTo>
                  <a:pt x="2513" y="341"/>
                </a:lnTo>
                <a:lnTo>
                  <a:pt x="2513" y="348"/>
                </a:lnTo>
                <a:lnTo>
                  <a:pt x="2513" y="348"/>
                </a:lnTo>
                <a:lnTo>
                  <a:pt x="2513" y="348"/>
                </a:lnTo>
                <a:lnTo>
                  <a:pt x="2520" y="348"/>
                </a:lnTo>
                <a:lnTo>
                  <a:pt x="2520" y="348"/>
                </a:lnTo>
                <a:lnTo>
                  <a:pt x="2527" y="348"/>
                </a:lnTo>
                <a:lnTo>
                  <a:pt x="2527" y="348"/>
                </a:lnTo>
                <a:lnTo>
                  <a:pt x="2527" y="348"/>
                </a:lnTo>
                <a:lnTo>
                  <a:pt x="2534" y="341"/>
                </a:lnTo>
                <a:lnTo>
                  <a:pt x="2541" y="341"/>
                </a:lnTo>
                <a:lnTo>
                  <a:pt x="2541" y="341"/>
                </a:lnTo>
                <a:lnTo>
                  <a:pt x="2548" y="334"/>
                </a:lnTo>
                <a:lnTo>
                  <a:pt x="2555" y="334"/>
                </a:lnTo>
                <a:lnTo>
                  <a:pt x="2555" y="327"/>
                </a:lnTo>
                <a:lnTo>
                  <a:pt x="2562" y="327"/>
                </a:lnTo>
                <a:lnTo>
                  <a:pt x="2562" y="327"/>
                </a:lnTo>
                <a:lnTo>
                  <a:pt x="2562" y="327"/>
                </a:lnTo>
                <a:lnTo>
                  <a:pt x="2562" y="327"/>
                </a:lnTo>
                <a:lnTo>
                  <a:pt x="2562" y="327"/>
                </a:lnTo>
                <a:lnTo>
                  <a:pt x="2562" y="327"/>
                </a:lnTo>
                <a:lnTo>
                  <a:pt x="2562" y="334"/>
                </a:lnTo>
                <a:lnTo>
                  <a:pt x="2562" y="334"/>
                </a:lnTo>
                <a:lnTo>
                  <a:pt x="2569" y="334"/>
                </a:lnTo>
                <a:lnTo>
                  <a:pt x="2569" y="334"/>
                </a:lnTo>
                <a:lnTo>
                  <a:pt x="2569" y="334"/>
                </a:lnTo>
                <a:lnTo>
                  <a:pt x="2569" y="334"/>
                </a:lnTo>
                <a:lnTo>
                  <a:pt x="2569" y="341"/>
                </a:lnTo>
                <a:lnTo>
                  <a:pt x="2569" y="341"/>
                </a:lnTo>
                <a:lnTo>
                  <a:pt x="2576" y="341"/>
                </a:lnTo>
                <a:lnTo>
                  <a:pt x="2584" y="341"/>
                </a:lnTo>
                <a:lnTo>
                  <a:pt x="2584" y="334"/>
                </a:lnTo>
                <a:lnTo>
                  <a:pt x="2584" y="341"/>
                </a:lnTo>
                <a:lnTo>
                  <a:pt x="2584" y="341"/>
                </a:lnTo>
                <a:lnTo>
                  <a:pt x="2584" y="341"/>
                </a:lnTo>
                <a:lnTo>
                  <a:pt x="2591" y="341"/>
                </a:lnTo>
                <a:lnTo>
                  <a:pt x="2591" y="341"/>
                </a:lnTo>
                <a:lnTo>
                  <a:pt x="2591" y="341"/>
                </a:lnTo>
                <a:lnTo>
                  <a:pt x="2591" y="341"/>
                </a:lnTo>
                <a:lnTo>
                  <a:pt x="2591" y="341"/>
                </a:lnTo>
                <a:lnTo>
                  <a:pt x="2591" y="341"/>
                </a:lnTo>
                <a:lnTo>
                  <a:pt x="2612" y="334"/>
                </a:lnTo>
                <a:lnTo>
                  <a:pt x="2619" y="334"/>
                </a:lnTo>
                <a:lnTo>
                  <a:pt x="2619" y="334"/>
                </a:lnTo>
                <a:lnTo>
                  <a:pt x="2619" y="334"/>
                </a:lnTo>
                <a:lnTo>
                  <a:pt x="2626" y="341"/>
                </a:lnTo>
                <a:lnTo>
                  <a:pt x="2626" y="341"/>
                </a:lnTo>
                <a:lnTo>
                  <a:pt x="2626" y="348"/>
                </a:lnTo>
                <a:lnTo>
                  <a:pt x="2633" y="348"/>
                </a:lnTo>
                <a:lnTo>
                  <a:pt x="2633" y="348"/>
                </a:lnTo>
                <a:lnTo>
                  <a:pt x="2640" y="341"/>
                </a:lnTo>
                <a:lnTo>
                  <a:pt x="2640" y="341"/>
                </a:lnTo>
                <a:lnTo>
                  <a:pt x="2640" y="341"/>
                </a:lnTo>
                <a:lnTo>
                  <a:pt x="2640" y="341"/>
                </a:lnTo>
                <a:lnTo>
                  <a:pt x="2647" y="341"/>
                </a:lnTo>
                <a:lnTo>
                  <a:pt x="2647" y="341"/>
                </a:lnTo>
                <a:lnTo>
                  <a:pt x="2647" y="341"/>
                </a:lnTo>
                <a:lnTo>
                  <a:pt x="2647" y="341"/>
                </a:lnTo>
                <a:lnTo>
                  <a:pt x="2655" y="341"/>
                </a:lnTo>
                <a:lnTo>
                  <a:pt x="2655" y="341"/>
                </a:lnTo>
                <a:lnTo>
                  <a:pt x="2655" y="348"/>
                </a:lnTo>
                <a:lnTo>
                  <a:pt x="2655" y="348"/>
                </a:lnTo>
                <a:lnTo>
                  <a:pt x="2655" y="341"/>
                </a:lnTo>
                <a:lnTo>
                  <a:pt x="2647" y="348"/>
                </a:lnTo>
                <a:lnTo>
                  <a:pt x="2647" y="348"/>
                </a:lnTo>
                <a:lnTo>
                  <a:pt x="2647" y="348"/>
                </a:lnTo>
                <a:lnTo>
                  <a:pt x="2647" y="348"/>
                </a:lnTo>
                <a:lnTo>
                  <a:pt x="2647" y="355"/>
                </a:lnTo>
                <a:lnTo>
                  <a:pt x="2619" y="362"/>
                </a:lnTo>
                <a:lnTo>
                  <a:pt x="2605" y="369"/>
                </a:lnTo>
                <a:lnTo>
                  <a:pt x="2605" y="376"/>
                </a:lnTo>
                <a:lnTo>
                  <a:pt x="2605" y="376"/>
                </a:lnTo>
                <a:lnTo>
                  <a:pt x="2598" y="376"/>
                </a:lnTo>
                <a:lnTo>
                  <a:pt x="2591" y="376"/>
                </a:lnTo>
                <a:lnTo>
                  <a:pt x="2569" y="391"/>
                </a:lnTo>
                <a:lnTo>
                  <a:pt x="2562" y="398"/>
                </a:lnTo>
                <a:lnTo>
                  <a:pt x="2555" y="405"/>
                </a:lnTo>
                <a:lnTo>
                  <a:pt x="2527" y="440"/>
                </a:lnTo>
                <a:lnTo>
                  <a:pt x="2520" y="447"/>
                </a:lnTo>
                <a:lnTo>
                  <a:pt x="2520" y="447"/>
                </a:lnTo>
                <a:lnTo>
                  <a:pt x="2520" y="447"/>
                </a:lnTo>
                <a:lnTo>
                  <a:pt x="2520" y="447"/>
                </a:lnTo>
                <a:lnTo>
                  <a:pt x="2520" y="447"/>
                </a:lnTo>
                <a:lnTo>
                  <a:pt x="2520" y="447"/>
                </a:lnTo>
                <a:lnTo>
                  <a:pt x="2513" y="447"/>
                </a:lnTo>
                <a:lnTo>
                  <a:pt x="2513" y="455"/>
                </a:lnTo>
                <a:lnTo>
                  <a:pt x="2513" y="455"/>
                </a:lnTo>
                <a:lnTo>
                  <a:pt x="2513" y="455"/>
                </a:lnTo>
                <a:lnTo>
                  <a:pt x="2505" y="455"/>
                </a:lnTo>
                <a:lnTo>
                  <a:pt x="2505" y="462"/>
                </a:lnTo>
                <a:lnTo>
                  <a:pt x="2498" y="462"/>
                </a:lnTo>
                <a:lnTo>
                  <a:pt x="2498" y="469"/>
                </a:lnTo>
                <a:lnTo>
                  <a:pt x="2491" y="469"/>
                </a:lnTo>
                <a:lnTo>
                  <a:pt x="2484" y="476"/>
                </a:lnTo>
                <a:lnTo>
                  <a:pt x="2484" y="476"/>
                </a:lnTo>
                <a:lnTo>
                  <a:pt x="2484" y="483"/>
                </a:lnTo>
                <a:lnTo>
                  <a:pt x="2484" y="483"/>
                </a:lnTo>
                <a:lnTo>
                  <a:pt x="2484" y="483"/>
                </a:lnTo>
                <a:lnTo>
                  <a:pt x="2484" y="483"/>
                </a:lnTo>
                <a:lnTo>
                  <a:pt x="2491" y="490"/>
                </a:lnTo>
                <a:lnTo>
                  <a:pt x="2491" y="490"/>
                </a:lnTo>
                <a:lnTo>
                  <a:pt x="2491" y="490"/>
                </a:lnTo>
                <a:lnTo>
                  <a:pt x="2498" y="490"/>
                </a:lnTo>
                <a:lnTo>
                  <a:pt x="2505" y="490"/>
                </a:lnTo>
                <a:lnTo>
                  <a:pt x="2520" y="483"/>
                </a:lnTo>
                <a:lnTo>
                  <a:pt x="2527" y="476"/>
                </a:lnTo>
                <a:lnTo>
                  <a:pt x="2534" y="476"/>
                </a:lnTo>
                <a:lnTo>
                  <a:pt x="2534" y="476"/>
                </a:lnTo>
                <a:lnTo>
                  <a:pt x="2541" y="476"/>
                </a:lnTo>
                <a:lnTo>
                  <a:pt x="2541" y="469"/>
                </a:lnTo>
                <a:lnTo>
                  <a:pt x="2548" y="469"/>
                </a:lnTo>
                <a:lnTo>
                  <a:pt x="2548" y="469"/>
                </a:lnTo>
                <a:lnTo>
                  <a:pt x="2548" y="469"/>
                </a:lnTo>
                <a:lnTo>
                  <a:pt x="2548" y="469"/>
                </a:lnTo>
                <a:lnTo>
                  <a:pt x="2548" y="469"/>
                </a:lnTo>
                <a:lnTo>
                  <a:pt x="2555" y="469"/>
                </a:lnTo>
                <a:lnTo>
                  <a:pt x="2555" y="469"/>
                </a:lnTo>
                <a:lnTo>
                  <a:pt x="2555" y="469"/>
                </a:lnTo>
                <a:lnTo>
                  <a:pt x="2555" y="469"/>
                </a:lnTo>
                <a:lnTo>
                  <a:pt x="2555" y="469"/>
                </a:lnTo>
                <a:lnTo>
                  <a:pt x="2555" y="469"/>
                </a:lnTo>
                <a:lnTo>
                  <a:pt x="2555" y="469"/>
                </a:lnTo>
                <a:lnTo>
                  <a:pt x="2555" y="469"/>
                </a:lnTo>
                <a:lnTo>
                  <a:pt x="2555" y="462"/>
                </a:lnTo>
                <a:lnTo>
                  <a:pt x="2555" y="462"/>
                </a:lnTo>
                <a:lnTo>
                  <a:pt x="2555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2" y="462"/>
                </a:lnTo>
                <a:lnTo>
                  <a:pt x="2569" y="462"/>
                </a:lnTo>
                <a:lnTo>
                  <a:pt x="2569" y="462"/>
                </a:lnTo>
                <a:lnTo>
                  <a:pt x="2569" y="462"/>
                </a:lnTo>
                <a:lnTo>
                  <a:pt x="2569" y="462"/>
                </a:lnTo>
                <a:lnTo>
                  <a:pt x="2569" y="462"/>
                </a:lnTo>
                <a:lnTo>
                  <a:pt x="2569" y="455"/>
                </a:lnTo>
                <a:lnTo>
                  <a:pt x="2569" y="455"/>
                </a:lnTo>
                <a:lnTo>
                  <a:pt x="2569" y="455"/>
                </a:lnTo>
                <a:lnTo>
                  <a:pt x="2569" y="455"/>
                </a:lnTo>
                <a:lnTo>
                  <a:pt x="2569" y="455"/>
                </a:lnTo>
                <a:lnTo>
                  <a:pt x="2576" y="455"/>
                </a:lnTo>
                <a:lnTo>
                  <a:pt x="2576" y="455"/>
                </a:lnTo>
                <a:lnTo>
                  <a:pt x="2576" y="455"/>
                </a:lnTo>
                <a:lnTo>
                  <a:pt x="2576" y="455"/>
                </a:lnTo>
                <a:lnTo>
                  <a:pt x="2576" y="462"/>
                </a:lnTo>
                <a:lnTo>
                  <a:pt x="2576" y="462"/>
                </a:lnTo>
                <a:lnTo>
                  <a:pt x="2576" y="462"/>
                </a:lnTo>
                <a:lnTo>
                  <a:pt x="2576" y="462"/>
                </a:lnTo>
                <a:lnTo>
                  <a:pt x="2576" y="462"/>
                </a:lnTo>
                <a:lnTo>
                  <a:pt x="2576" y="462"/>
                </a:lnTo>
                <a:lnTo>
                  <a:pt x="2576" y="462"/>
                </a:lnTo>
                <a:lnTo>
                  <a:pt x="2584" y="462"/>
                </a:lnTo>
                <a:lnTo>
                  <a:pt x="2576" y="462"/>
                </a:lnTo>
                <a:lnTo>
                  <a:pt x="2576" y="462"/>
                </a:lnTo>
                <a:lnTo>
                  <a:pt x="2576" y="469"/>
                </a:lnTo>
                <a:lnTo>
                  <a:pt x="2576" y="469"/>
                </a:lnTo>
                <a:lnTo>
                  <a:pt x="2576" y="469"/>
                </a:lnTo>
                <a:lnTo>
                  <a:pt x="2576" y="476"/>
                </a:lnTo>
                <a:lnTo>
                  <a:pt x="2576" y="476"/>
                </a:lnTo>
                <a:lnTo>
                  <a:pt x="2576" y="476"/>
                </a:lnTo>
                <a:lnTo>
                  <a:pt x="2576" y="476"/>
                </a:lnTo>
                <a:lnTo>
                  <a:pt x="2576" y="483"/>
                </a:lnTo>
                <a:lnTo>
                  <a:pt x="2576" y="483"/>
                </a:lnTo>
                <a:lnTo>
                  <a:pt x="2576" y="483"/>
                </a:lnTo>
                <a:lnTo>
                  <a:pt x="2576" y="483"/>
                </a:lnTo>
                <a:lnTo>
                  <a:pt x="2576" y="483"/>
                </a:lnTo>
                <a:lnTo>
                  <a:pt x="2569" y="490"/>
                </a:lnTo>
                <a:lnTo>
                  <a:pt x="2569" y="490"/>
                </a:lnTo>
                <a:lnTo>
                  <a:pt x="2569" y="497"/>
                </a:lnTo>
                <a:lnTo>
                  <a:pt x="2569" y="497"/>
                </a:lnTo>
                <a:lnTo>
                  <a:pt x="2569" y="497"/>
                </a:lnTo>
                <a:lnTo>
                  <a:pt x="2584" y="490"/>
                </a:lnTo>
                <a:lnTo>
                  <a:pt x="2584" y="490"/>
                </a:lnTo>
                <a:lnTo>
                  <a:pt x="2584" y="490"/>
                </a:lnTo>
                <a:lnTo>
                  <a:pt x="2584" y="490"/>
                </a:lnTo>
                <a:lnTo>
                  <a:pt x="2584" y="483"/>
                </a:lnTo>
                <a:lnTo>
                  <a:pt x="2584" y="483"/>
                </a:lnTo>
                <a:lnTo>
                  <a:pt x="2584" y="483"/>
                </a:lnTo>
                <a:lnTo>
                  <a:pt x="2584" y="483"/>
                </a:lnTo>
                <a:lnTo>
                  <a:pt x="2584" y="483"/>
                </a:lnTo>
                <a:lnTo>
                  <a:pt x="2584" y="483"/>
                </a:lnTo>
                <a:lnTo>
                  <a:pt x="2584" y="483"/>
                </a:lnTo>
                <a:lnTo>
                  <a:pt x="2584" y="483"/>
                </a:lnTo>
                <a:lnTo>
                  <a:pt x="2591" y="490"/>
                </a:lnTo>
                <a:lnTo>
                  <a:pt x="2598" y="490"/>
                </a:lnTo>
                <a:lnTo>
                  <a:pt x="2605" y="497"/>
                </a:lnTo>
                <a:lnTo>
                  <a:pt x="2605" y="497"/>
                </a:lnTo>
                <a:lnTo>
                  <a:pt x="2605" y="497"/>
                </a:lnTo>
                <a:lnTo>
                  <a:pt x="2612" y="490"/>
                </a:lnTo>
                <a:lnTo>
                  <a:pt x="2612" y="490"/>
                </a:lnTo>
                <a:lnTo>
                  <a:pt x="2612" y="490"/>
                </a:lnTo>
                <a:lnTo>
                  <a:pt x="2612" y="490"/>
                </a:lnTo>
                <a:lnTo>
                  <a:pt x="2619" y="490"/>
                </a:lnTo>
                <a:lnTo>
                  <a:pt x="2619" y="490"/>
                </a:lnTo>
                <a:lnTo>
                  <a:pt x="2633" y="483"/>
                </a:lnTo>
                <a:lnTo>
                  <a:pt x="2633" y="483"/>
                </a:lnTo>
                <a:lnTo>
                  <a:pt x="2647" y="469"/>
                </a:lnTo>
                <a:lnTo>
                  <a:pt x="2647" y="469"/>
                </a:lnTo>
                <a:lnTo>
                  <a:pt x="2676" y="462"/>
                </a:lnTo>
                <a:lnTo>
                  <a:pt x="2683" y="455"/>
                </a:lnTo>
                <a:lnTo>
                  <a:pt x="2690" y="455"/>
                </a:lnTo>
                <a:lnTo>
                  <a:pt x="2697" y="447"/>
                </a:lnTo>
                <a:lnTo>
                  <a:pt x="2697" y="447"/>
                </a:lnTo>
                <a:lnTo>
                  <a:pt x="2697" y="447"/>
                </a:lnTo>
                <a:lnTo>
                  <a:pt x="2704" y="447"/>
                </a:lnTo>
                <a:lnTo>
                  <a:pt x="2704" y="447"/>
                </a:lnTo>
                <a:lnTo>
                  <a:pt x="2704" y="440"/>
                </a:lnTo>
                <a:lnTo>
                  <a:pt x="2704" y="440"/>
                </a:lnTo>
                <a:lnTo>
                  <a:pt x="2711" y="440"/>
                </a:lnTo>
                <a:lnTo>
                  <a:pt x="2711" y="440"/>
                </a:lnTo>
                <a:lnTo>
                  <a:pt x="2711" y="433"/>
                </a:lnTo>
                <a:lnTo>
                  <a:pt x="2711" y="433"/>
                </a:lnTo>
                <a:lnTo>
                  <a:pt x="2711" y="433"/>
                </a:lnTo>
                <a:lnTo>
                  <a:pt x="2711" y="433"/>
                </a:lnTo>
                <a:lnTo>
                  <a:pt x="2711" y="433"/>
                </a:lnTo>
                <a:lnTo>
                  <a:pt x="2718" y="433"/>
                </a:lnTo>
                <a:lnTo>
                  <a:pt x="2726" y="419"/>
                </a:lnTo>
                <a:lnTo>
                  <a:pt x="2726" y="419"/>
                </a:lnTo>
                <a:lnTo>
                  <a:pt x="2733" y="419"/>
                </a:lnTo>
                <a:lnTo>
                  <a:pt x="2733" y="419"/>
                </a:lnTo>
                <a:lnTo>
                  <a:pt x="2733" y="426"/>
                </a:lnTo>
                <a:lnTo>
                  <a:pt x="2733" y="426"/>
                </a:lnTo>
                <a:lnTo>
                  <a:pt x="2733" y="426"/>
                </a:lnTo>
                <a:lnTo>
                  <a:pt x="2733" y="426"/>
                </a:lnTo>
                <a:lnTo>
                  <a:pt x="2733" y="426"/>
                </a:lnTo>
                <a:lnTo>
                  <a:pt x="2740" y="426"/>
                </a:lnTo>
                <a:lnTo>
                  <a:pt x="2740" y="433"/>
                </a:lnTo>
                <a:lnTo>
                  <a:pt x="2740" y="433"/>
                </a:lnTo>
                <a:lnTo>
                  <a:pt x="2740" y="433"/>
                </a:lnTo>
                <a:lnTo>
                  <a:pt x="2740" y="433"/>
                </a:lnTo>
                <a:lnTo>
                  <a:pt x="2740" y="433"/>
                </a:lnTo>
                <a:lnTo>
                  <a:pt x="2740" y="440"/>
                </a:lnTo>
                <a:lnTo>
                  <a:pt x="2740" y="440"/>
                </a:lnTo>
                <a:lnTo>
                  <a:pt x="2740" y="440"/>
                </a:lnTo>
                <a:lnTo>
                  <a:pt x="2740" y="440"/>
                </a:lnTo>
                <a:lnTo>
                  <a:pt x="2740" y="433"/>
                </a:lnTo>
                <a:lnTo>
                  <a:pt x="2740" y="440"/>
                </a:lnTo>
                <a:lnTo>
                  <a:pt x="2747" y="440"/>
                </a:lnTo>
                <a:lnTo>
                  <a:pt x="2747" y="440"/>
                </a:lnTo>
                <a:lnTo>
                  <a:pt x="2747" y="440"/>
                </a:lnTo>
                <a:lnTo>
                  <a:pt x="2747" y="447"/>
                </a:lnTo>
                <a:lnTo>
                  <a:pt x="2747" y="447"/>
                </a:lnTo>
                <a:lnTo>
                  <a:pt x="2747" y="447"/>
                </a:lnTo>
                <a:lnTo>
                  <a:pt x="2747" y="455"/>
                </a:lnTo>
                <a:lnTo>
                  <a:pt x="2747" y="455"/>
                </a:lnTo>
                <a:lnTo>
                  <a:pt x="2747" y="455"/>
                </a:lnTo>
                <a:lnTo>
                  <a:pt x="2747" y="455"/>
                </a:lnTo>
                <a:lnTo>
                  <a:pt x="2747" y="455"/>
                </a:lnTo>
                <a:lnTo>
                  <a:pt x="2747" y="455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47" y="462"/>
                </a:lnTo>
                <a:lnTo>
                  <a:pt x="2754" y="455"/>
                </a:lnTo>
                <a:lnTo>
                  <a:pt x="2747" y="455"/>
                </a:lnTo>
                <a:lnTo>
                  <a:pt x="2754" y="455"/>
                </a:lnTo>
                <a:lnTo>
                  <a:pt x="2754" y="455"/>
                </a:lnTo>
                <a:lnTo>
                  <a:pt x="2754" y="455"/>
                </a:lnTo>
                <a:lnTo>
                  <a:pt x="2754" y="447"/>
                </a:lnTo>
                <a:lnTo>
                  <a:pt x="2761" y="447"/>
                </a:lnTo>
                <a:lnTo>
                  <a:pt x="2761" y="447"/>
                </a:lnTo>
                <a:lnTo>
                  <a:pt x="2761" y="440"/>
                </a:lnTo>
                <a:lnTo>
                  <a:pt x="2768" y="440"/>
                </a:lnTo>
                <a:lnTo>
                  <a:pt x="2768" y="440"/>
                </a:lnTo>
                <a:lnTo>
                  <a:pt x="2768" y="447"/>
                </a:lnTo>
                <a:lnTo>
                  <a:pt x="2768" y="447"/>
                </a:lnTo>
                <a:lnTo>
                  <a:pt x="2761" y="447"/>
                </a:lnTo>
                <a:lnTo>
                  <a:pt x="2761" y="455"/>
                </a:lnTo>
                <a:lnTo>
                  <a:pt x="2761" y="455"/>
                </a:lnTo>
                <a:lnTo>
                  <a:pt x="2761" y="455"/>
                </a:lnTo>
                <a:lnTo>
                  <a:pt x="2761" y="455"/>
                </a:lnTo>
                <a:lnTo>
                  <a:pt x="2761" y="455"/>
                </a:lnTo>
                <a:lnTo>
                  <a:pt x="2761" y="455"/>
                </a:lnTo>
                <a:lnTo>
                  <a:pt x="2761" y="455"/>
                </a:lnTo>
                <a:lnTo>
                  <a:pt x="2761" y="447"/>
                </a:lnTo>
                <a:lnTo>
                  <a:pt x="2761" y="447"/>
                </a:lnTo>
                <a:lnTo>
                  <a:pt x="2768" y="447"/>
                </a:lnTo>
                <a:lnTo>
                  <a:pt x="2775" y="447"/>
                </a:lnTo>
                <a:lnTo>
                  <a:pt x="2782" y="447"/>
                </a:lnTo>
                <a:lnTo>
                  <a:pt x="2796" y="447"/>
                </a:lnTo>
                <a:lnTo>
                  <a:pt x="2796" y="447"/>
                </a:lnTo>
                <a:lnTo>
                  <a:pt x="2796" y="447"/>
                </a:lnTo>
                <a:lnTo>
                  <a:pt x="2796" y="447"/>
                </a:lnTo>
                <a:lnTo>
                  <a:pt x="2796" y="447"/>
                </a:lnTo>
                <a:lnTo>
                  <a:pt x="2796" y="447"/>
                </a:lnTo>
                <a:lnTo>
                  <a:pt x="2796" y="447"/>
                </a:lnTo>
                <a:lnTo>
                  <a:pt x="2796" y="455"/>
                </a:lnTo>
                <a:lnTo>
                  <a:pt x="2796" y="455"/>
                </a:lnTo>
                <a:lnTo>
                  <a:pt x="2796" y="455"/>
                </a:lnTo>
                <a:lnTo>
                  <a:pt x="2804" y="455"/>
                </a:lnTo>
                <a:lnTo>
                  <a:pt x="2804" y="455"/>
                </a:lnTo>
                <a:lnTo>
                  <a:pt x="2804" y="455"/>
                </a:lnTo>
                <a:lnTo>
                  <a:pt x="2804" y="455"/>
                </a:lnTo>
                <a:lnTo>
                  <a:pt x="2804" y="455"/>
                </a:lnTo>
                <a:lnTo>
                  <a:pt x="2804" y="455"/>
                </a:lnTo>
                <a:lnTo>
                  <a:pt x="2811" y="455"/>
                </a:lnTo>
                <a:lnTo>
                  <a:pt x="2811" y="462"/>
                </a:lnTo>
                <a:lnTo>
                  <a:pt x="2811" y="462"/>
                </a:lnTo>
                <a:lnTo>
                  <a:pt x="2811" y="462"/>
                </a:lnTo>
                <a:lnTo>
                  <a:pt x="2818" y="469"/>
                </a:lnTo>
                <a:lnTo>
                  <a:pt x="2818" y="469"/>
                </a:lnTo>
                <a:lnTo>
                  <a:pt x="2818" y="469"/>
                </a:lnTo>
                <a:lnTo>
                  <a:pt x="2818" y="469"/>
                </a:lnTo>
                <a:lnTo>
                  <a:pt x="2818" y="469"/>
                </a:lnTo>
                <a:lnTo>
                  <a:pt x="2818" y="476"/>
                </a:lnTo>
                <a:lnTo>
                  <a:pt x="2818" y="476"/>
                </a:lnTo>
                <a:lnTo>
                  <a:pt x="2825" y="476"/>
                </a:lnTo>
                <a:lnTo>
                  <a:pt x="2825" y="476"/>
                </a:lnTo>
                <a:lnTo>
                  <a:pt x="2825" y="476"/>
                </a:lnTo>
                <a:lnTo>
                  <a:pt x="2825" y="483"/>
                </a:lnTo>
                <a:lnTo>
                  <a:pt x="2825" y="483"/>
                </a:lnTo>
                <a:lnTo>
                  <a:pt x="2832" y="483"/>
                </a:lnTo>
                <a:lnTo>
                  <a:pt x="2839" y="483"/>
                </a:lnTo>
                <a:lnTo>
                  <a:pt x="2839" y="483"/>
                </a:lnTo>
                <a:lnTo>
                  <a:pt x="2846" y="483"/>
                </a:lnTo>
                <a:lnTo>
                  <a:pt x="2846" y="483"/>
                </a:lnTo>
                <a:lnTo>
                  <a:pt x="2846" y="483"/>
                </a:lnTo>
                <a:lnTo>
                  <a:pt x="2846" y="483"/>
                </a:lnTo>
                <a:lnTo>
                  <a:pt x="2846" y="483"/>
                </a:lnTo>
                <a:lnTo>
                  <a:pt x="2853" y="483"/>
                </a:lnTo>
                <a:lnTo>
                  <a:pt x="2853" y="483"/>
                </a:lnTo>
                <a:lnTo>
                  <a:pt x="2853" y="483"/>
                </a:lnTo>
                <a:lnTo>
                  <a:pt x="2853" y="476"/>
                </a:lnTo>
                <a:lnTo>
                  <a:pt x="2853" y="476"/>
                </a:lnTo>
                <a:lnTo>
                  <a:pt x="2853" y="476"/>
                </a:lnTo>
                <a:lnTo>
                  <a:pt x="2853" y="476"/>
                </a:lnTo>
                <a:lnTo>
                  <a:pt x="2853" y="483"/>
                </a:lnTo>
                <a:lnTo>
                  <a:pt x="2860" y="483"/>
                </a:lnTo>
                <a:lnTo>
                  <a:pt x="2860" y="483"/>
                </a:lnTo>
                <a:lnTo>
                  <a:pt x="2860" y="483"/>
                </a:lnTo>
                <a:lnTo>
                  <a:pt x="2860" y="483"/>
                </a:lnTo>
                <a:lnTo>
                  <a:pt x="2860" y="483"/>
                </a:lnTo>
                <a:lnTo>
                  <a:pt x="2860" y="483"/>
                </a:lnTo>
                <a:lnTo>
                  <a:pt x="2860" y="483"/>
                </a:lnTo>
                <a:lnTo>
                  <a:pt x="2860" y="483"/>
                </a:lnTo>
                <a:lnTo>
                  <a:pt x="2867" y="490"/>
                </a:lnTo>
                <a:lnTo>
                  <a:pt x="2867" y="490"/>
                </a:lnTo>
                <a:lnTo>
                  <a:pt x="2867" y="490"/>
                </a:lnTo>
                <a:lnTo>
                  <a:pt x="2867" y="483"/>
                </a:lnTo>
                <a:lnTo>
                  <a:pt x="2867" y="483"/>
                </a:lnTo>
                <a:lnTo>
                  <a:pt x="2875" y="483"/>
                </a:lnTo>
                <a:lnTo>
                  <a:pt x="2875" y="483"/>
                </a:lnTo>
                <a:lnTo>
                  <a:pt x="2875" y="483"/>
                </a:lnTo>
                <a:lnTo>
                  <a:pt x="2875" y="483"/>
                </a:lnTo>
                <a:lnTo>
                  <a:pt x="2882" y="483"/>
                </a:lnTo>
                <a:lnTo>
                  <a:pt x="2882" y="483"/>
                </a:lnTo>
                <a:lnTo>
                  <a:pt x="2882" y="483"/>
                </a:lnTo>
                <a:lnTo>
                  <a:pt x="2882" y="490"/>
                </a:lnTo>
                <a:lnTo>
                  <a:pt x="2882" y="490"/>
                </a:lnTo>
                <a:lnTo>
                  <a:pt x="2882" y="490"/>
                </a:lnTo>
                <a:lnTo>
                  <a:pt x="2882" y="483"/>
                </a:lnTo>
                <a:lnTo>
                  <a:pt x="2889" y="476"/>
                </a:lnTo>
                <a:lnTo>
                  <a:pt x="2889" y="476"/>
                </a:lnTo>
                <a:lnTo>
                  <a:pt x="2889" y="476"/>
                </a:lnTo>
                <a:lnTo>
                  <a:pt x="2889" y="476"/>
                </a:lnTo>
                <a:lnTo>
                  <a:pt x="2896" y="476"/>
                </a:lnTo>
                <a:lnTo>
                  <a:pt x="2896" y="469"/>
                </a:lnTo>
                <a:lnTo>
                  <a:pt x="2903" y="469"/>
                </a:lnTo>
                <a:lnTo>
                  <a:pt x="2917" y="455"/>
                </a:lnTo>
                <a:lnTo>
                  <a:pt x="2917" y="462"/>
                </a:lnTo>
                <a:lnTo>
                  <a:pt x="2917" y="462"/>
                </a:lnTo>
                <a:lnTo>
                  <a:pt x="2931" y="455"/>
                </a:lnTo>
                <a:lnTo>
                  <a:pt x="2931" y="455"/>
                </a:lnTo>
                <a:lnTo>
                  <a:pt x="2931" y="455"/>
                </a:lnTo>
                <a:lnTo>
                  <a:pt x="2931" y="455"/>
                </a:lnTo>
                <a:lnTo>
                  <a:pt x="2960" y="455"/>
                </a:lnTo>
                <a:lnTo>
                  <a:pt x="2960" y="455"/>
                </a:lnTo>
                <a:lnTo>
                  <a:pt x="2974" y="447"/>
                </a:lnTo>
                <a:lnTo>
                  <a:pt x="2981" y="440"/>
                </a:lnTo>
                <a:lnTo>
                  <a:pt x="2988" y="440"/>
                </a:lnTo>
                <a:lnTo>
                  <a:pt x="2995" y="440"/>
                </a:lnTo>
                <a:lnTo>
                  <a:pt x="2995" y="440"/>
                </a:lnTo>
                <a:lnTo>
                  <a:pt x="2995" y="440"/>
                </a:lnTo>
                <a:lnTo>
                  <a:pt x="2995" y="440"/>
                </a:lnTo>
                <a:lnTo>
                  <a:pt x="2995" y="440"/>
                </a:lnTo>
                <a:lnTo>
                  <a:pt x="2995" y="440"/>
                </a:lnTo>
                <a:lnTo>
                  <a:pt x="2995" y="440"/>
                </a:lnTo>
                <a:lnTo>
                  <a:pt x="2995" y="447"/>
                </a:lnTo>
                <a:lnTo>
                  <a:pt x="2995" y="447"/>
                </a:lnTo>
                <a:lnTo>
                  <a:pt x="2995" y="455"/>
                </a:lnTo>
                <a:lnTo>
                  <a:pt x="2995" y="462"/>
                </a:lnTo>
                <a:lnTo>
                  <a:pt x="2995" y="462"/>
                </a:lnTo>
                <a:lnTo>
                  <a:pt x="2995" y="469"/>
                </a:lnTo>
                <a:lnTo>
                  <a:pt x="2995" y="469"/>
                </a:lnTo>
                <a:lnTo>
                  <a:pt x="2995" y="469"/>
                </a:lnTo>
                <a:lnTo>
                  <a:pt x="2995" y="469"/>
                </a:lnTo>
                <a:lnTo>
                  <a:pt x="2995" y="469"/>
                </a:lnTo>
                <a:lnTo>
                  <a:pt x="3002" y="469"/>
                </a:lnTo>
                <a:lnTo>
                  <a:pt x="3002" y="469"/>
                </a:lnTo>
                <a:lnTo>
                  <a:pt x="3002" y="469"/>
                </a:lnTo>
                <a:lnTo>
                  <a:pt x="3002" y="469"/>
                </a:lnTo>
                <a:lnTo>
                  <a:pt x="3002" y="469"/>
                </a:lnTo>
                <a:lnTo>
                  <a:pt x="3002" y="469"/>
                </a:lnTo>
                <a:lnTo>
                  <a:pt x="3009" y="469"/>
                </a:lnTo>
                <a:lnTo>
                  <a:pt x="3009" y="469"/>
                </a:lnTo>
                <a:lnTo>
                  <a:pt x="3009" y="469"/>
                </a:lnTo>
                <a:lnTo>
                  <a:pt x="3017" y="469"/>
                </a:lnTo>
                <a:lnTo>
                  <a:pt x="3017" y="469"/>
                </a:lnTo>
                <a:lnTo>
                  <a:pt x="3017" y="469"/>
                </a:lnTo>
                <a:lnTo>
                  <a:pt x="3024" y="469"/>
                </a:lnTo>
                <a:lnTo>
                  <a:pt x="3024" y="469"/>
                </a:lnTo>
                <a:lnTo>
                  <a:pt x="3024" y="469"/>
                </a:lnTo>
                <a:lnTo>
                  <a:pt x="3031" y="469"/>
                </a:lnTo>
                <a:lnTo>
                  <a:pt x="3031" y="469"/>
                </a:lnTo>
                <a:lnTo>
                  <a:pt x="3031" y="476"/>
                </a:lnTo>
                <a:lnTo>
                  <a:pt x="3031" y="469"/>
                </a:lnTo>
                <a:lnTo>
                  <a:pt x="3038" y="469"/>
                </a:lnTo>
                <a:lnTo>
                  <a:pt x="3038" y="469"/>
                </a:lnTo>
                <a:lnTo>
                  <a:pt x="3038" y="469"/>
                </a:lnTo>
                <a:lnTo>
                  <a:pt x="3038" y="469"/>
                </a:lnTo>
                <a:lnTo>
                  <a:pt x="3038" y="462"/>
                </a:lnTo>
                <a:lnTo>
                  <a:pt x="3038" y="462"/>
                </a:lnTo>
                <a:lnTo>
                  <a:pt x="3045" y="462"/>
                </a:lnTo>
                <a:lnTo>
                  <a:pt x="3045" y="462"/>
                </a:lnTo>
                <a:lnTo>
                  <a:pt x="3045" y="462"/>
                </a:lnTo>
                <a:lnTo>
                  <a:pt x="3052" y="462"/>
                </a:lnTo>
                <a:lnTo>
                  <a:pt x="3052" y="455"/>
                </a:lnTo>
                <a:lnTo>
                  <a:pt x="3059" y="455"/>
                </a:lnTo>
                <a:lnTo>
                  <a:pt x="3059" y="455"/>
                </a:lnTo>
                <a:lnTo>
                  <a:pt x="3059" y="469"/>
                </a:lnTo>
                <a:lnTo>
                  <a:pt x="3059" y="469"/>
                </a:lnTo>
                <a:lnTo>
                  <a:pt x="3066" y="476"/>
                </a:lnTo>
                <a:lnTo>
                  <a:pt x="3066" y="476"/>
                </a:lnTo>
                <a:lnTo>
                  <a:pt x="3066" y="476"/>
                </a:lnTo>
                <a:lnTo>
                  <a:pt x="3066" y="476"/>
                </a:lnTo>
                <a:lnTo>
                  <a:pt x="3066" y="476"/>
                </a:lnTo>
                <a:lnTo>
                  <a:pt x="3066" y="476"/>
                </a:lnTo>
                <a:lnTo>
                  <a:pt x="3059" y="476"/>
                </a:lnTo>
                <a:lnTo>
                  <a:pt x="3059" y="476"/>
                </a:lnTo>
                <a:lnTo>
                  <a:pt x="3059" y="476"/>
                </a:lnTo>
                <a:lnTo>
                  <a:pt x="3059" y="476"/>
                </a:lnTo>
                <a:lnTo>
                  <a:pt x="3059" y="476"/>
                </a:lnTo>
                <a:lnTo>
                  <a:pt x="3059" y="483"/>
                </a:lnTo>
                <a:lnTo>
                  <a:pt x="3059" y="483"/>
                </a:lnTo>
                <a:lnTo>
                  <a:pt x="3059" y="483"/>
                </a:lnTo>
                <a:lnTo>
                  <a:pt x="3059" y="490"/>
                </a:lnTo>
                <a:lnTo>
                  <a:pt x="3059" y="490"/>
                </a:lnTo>
                <a:lnTo>
                  <a:pt x="3059" y="490"/>
                </a:lnTo>
                <a:lnTo>
                  <a:pt x="3059" y="490"/>
                </a:lnTo>
                <a:lnTo>
                  <a:pt x="3059" y="490"/>
                </a:lnTo>
                <a:lnTo>
                  <a:pt x="3059" y="497"/>
                </a:lnTo>
                <a:lnTo>
                  <a:pt x="3059" y="497"/>
                </a:lnTo>
                <a:lnTo>
                  <a:pt x="3059" y="497"/>
                </a:lnTo>
                <a:lnTo>
                  <a:pt x="3059" y="497"/>
                </a:lnTo>
                <a:lnTo>
                  <a:pt x="3066" y="490"/>
                </a:lnTo>
                <a:lnTo>
                  <a:pt x="3066" y="490"/>
                </a:lnTo>
                <a:lnTo>
                  <a:pt x="3066" y="497"/>
                </a:lnTo>
                <a:lnTo>
                  <a:pt x="3066" y="497"/>
                </a:lnTo>
                <a:lnTo>
                  <a:pt x="3066" y="497"/>
                </a:lnTo>
                <a:lnTo>
                  <a:pt x="3066" y="497"/>
                </a:lnTo>
                <a:lnTo>
                  <a:pt x="3066" y="497"/>
                </a:lnTo>
                <a:lnTo>
                  <a:pt x="3073" y="497"/>
                </a:lnTo>
                <a:lnTo>
                  <a:pt x="3073" y="497"/>
                </a:lnTo>
                <a:lnTo>
                  <a:pt x="3073" y="497"/>
                </a:lnTo>
                <a:lnTo>
                  <a:pt x="3073" y="497"/>
                </a:lnTo>
                <a:lnTo>
                  <a:pt x="3073" y="497"/>
                </a:lnTo>
                <a:lnTo>
                  <a:pt x="3073" y="497"/>
                </a:lnTo>
                <a:lnTo>
                  <a:pt x="3073" y="497"/>
                </a:lnTo>
                <a:lnTo>
                  <a:pt x="3073" y="504"/>
                </a:lnTo>
                <a:lnTo>
                  <a:pt x="3073" y="504"/>
                </a:lnTo>
                <a:lnTo>
                  <a:pt x="3073" y="504"/>
                </a:lnTo>
                <a:lnTo>
                  <a:pt x="3080" y="504"/>
                </a:lnTo>
                <a:lnTo>
                  <a:pt x="3080" y="504"/>
                </a:lnTo>
                <a:lnTo>
                  <a:pt x="3080" y="504"/>
                </a:lnTo>
                <a:lnTo>
                  <a:pt x="3080" y="504"/>
                </a:lnTo>
                <a:lnTo>
                  <a:pt x="3080" y="504"/>
                </a:lnTo>
                <a:lnTo>
                  <a:pt x="3080" y="511"/>
                </a:lnTo>
                <a:lnTo>
                  <a:pt x="3087" y="511"/>
                </a:lnTo>
                <a:lnTo>
                  <a:pt x="3087" y="511"/>
                </a:lnTo>
                <a:lnTo>
                  <a:pt x="3087" y="511"/>
                </a:lnTo>
                <a:lnTo>
                  <a:pt x="3087" y="511"/>
                </a:lnTo>
                <a:lnTo>
                  <a:pt x="3087" y="511"/>
                </a:lnTo>
                <a:lnTo>
                  <a:pt x="3087" y="511"/>
                </a:lnTo>
                <a:lnTo>
                  <a:pt x="3080" y="511"/>
                </a:lnTo>
                <a:lnTo>
                  <a:pt x="3080" y="511"/>
                </a:lnTo>
                <a:lnTo>
                  <a:pt x="3080" y="519"/>
                </a:lnTo>
                <a:lnTo>
                  <a:pt x="3080" y="519"/>
                </a:lnTo>
                <a:lnTo>
                  <a:pt x="3080" y="519"/>
                </a:lnTo>
                <a:lnTo>
                  <a:pt x="3080" y="519"/>
                </a:lnTo>
                <a:lnTo>
                  <a:pt x="3059" y="511"/>
                </a:lnTo>
                <a:lnTo>
                  <a:pt x="3059" y="519"/>
                </a:lnTo>
                <a:lnTo>
                  <a:pt x="3059" y="511"/>
                </a:lnTo>
                <a:lnTo>
                  <a:pt x="3052" y="511"/>
                </a:lnTo>
                <a:lnTo>
                  <a:pt x="3052" y="511"/>
                </a:lnTo>
                <a:lnTo>
                  <a:pt x="3052" y="511"/>
                </a:lnTo>
                <a:lnTo>
                  <a:pt x="3052" y="511"/>
                </a:lnTo>
                <a:lnTo>
                  <a:pt x="3052" y="519"/>
                </a:lnTo>
                <a:lnTo>
                  <a:pt x="3052" y="519"/>
                </a:lnTo>
                <a:lnTo>
                  <a:pt x="3052" y="519"/>
                </a:lnTo>
                <a:lnTo>
                  <a:pt x="3052" y="511"/>
                </a:lnTo>
                <a:lnTo>
                  <a:pt x="3045" y="511"/>
                </a:lnTo>
                <a:lnTo>
                  <a:pt x="3045" y="519"/>
                </a:lnTo>
                <a:lnTo>
                  <a:pt x="3045" y="519"/>
                </a:lnTo>
                <a:lnTo>
                  <a:pt x="3045" y="519"/>
                </a:lnTo>
                <a:lnTo>
                  <a:pt x="3045" y="519"/>
                </a:lnTo>
                <a:lnTo>
                  <a:pt x="3038" y="519"/>
                </a:lnTo>
                <a:lnTo>
                  <a:pt x="3038" y="519"/>
                </a:lnTo>
                <a:lnTo>
                  <a:pt x="3038" y="519"/>
                </a:lnTo>
                <a:lnTo>
                  <a:pt x="3038" y="519"/>
                </a:lnTo>
                <a:lnTo>
                  <a:pt x="3038" y="519"/>
                </a:lnTo>
                <a:lnTo>
                  <a:pt x="3038" y="511"/>
                </a:lnTo>
                <a:lnTo>
                  <a:pt x="3038" y="511"/>
                </a:lnTo>
                <a:lnTo>
                  <a:pt x="3038" y="511"/>
                </a:lnTo>
                <a:lnTo>
                  <a:pt x="3038" y="511"/>
                </a:lnTo>
                <a:lnTo>
                  <a:pt x="3031" y="511"/>
                </a:lnTo>
                <a:lnTo>
                  <a:pt x="3031" y="511"/>
                </a:lnTo>
                <a:lnTo>
                  <a:pt x="3031" y="511"/>
                </a:lnTo>
                <a:lnTo>
                  <a:pt x="3031" y="519"/>
                </a:lnTo>
                <a:lnTo>
                  <a:pt x="3031" y="519"/>
                </a:lnTo>
                <a:lnTo>
                  <a:pt x="3031" y="519"/>
                </a:lnTo>
                <a:lnTo>
                  <a:pt x="3024" y="519"/>
                </a:lnTo>
                <a:lnTo>
                  <a:pt x="3024" y="519"/>
                </a:lnTo>
                <a:lnTo>
                  <a:pt x="3024" y="526"/>
                </a:lnTo>
                <a:lnTo>
                  <a:pt x="3024" y="526"/>
                </a:lnTo>
                <a:lnTo>
                  <a:pt x="3031" y="526"/>
                </a:lnTo>
                <a:lnTo>
                  <a:pt x="3024" y="526"/>
                </a:lnTo>
                <a:lnTo>
                  <a:pt x="3024" y="526"/>
                </a:lnTo>
                <a:lnTo>
                  <a:pt x="3031" y="533"/>
                </a:lnTo>
                <a:lnTo>
                  <a:pt x="3031" y="533"/>
                </a:lnTo>
                <a:lnTo>
                  <a:pt x="3031" y="533"/>
                </a:lnTo>
                <a:lnTo>
                  <a:pt x="3024" y="533"/>
                </a:lnTo>
                <a:lnTo>
                  <a:pt x="3024" y="533"/>
                </a:lnTo>
                <a:lnTo>
                  <a:pt x="3017" y="533"/>
                </a:lnTo>
                <a:lnTo>
                  <a:pt x="3017" y="526"/>
                </a:lnTo>
                <a:lnTo>
                  <a:pt x="3017" y="526"/>
                </a:lnTo>
                <a:lnTo>
                  <a:pt x="3017" y="526"/>
                </a:lnTo>
                <a:lnTo>
                  <a:pt x="3017" y="526"/>
                </a:lnTo>
                <a:lnTo>
                  <a:pt x="3009" y="526"/>
                </a:lnTo>
                <a:lnTo>
                  <a:pt x="3009" y="526"/>
                </a:lnTo>
                <a:lnTo>
                  <a:pt x="3009" y="526"/>
                </a:lnTo>
                <a:lnTo>
                  <a:pt x="3009" y="519"/>
                </a:lnTo>
                <a:lnTo>
                  <a:pt x="3002" y="519"/>
                </a:lnTo>
                <a:lnTo>
                  <a:pt x="3002" y="519"/>
                </a:lnTo>
                <a:lnTo>
                  <a:pt x="2995" y="519"/>
                </a:lnTo>
                <a:lnTo>
                  <a:pt x="2995" y="511"/>
                </a:lnTo>
                <a:lnTo>
                  <a:pt x="2988" y="511"/>
                </a:lnTo>
                <a:lnTo>
                  <a:pt x="2988" y="511"/>
                </a:lnTo>
                <a:lnTo>
                  <a:pt x="2981" y="511"/>
                </a:lnTo>
                <a:lnTo>
                  <a:pt x="2981" y="511"/>
                </a:lnTo>
                <a:lnTo>
                  <a:pt x="2981" y="511"/>
                </a:lnTo>
                <a:lnTo>
                  <a:pt x="2981" y="511"/>
                </a:lnTo>
                <a:lnTo>
                  <a:pt x="2981" y="511"/>
                </a:lnTo>
                <a:lnTo>
                  <a:pt x="2974" y="511"/>
                </a:lnTo>
                <a:lnTo>
                  <a:pt x="2974" y="511"/>
                </a:lnTo>
                <a:lnTo>
                  <a:pt x="2974" y="511"/>
                </a:lnTo>
                <a:lnTo>
                  <a:pt x="2974" y="511"/>
                </a:lnTo>
                <a:lnTo>
                  <a:pt x="2974" y="511"/>
                </a:lnTo>
                <a:lnTo>
                  <a:pt x="2967" y="511"/>
                </a:lnTo>
                <a:lnTo>
                  <a:pt x="2967" y="511"/>
                </a:lnTo>
                <a:lnTo>
                  <a:pt x="2960" y="519"/>
                </a:lnTo>
                <a:lnTo>
                  <a:pt x="2960" y="526"/>
                </a:lnTo>
                <a:lnTo>
                  <a:pt x="2960" y="526"/>
                </a:lnTo>
                <a:lnTo>
                  <a:pt x="2960" y="526"/>
                </a:lnTo>
                <a:lnTo>
                  <a:pt x="2946" y="526"/>
                </a:lnTo>
                <a:lnTo>
                  <a:pt x="2938" y="533"/>
                </a:lnTo>
                <a:lnTo>
                  <a:pt x="2938" y="533"/>
                </a:lnTo>
                <a:lnTo>
                  <a:pt x="2938" y="533"/>
                </a:lnTo>
                <a:lnTo>
                  <a:pt x="2938" y="533"/>
                </a:lnTo>
                <a:lnTo>
                  <a:pt x="2938" y="533"/>
                </a:lnTo>
                <a:lnTo>
                  <a:pt x="2931" y="533"/>
                </a:lnTo>
                <a:lnTo>
                  <a:pt x="2931" y="533"/>
                </a:lnTo>
                <a:lnTo>
                  <a:pt x="2917" y="533"/>
                </a:lnTo>
                <a:lnTo>
                  <a:pt x="2910" y="540"/>
                </a:lnTo>
                <a:lnTo>
                  <a:pt x="2910" y="540"/>
                </a:lnTo>
                <a:lnTo>
                  <a:pt x="2910" y="547"/>
                </a:lnTo>
                <a:lnTo>
                  <a:pt x="2910" y="547"/>
                </a:lnTo>
                <a:lnTo>
                  <a:pt x="2910" y="554"/>
                </a:lnTo>
                <a:lnTo>
                  <a:pt x="2910" y="554"/>
                </a:lnTo>
                <a:lnTo>
                  <a:pt x="2903" y="554"/>
                </a:lnTo>
                <a:lnTo>
                  <a:pt x="2903" y="554"/>
                </a:lnTo>
                <a:lnTo>
                  <a:pt x="2903" y="554"/>
                </a:lnTo>
                <a:lnTo>
                  <a:pt x="2903" y="554"/>
                </a:lnTo>
                <a:lnTo>
                  <a:pt x="2903" y="554"/>
                </a:lnTo>
                <a:lnTo>
                  <a:pt x="2903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61"/>
                </a:lnTo>
                <a:lnTo>
                  <a:pt x="2896" y="561"/>
                </a:lnTo>
                <a:lnTo>
                  <a:pt x="2896" y="561"/>
                </a:lnTo>
                <a:lnTo>
                  <a:pt x="2896" y="561"/>
                </a:lnTo>
                <a:lnTo>
                  <a:pt x="2896" y="561"/>
                </a:lnTo>
                <a:lnTo>
                  <a:pt x="2896" y="561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68"/>
                </a:lnTo>
                <a:lnTo>
                  <a:pt x="2896" y="575"/>
                </a:lnTo>
                <a:lnTo>
                  <a:pt x="2896" y="575"/>
                </a:lnTo>
                <a:lnTo>
                  <a:pt x="2896" y="575"/>
                </a:lnTo>
                <a:lnTo>
                  <a:pt x="2896" y="575"/>
                </a:lnTo>
                <a:lnTo>
                  <a:pt x="2889" y="575"/>
                </a:lnTo>
                <a:lnTo>
                  <a:pt x="2889" y="575"/>
                </a:lnTo>
                <a:lnTo>
                  <a:pt x="2889" y="568"/>
                </a:lnTo>
                <a:lnTo>
                  <a:pt x="2889" y="568"/>
                </a:lnTo>
                <a:lnTo>
                  <a:pt x="2889" y="568"/>
                </a:lnTo>
                <a:lnTo>
                  <a:pt x="2889" y="568"/>
                </a:lnTo>
                <a:lnTo>
                  <a:pt x="2889" y="561"/>
                </a:lnTo>
                <a:lnTo>
                  <a:pt x="2889" y="561"/>
                </a:lnTo>
                <a:lnTo>
                  <a:pt x="2889" y="561"/>
                </a:lnTo>
                <a:lnTo>
                  <a:pt x="2889" y="561"/>
                </a:lnTo>
                <a:lnTo>
                  <a:pt x="2889" y="561"/>
                </a:lnTo>
                <a:lnTo>
                  <a:pt x="2889" y="561"/>
                </a:lnTo>
                <a:lnTo>
                  <a:pt x="2889" y="561"/>
                </a:lnTo>
                <a:lnTo>
                  <a:pt x="2889" y="561"/>
                </a:lnTo>
                <a:lnTo>
                  <a:pt x="2889" y="554"/>
                </a:lnTo>
                <a:lnTo>
                  <a:pt x="2889" y="554"/>
                </a:lnTo>
                <a:lnTo>
                  <a:pt x="2889" y="554"/>
                </a:lnTo>
                <a:lnTo>
                  <a:pt x="2889" y="554"/>
                </a:lnTo>
                <a:lnTo>
                  <a:pt x="2889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54"/>
                </a:lnTo>
                <a:lnTo>
                  <a:pt x="2896" y="547"/>
                </a:lnTo>
                <a:lnTo>
                  <a:pt x="2896" y="547"/>
                </a:lnTo>
                <a:lnTo>
                  <a:pt x="2896" y="547"/>
                </a:lnTo>
                <a:lnTo>
                  <a:pt x="2896" y="547"/>
                </a:lnTo>
                <a:lnTo>
                  <a:pt x="2889" y="547"/>
                </a:lnTo>
                <a:lnTo>
                  <a:pt x="2889" y="547"/>
                </a:lnTo>
                <a:lnTo>
                  <a:pt x="2889" y="547"/>
                </a:lnTo>
                <a:lnTo>
                  <a:pt x="2889" y="547"/>
                </a:lnTo>
                <a:lnTo>
                  <a:pt x="2889" y="547"/>
                </a:lnTo>
                <a:lnTo>
                  <a:pt x="2889" y="547"/>
                </a:lnTo>
                <a:lnTo>
                  <a:pt x="2882" y="547"/>
                </a:lnTo>
                <a:lnTo>
                  <a:pt x="2882" y="547"/>
                </a:lnTo>
                <a:lnTo>
                  <a:pt x="2882" y="547"/>
                </a:lnTo>
                <a:lnTo>
                  <a:pt x="2882" y="547"/>
                </a:lnTo>
                <a:lnTo>
                  <a:pt x="2875" y="547"/>
                </a:lnTo>
                <a:lnTo>
                  <a:pt x="2882" y="554"/>
                </a:lnTo>
                <a:lnTo>
                  <a:pt x="2882" y="554"/>
                </a:lnTo>
                <a:lnTo>
                  <a:pt x="2882" y="554"/>
                </a:lnTo>
                <a:lnTo>
                  <a:pt x="2875" y="554"/>
                </a:lnTo>
                <a:lnTo>
                  <a:pt x="2875" y="554"/>
                </a:lnTo>
                <a:lnTo>
                  <a:pt x="2875" y="554"/>
                </a:lnTo>
                <a:lnTo>
                  <a:pt x="2875" y="561"/>
                </a:lnTo>
                <a:lnTo>
                  <a:pt x="2875" y="561"/>
                </a:lnTo>
                <a:lnTo>
                  <a:pt x="2875" y="561"/>
                </a:lnTo>
                <a:lnTo>
                  <a:pt x="2875" y="561"/>
                </a:lnTo>
                <a:lnTo>
                  <a:pt x="2875" y="561"/>
                </a:lnTo>
                <a:lnTo>
                  <a:pt x="2867" y="568"/>
                </a:lnTo>
                <a:lnTo>
                  <a:pt x="2867" y="568"/>
                </a:lnTo>
                <a:lnTo>
                  <a:pt x="2867" y="568"/>
                </a:lnTo>
                <a:lnTo>
                  <a:pt x="2867" y="568"/>
                </a:lnTo>
                <a:lnTo>
                  <a:pt x="2867" y="568"/>
                </a:lnTo>
                <a:lnTo>
                  <a:pt x="2867" y="568"/>
                </a:lnTo>
                <a:lnTo>
                  <a:pt x="2867" y="568"/>
                </a:lnTo>
                <a:lnTo>
                  <a:pt x="2867" y="561"/>
                </a:lnTo>
                <a:lnTo>
                  <a:pt x="2867" y="561"/>
                </a:lnTo>
                <a:lnTo>
                  <a:pt x="2867" y="554"/>
                </a:lnTo>
                <a:lnTo>
                  <a:pt x="2860" y="554"/>
                </a:lnTo>
                <a:lnTo>
                  <a:pt x="2860" y="554"/>
                </a:lnTo>
                <a:lnTo>
                  <a:pt x="2860" y="554"/>
                </a:lnTo>
                <a:lnTo>
                  <a:pt x="2860" y="554"/>
                </a:lnTo>
                <a:lnTo>
                  <a:pt x="2867" y="547"/>
                </a:lnTo>
                <a:lnTo>
                  <a:pt x="2867" y="547"/>
                </a:lnTo>
                <a:lnTo>
                  <a:pt x="2867" y="547"/>
                </a:lnTo>
                <a:lnTo>
                  <a:pt x="2867" y="547"/>
                </a:lnTo>
                <a:lnTo>
                  <a:pt x="2867" y="547"/>
                </a:lnTo>
                <a:lnTo>
                  <a:pt x="2860" y="547"/>
                </a:lnTo>
                <a:lnTo>
                  <a:pt x="2860" y="547"/>
                </a:lnTo>
                <a:lnTo>
                  <a:pt x="2860" y="554"/>
                </a:lnTo>
                <a:lnTo>
                  <a:pt x="2860" y="554"/>
                </a:lnTo>
                <a:lnTo>
                  <a:pt x="2860" y="554"/>
                </a:lnTo>
                <a:lnTo>
                  <a:pt x="2860" y="554"/>
                </a:lnTo>
                <a:lnTo>
                  <a:pt x="2860" y="561"/>
                </a:lnTo>
                <a:lnTo>
                  <a:pt x="2860" y="561"/>
                </a:lnTo>
                <a:lnTo>
                  <a:pt x="2860" y="561"/>
                </a:lnTo>
                <a:lnTo>
                  <a:pt x="2860" y="568"/>
                </a:lnTo>
                <a:lnTo>
                  <a:pt x="2853" y="568"/>
                </a:lnTo>
                <a:lnTo>
                  <a:pt x="2853" y="568"/>
                </a:lnTo>
                <a:lnTo>
                  <a:pt x="2853" y="568"/>
                </a:lnTo>
                <a:lnTo>
                  <a:pt x="2853" y="575"/>
                </a:lnTo>
                <a:lnTo>
                  <a:pt x="2846" y="582"/>
                </a:lnTo>
                <a:lnTo>
                  <a:pt x="2846" y="582"/>
                </a:lnTo>
                <a:lnTo>
                  <a:pt x="2846" y="582"/>
                </a:lnTo>
                <a:lnTo>
                  <a:pt x="2846" y="590"/>
                </a:lnTo>
                <a:lnTo>
                  <a:pt x="2846" y="590"/>
                </a:lnTo>
                <a:lnTo>
                  <a:pt x="2846" y="597"/>
                </a:lnTo>
                <a:lnTo>
                  <a:pt x="2846" y="597"/>
                </a:lnTo>
                <a:lnTo>
                  <a:pt x="2846" y="597"/>
                </a:lnTo>
                <a:lnTo>
                  <a:pt x="2839" y="597"/>
                </a:lnTo>
                <a:lnTo>
                  <a:pt x="2832" y="625"/>
                </a:lnTo>
                <a:lnTo>
                  <a:pt x="2825" y="625"/>
                </a:lnTo>
                <a:lnTo>
                  <a:pt x="2825" y="625"/>
                </a:lnTo>
                <a:lnTo>
                  <a:pt x="2825" y="632"/>
                </a:lnTo>
                <a:lnTo>
                  <a:pt x="2825" y="632"/>
                </a:lnTo>
                <a:lnTo>
                  <a:pt x="2825" y="639"/>
                </a:lnTo>
                <a:lnTo>
                  <a:pt x="2825" y="639"/>
                </a:lnTo>
                <a:lnTo>
                  <a:pt x="2825" y="639"/>
                </a:lnTo>
                <a:lnTo>
                  <a:pt x="2825" y="639"/>
                </a:lnTo>
                <a:lnTo>
                  <a:pt x="2825" y="646"/>
                </a:lnTo>
                <a:lnTo>
                  <a:pt x="2825" y="646"/>
                </a:lnTo>
                <a:lnTo>
                  <a:pt x="2825" y="646"/>
                </a:lnTo>
                <a:lnTo>
                  <a:pt x="2825" y="646"/>
                </a:lnTo>
                <a:lnTo>
                  <a:pt x="2818" y="646"/>
                </a:lnTo>
                <a:lnTo>
                  <a:pt x="2811" y="653"/>
                </a:lnTo>
                <a:lnTo>
                  <a:pt x="2811" y="653"/>
                </a:lnTo>
                <a:lnTo>
                  <a:pt x="2811" y="653"/>
                </a:lnTo>
                <a:lnTo>
                  <a:pt x="2811" y="661"/>
                </a:lnTo>
                <a:lnTo>
                  <a:pt x="2804" y="668"/>
                </a:lnTo>
                <a:lnTo>
                  <a:pt x="2804" y="668"/>
                </a:lnTo>
                <a:lnTo>
                  <a:pt x="2804" y="668"/>
                </a:lnTo>
                <a:lnTo>
                  <a:pt x="2804" y="668"/>
                </a:lnTo>
                <a:lnTo>
                  <a:pt x="2804" y="668"/>
                </a:lnTo>
                <a:lnTo>
                  <a:pt x="2804" y="668"/>
                </a:lnTo>
                <a:lnTo>
                  <a:pt x="2804" y="675"/>
                </a:lnTo>
                <a:lnTo>
                  <a:pt x="2804" y="675"/>
                </a:lnTo>
                <a:lnTo>
                  <a:pt x="2804" y="675"/>
                </a:lnTo>
                <a:lnTo>
                  <a:pt x="2804" y="675"/>
                </a:lnTo>
                <a:lnTo>
                  <a:pt x="2804" y="682"/>
                </a:lnTo>
                <a:lnTo>
                  <a:pt x="2804" y="682"/>
                </a:lnTo>
                <a:lnTo>
                  <a:pt x="2804" y="682"/>
                </a:lnTo>
                <a:lnTo>
                  <a:pt x="2804" y="682"/>
                </a:lnTo>
                <a:lnTo>
                  <a:pt x="2804" y="682"/>
                </a:lnTo>
                <a:lnTo>
                  <a:pt x="2804" y="682"/>
                </a:lnTo>
                <a:lnTo>
                  <a:pt x="2804" y="682"/>
                </a:lnTo>
                <a:lnTo>
                  <a:pt x="2804" y="682"/>
                </a:lnTo>
                <a:lnTo>
                  <a:pt x="2804" y="689"/>
                </a:lnTo>
                <a:lnTo>
                  <a:pt x="2804" y="689"/>
                </a:lnTo>
                <a:lnTo>
                  <a:pt x="2796" y="689"/>
                </a:lnTo>
                <a:lnTo>
                  <a:pt x="2804" y="689"/>
                </a:lnTo>
                <a:lnTo>
                  <a:pt x="2804" y="696"/>
                </a:lnTo>
                <a:lnTo>
                  <a:pt x="2804" y="696"/>
                </a:lnTo>
                <a:lnTo>
                  <a:pt x="2804" y="696"/>
                </a:lnTo>
                <a:lnTo>
                  <a:pt x="2811" y="696"/>
                </a:lnTo>
                <a:lnTo>
                  <a:pt x="2811" y="696"/>
                </a:lnTo>
                <a:lnTo>
                  <a:pt x="2811" y="689"/>
                </a:lnTo>
                <a:lnTo>
                  <a:pt x="2811" y="689"/>
                </a:lnTo>
                <a:lnTo>
                  <a:pt x="2811" y="689"/>
                </a:lnTo>
                <a:lnTo>
                  <a:pt x="2818" y="682"/>
                </a:lnTo>
                <a:lnTo>
                  <a:pt x="2818" y="682"/>
                </a:lnTo>
                <a:lnTo>
                  <a:pt x="2818" y="682"/>
                </a:lnTo>
                <a:lnTo>
                  <a:pt x="2818" y="682"/>
                </a:lnTo>
                <a:lnTo>
                  <a:pt x="2825" y="675"/>
                </a:lnTo>
                <a:lnTo>
                  <a:pt x="2825" y="675"/>
                </a:lnTo>
                <a:lnTo>
                  <a:pt x="2825" y="675"/>
                </a:lnTo>
                <a:lnTo>
                  <a:pt x="2825" y="668"/>
                </a:lnTo>
                <a:lnTo>
                  <a:pt x="2825" y="661"/>
                </a:lnTo>
                <a:lnTo>
                  <a:pt x="2825" y="661"/>
                </a:lnTo>
                <a:lnTo>
                  <a:pt x="2832" y="661"/>
                </a:lnTo>
                <a:lnTo>
                  <a:pt x="2832" y="661"/>
                </a:lnTo>
                <a:lnTo>
                  <a:pt x="2832" y="661"/>
                </a:lnTo>
                <a:lnTo>
                  <a:pt x="2832" y="661"/>
                </a:lnTo>
                <a:lnTo>
                  <a:pt x="2832" y="661"/>
                </a:lnTo>
                <a:lnTo>
                  <a:pt x="2839" y="653"/>
                </a:lnTo>
                <a:lnTo>
                  <a:pt x="2839" y="661"/>
                </a:lnTo>
                <a:lnTo>
                  <a:pt x="2839" y="653"/>
                </a:lnTo>
                <a:lnTo>
                  <a:pt x="2839" y="653"/>
                </a:lnTo>
                <a:lnTo>
                  <a:pt x="2846" y="653"/>
                </a:lnTo>
                <a:lnTo>
                  <a:pt x="2846" y="661"/>
                </a:lnTo>
                <a:lnTo>
                  <a:pt x="2846" y="661"/>
                </a:lnTo>
                <a:lnTo>
                  <a:pt x="2846" y="661"/>
                </a:lnTo>
                <a:lnTo>
                  <a:pt x="2853" y="661"/>
                </a:lnTo>
                <a:lnTo>
                  <a:pt x="2853" y="668"/>
                </a:lnTo>
                <a:lnTo>
                  <a:pt x="2846" y="675"/>
                </a:lnTo>
                <a:lnTo>
                  <a:pt x="2846" y="675"/>
                </a:lnTo>
                <a:lnTo>
                  <a:pt x="2846" y="675"/>
                </a:lnTo>
                <a:lnTo>
                  <a:pt x="2846" y="675"/>
                </a:lnTo>
                <a:lnTo>
                  <a:pt x="2846" y="675"/>
                </a:lnTo>
                <a:lnTo>
                  <a:pt x="2846" y="682"/>
                </a:lnTo>
                <a:lnTo>
                  <a:pt x="2846" y="682"/>
                </a:lnTo>
                <a:lnTo>
                  <a:pt x="2846" y="689"/>
                </a:lnTo>
                <a:lnTo>
                  <a:pt x="2839" y="696"/>
                </a:lnTo>
                <a:lnTo>
                  <a:pt x="2839" y="703"/>
                </a:lnTo>
                <a:lnTo>
                  <a:pt x="2839" y="710"/>
                </a:lnTo>
                <a:lnTo>
                  <a:pt x="2839" y="710"/>
                </a:lnTo>
                <a:lnTo>
                  <a:pt x="2839" y="710"/>
                </a:lnTo>
                <a:lnTo>
                  <a:pt x="2839" y="710"/>
                </a:lnTo>
                <a:lnTo>
                  <a:pt x="2839" y="717"/>
                </a:lnTo>
                <a:lnTo>
                  <a:pt x="2839" y="717"/>
                </a:lnTo>
                <a:lnTo>
                  <a:pt x="2839" y="717"/>
                </a:lnTo>
                <a:lnTo>
                  <a:pt x="2846" y="725"/>
                </a:lnTo>
                <a:lnTo>
                  <a:pt x="2846" y="725"/>
                </a:lnTo>
                <a:lnTo>
                  <a:pt x="2846" y="725"/>
                </a:lnTo>
                <a:lnTo>
                  <a:pt x="2846" y="732"/>
                </a:lnTo>
                <a:lnTo>
                  <a:pt x="2846" y="732"/>
                </a:lnTo>
                <a:lnTo>
                  <a:pt x="2839" y="732"/>
                </a:lnTo>
                <a:lnTo>
                  <a:pt x="2839" y="739"/>
                </a:lnTo>
                <a:lnTo>
                  <a:pt x="2839" y="739"/>
                </a:lnTo>
                <a:lnTo>
                  <a:pt x="2832" y="739"/>
                </a:lnTo>
                <a:lnTo>
                  <a:pt x="2832" y="746"/>
                </a:lnTo>
                <a:lnTo>
                  <a:pt x="2832" y="753"/>
                </a:lnTo>
                <a:lnTo>
                  <a:pt x="2832" y="753"/>
                </a:lnTo>
                <a:lnTo>
                  <a:pt x="2832" y="753"/>
                </a:lnTo>
                <a:lnTo>
                  <a:pt x="2832" y="753"/>
                </a:lnTo>
                <a:lnTo>
                  <a:pt x="2832" y="760"/>
                </a:lnTo>
                <a:lnTo>
                  <a:pt x="2832" y="767"/>
                </a:lnTo>
                <a:lnTo>
                  <a:pt x="2832" y="767"/>
                </a:lnTo>
                <a:lnTo>
                  <a:pt x="2832" y="767"/>
                </a:lnTo>
                <a:lnTo>
                  <a:pt x="2832" y="767"/>
                </a:lnTo>
                <a:lnTo>
                  <a:pt x="2832" y="774"/>
                </a:lnTo>
                <a:lnTo>
                  <a:pt x="2832" y="774"/>
                </a:lnTo>
                <a:lnTo>
                  <a:pt x="2832" y="774"/>
                </a:lnTo>
                <a:lnTo>
                  <a:pt x="2832" y="774"/>
                </a:lnTo>
                <a:lnTo>
                  <a:pt x="2832" y="774"/>
                </a:lnTo>
                <a:lnTo>
                  <a:pt x="2832" y="774"/>
                </a:lnTo>
                <a:lnTo>
                  <a:pt x="2832" y="774"/>
                </a:lnTo>
                <a:lnTo>
                  <a:pt x="2832" y="781"/>
                </a:lnTo>
                <a:lnTo>
                  <a:pt x="2832" y="781"/>
                </a:lnTo>
                <a:lnTo>
                  <a:pt x="2832" y="781"/>
                </a:lnTo>
                <a:lnTo>
                  <a:pt x="2832" y="796"/>
                </a:lnTo>
                <a:lnTo>
                  <a:pt x="2832" y="796"/>
                </a:lnTo>
                <a:lnTo>
                  <a:pt x="2832" y="796"/>
                </a:lnTo>
                <a:lnTo>
                  <a:pt x="2832" y="803"/>
                </a:lnTo>
                <a:lnTo>
                  <a:pt x="2832" y="803"/>
                </a:lnTo>
                <a:lnTo>
                  <a:pt x="2825" y="817"/>
                </a:lnTo>
                <a:lnTo>
                  <a:pt x="2825" y="817"/>
                </a:lnTo>
                <a:lnTo>
                  <a:pt x="2825" y="824"/>
                </a:lnTo>
                <a:lnTo>
                  <a:pt x="2825" y="831"/>
                </a:lnTo>
                <a:lnTo>
                  <a:pt x="2825" y="831"/>
                </a:lnTo>
                <a:lnTo>
                  <a:pt x="2825" y="831"/>
                </a:lnTo>
                <a:lnTo>
                  <a:pt x="2825" y="838"/>
                </a:lnTo>
                <a:lnTo>
                  <a:pt x="2825" y="838"/>
                </a:lnTo>
                <a:lnTo>
                  <a:pt x="2825" y="838"/>
                </a:lnTo>
                <a:lnTo>
                  <a:pt x="2825" y="845"/>
                </a:lnTo>
                <a:lnTo>
                  <a:pt x="2825" y="845"/>
                </a:lnTo>
                <a:lnTo>
                  <a:pt x="2825" y="845"/>
                </a:lnTo>
                <a:lnTo>
                  <a:pt x="2825" y="845"/>
                </a:lnTo>
                <a:lnTo>
                  <a:pt x="2825" y="845"/>
                </a:lnTo>
                <a:lnTo>
                  <a:pt x="2825" y="845"/>
                </a:lnTo>
                <a:lnTo>
                  <a:pt x="2825" y="852"/>
                </a:lnTo>
                <a:lnTo>
                  <a:pt x="2825" y="852"/>
                </a:lnTo>
                <a:lnTo>
                  <a:pt x="2825" y="852"/>
                </a:lnTo>
                <a:lnTo>
                  <a:pt x="2832" y="852"/>
                </a:lnTo>
                <a:lnTo>
                  <a:pt x="2832" y="859"/>
                </a:lnTo>
                <a:lnTo>
                  <a:pt x="2832" y="859"/>
                </a:lnTo>
                <a:lnTo>
                  <a:pt x="2832" y="867"/>
                </a:lnTo>
                <a:lnTo>
                  <a:pt x="2832" y="867"/>
                </a:lnTo>
                <a:lnTo>
                  <a:pt x="2832" y="867"/>
                </a:lnTo>
                <a:lnTo>
                  <a:pt x="2839" y="874"/>
                </a:lnTo>
                <a:lnTo>
                  <a:pt x="2839" y="874"/>
                </a:lnTo>
                <a:lnTo>
                  <a:pt x="2839" y="881"/>
                </a:lnTo>
                <a:lnTo>
                  <a:pt x="2839" y="888"/>
                </a:lnTo>
                <a:lnTo>
                  <a:pt x="2839" y="888"/>
                </a:lnTo>
                <a:lnTo>
                  <a:pt x="2839" y="888"/>
                </a:lnTo>
                <a:lnTo>
                  <a:pt x="2839" y="895"/>
                </a:lnTo>
                <a:lnTo>
                  <a:pt x="2839" y="895"/>
                </a:lnTo>
                <a:lnTo>
                  <a:pt x="2839" y="895"/>
                </a:lnTo>
                <a:lnTo>
                  <a:pt x="2839" y="895"/>
                </a:lnTo>
                <a:lnTo>
                  <a:pt x="2839" y="895"/>
                </a:lnTo>
                <a:lnTo>
                  <a:pt x="2839" y="902"/>
                </a:lnTo>
                <a:lnTo>
                  <a:pt x="2839" y="902"/>
                </a:lnTo>
                <a:lnTo>
                  <a:pt x="2839" y="909"/>
                </a:lnTo>
                <a:lnTo>
                  <a:pt x="2839" y="916"/>
                </a:lnTo>
                <a:lnTo>
                  <a:pt x="2839" y="916"/>
                </a:lnTo>
                <a:lnTo>
                  <a:pt x="2839" y="923"/>
                </a:lnTo>
                <a:lnTo>
                  <a:pt x="2839" y="923"/>
                </a:lnTo>
                <a:lnTo>
                  <a:pt x="2839" y="923"/>
                </a:lnTo>
                <a:lnTo>
                  <a:pt x="2839" y="930"/>
                </a:lnTo>
                <a:lnTo>
                  <a:pt x="2839" y="930"/>
                </a:lnTo>
                <a:lnTo>
                  <a:pt x="2846" y="938"/>
                </a:lnTo>
                <a:lnTo>
                  <a:pt x="2846" y="945"/>
                </a:lnTo>
                <a:lnTo>
                  <a:pt x="2846" y="945"/>
                </a:lnTo>
                <a:lnTo>
                  <a:pt x="2846" y="945"/>
                </a:lnTo>
                <a:lnTo>
                  <a:pt x="2846" y="945"/>
                </a:lnTo>
                <a:lnTo>
                  <a:pt x="2846" y="945"/>
                </a:lnTo>
                <a:lnTo>
                  <a:pt x="2846" y="945"/>
                </a:lnTo>
                <a:lnTo>
                  <a:pt x="2846" y="945"/>
                </a:lnTo>
                <a:lnTo>
                  <a:pt x="2853" y="952"/>
                </a:lnTo>
                <a:lnTo>
                  <a:pt x="2853" y="952"/>
                </a:lnTo>
                <a:lnTo>
                  <a:pt x="2853" y="952"/>
                </a:lnTo>
                <a:lnTo>
                  <a:pt x="2853" y="952"/>
                </a:lnTo>
                <a:lnTo>
                  <a:pt x="2853" y="952"/>
                </a:lnTo>
                <a:lnTo>
                  <a:pt x="2853" y="952"/>
                </a:lnTo>
                <a:lnTo>
                  <a:pt x="2860" y="966"/>
                </a:lnTo>
                <a:lnTo>
                  <a:pt x="2860" y="966"/>
                </a:lnTo>
                <a:lnTo>
                  <a:pt x="2860" y="973"/>
                </a:lnTo>
                <a:lnTo>
                  <a:pt x="2867" y="980"/>
                </a:lnTo>
                <a:lnTo>
                  <a:pt x="2875" y="987"/>
                </a:lnTo>
                <a:lnTo>
                  <a:pt x="2875" y="987"/>
                </a:lnTo>
                <a:lnTo>
                  <a:pt x="2875" y="987"/>
                </a:lnTo>
                <a:lnTo>
                  <a:pt x="2875" y="994"/>
                </a:lnTo>
                <a:lnTo>
                  <a:pt x="2875" y="994"/>
                </a:lnTo>
                <a:lnTo>
                  <a:pt x="2882" y="994"/>
                </a:lnTo>
                <a:lnTo>
                  <a:pt x="2882" y="994"/>
                </a:lnTo>
                <a:lnTo>
                  <a:pt x="2889" y="994"/>
                </a:lnTo>
                <a:lnTo>
                  <a:pt x="2896" y="994"/>
                </a:lnTo>
                <a:lnTo>
                  <a:pt x="2910" y="987"/>
                </a:lnTo>
                <a:lnTo>
                  <a:pt x="2924" y="973"/>
                </a:lnTo>
                <a:lnTo>
                  <a:pt x="2924" y="973"/>
                </a:lnTo>
                <a:lnTo>
                  <a:pt x="2924" y="973"/>
                </a:lnTo>
                <a:lnTo>
                  <a:pt x="2931" y="973"/>
                </a:lnTo>
                <a:lnTo>
                  <a:pt x="2938" y="966"/>
                </a:lnTo>
                <a:lnTo>
                  <a:pt x="2938" y="959"/>
                </a:lnTo>
                <a:lnTo>
                  <a:pt x="2946" y="938"/>
                </a:lnTo>
                <a:lnTo>
                  <a:pt x="2953" y="923"/>
                </a:lnTo>
                <a:lnTo>
                  <a:pt x="2960" y="909"/>
                </a:lnTo>
                <a:lnTo>
                  <a:pt x="2960" y="895"/>
                </a:lnTo>
                <a:lnTo>
                  <a:pt x="2960" y="874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45"/>
                </a:lnTo>
                <a:lnTo>
                  <a:pt x="2953" y="838"/>
                </a:lnTo>
                <a:lnTo>
                  <a:pt x="2953" y="838"/>
                </a:lnTo>
                <a:lnTo>
                  <a:pt x="2953" y="838"/>
                </a:lnTo>
                <a:lnTo>
                  <a:pt x="2953" y="831"/>
                </a:lnTo>
                <a:lnTo>
                  <a:pt x="2946" y="824"/>
                </a:lnTo>
                <a:lnTo>
                  <a:pt x="2946" y="817"/>
                </a:lnTo>
                <a:lnTo>
                  <a:pt x="2946" y="817"/>
                </a:lnTo>
                <a:lnTo>
                  <a:pt x="2946" y="817"/>
                </a:lnTo>
                <a:lnTo>
                  <a:pt x="2946" y="817"/>
                </a:lnTo>
                <a:lnTo>
                  <a:pt x="2953" y="817"/>
                </a:lnTo>
                <a:lnTo>
                  <a:pt x="2953" y="817"/>
                </a:lnTo>
                <a:lnTo>
                  <a:pt x="2946" y="817"/>
                </a:lnTo>
                <a:lnTo>
                  <a:pt x="2946" y="817"/>
                </a:lnTo>
                <a:lnTo>
                  <a:pt x="2938" y="817"/>
                </a:lnTo>
                <a:lnTo>
                  <a:pt x="2924" y="788"/>
                </a:lnTo>
                <a:lnTo>
                  <a:pt x="2924" y="788"/>
                </a:lnTo>
                <a:lnTo>
                  <a:pt x="2924" y="781"/>
                </a:lnTo>
                <a:lnTo>
                  <a:pt x="2924" y="781"/>
                </a:lnTo>
                <a:lnTo>
                  <a:pt x="2924" y="774"/>
                </a:lnTo>
                <a:lnTo>
                  <a:pt x="2924" y="774"/>
                </a:lnTo>
                <a:lnTo>
                  <a:pt x="2924" y="767"/>
                </a:lnTo>
                <a:lnTo>
                  <a:pt x="2931" y="760"/>
                </a:lnTo>
                <a:lnTo>
                  <a:pt x="2931" y="760"/>
                </a:lnTo>
                <a:lnTo>
                  <a:pt x="2924" y="753"/>
                </a:lnTo>
                <a:lnTo>
                  <a:pt x="2924" y="746"/>
                </a:lnTo>
                <a:lnTo>
                  <a:pt x="2924" y="746"/>
                </a:lnTo>
                <a:lnTo>
                  <a:pt x="2924" y="746"/>
                </a:lnTo>
                <a:lnTo>
                  <a:pt x="2924" y="746"/>
                </a:lnTo>
                <a:lnTo>
                  <a:pt x="2924" y="746"/>
                </a:lnTo>
                <a:lnTo>
                  <a:pt x="2924" y="739"/>
                </a:lnTo>
                <a:lnTo>
                  <a:pt x="2924" y="739"/>
                </a:lnTo>
                <a:lnTo>
                  <a:pt x="2917" y="739"/>
                </a:lnTo>
                <a:lnTo>
                  <a:pt x="2917" y="732"/>
                </a:lnTo>
                <a:lnTo>
                  <a:pt x="2924" y="732"/>
                </a:lnTo>
                <a:lnTo>
                  <a:pt x="2924" y="725"/>
                </a:lnTo>
                <a:lnTo>
                  <a:pt x="2931" y="717"/>
                </a:lnTo>
                <a:lnTo>
                  <a:pt x="2931" y="710"/>
                </a:lnTo>
                <a:lnTo>
                  <a:pt x="2931" y="703"/>
                </a:lnTo>
                <a:lnTo>
                  <a:pt x="2931" y="703"/>
                </a:lnTo>
                <a:lnTo>
                  <a:pt x="2938" y="696"/>
                </a:lnTo>
                <a:lnTo>
                  <a:pt x="2931" y="689"/>
                </a:lnTo>
                <a:lnTo>
                  <a:pt x="2931" y="689"/>
                </a:lnTo>
                <a:lnTo>
                  <a:pt x="2931" y="689"/>
                </a:lnTo>
                <a:lnTo>
                  <a:pt x="2931" y="689"/>
                </a:lnTo>
                <a:lnTo>
                  <a:pt x="2931" y="682"/>
                </a:lnTo>
                <a:lnTo>
                  <a:pt x="2931" y="675"/>
                </a:lnTo>
                <a:lnTo>
                  <a:pt x="2931" y="675"/>
                </a:lnTo>
                <a:lnTo>
                  <a:pt x="2931" y="675"/>
                </a:lnTo>
                <a:lnTo>
                  <a:pt x="2931" y="668"/>
                </a:lnTo>
                <a:lnTo>
                  <a:pt x="2931" y="668"/>
                </a:lnTo>
                <a:lnTo>
                  <a:pt x="2931" y="668"/>
                </a:lnTo>
                <a:lnTo>
                  <a:pt x="2931" y="661"/>
                </a:lnTo>
                <a:lnTo>
                  <a:pt x="2938" y="661"/>
                </a:lnTo>
                <a:lnTo>
                  <a:pt x="2938" y="661"/>
                </a:lnTo>
                <a:lnTo>
                  <a:pt x="2938" y="661"/>
                </a:lnTo>
                <a:lnTo>
                  <a:pt x="2938" y="661"/>
                </a:lnTo>
                <a:lnTo>
                  <a:pt x="2938" y="661"/>
                </a:lnTo>
                <a:lnTo>
                  <a:pt x="2938" y="661"/>
                </a:lnTo>
                <a:lnTo>
                  <a:pt x="2938" y="661"/>
                </a:lnTo>
                <a:lnTo>
                  <a:pt x="2946" y="661"/>
                </a:lnTo>
                <a:lnTo>
                  <a:pt x="2946" y="661"/>
                </a:lnTo>
                <a:lnTo>
                  <a:pt x="2946" y="661"/>
                </a:lnTo>
                <a:lnTo>
                  <a:pt x="2946" y="653"/>
                </a:lnTo>
                <a:lnTo>
                  <a:pt x="2946" y="646"/>
                </a:lnTo>
                <a:lnTo>
                  <a:pt x="2938" y="646"/>
                </a:lnTo>
                <a:lnTo>
                  <a:pt x="2946" y="639"/>
                </a:lnTo>
                <a:lnTo>
                  <a:pt x="2946" y="639"/>
                </a:lnTo>
                <a:lnTo>
                  <a:pt x="2946" y="639"/>
                </a:lnTo>
                <a:lnTo>
                  <a:pt x="2946" y="639"/>
                </a:lnTo>
                <a:lnTo>
                  <a:pt x="2946" y="639"/>
                </a:lnTo>
                <a:lnTo>
                  <a:pt x="2946" y="639"/>
                </a:lnTo>
                <a:lnTo>
                  <a:pt x="2946" y="639"/>
                </a:lnTo>
                <a:lnTo>
                  <a:pt x="2946" y="639"/>
                </a:lnTo>
                <a:lnTo>
                  <a:pt x="2953" y="639"/>
                </a:lnTo>
                <a:lnTo>
                  <a:pt x="2953" y="632"/>
                </a:lnTo>
                <a:lnTo>
                  <a:pt x="2953" y="632"/>
                </a:lnTo>
                <a:lnTo>
                  <a:pt x="2953" y="632"/>
                </a:lnTo>
                <a:lnTo>
                  <a:pt x="2953" y="632"/>
                </a:lnTo>
                <a:lnTo>
                  <a:pt x="2953" y="632"/>
                </a:lnTo>
                <a:lnTo>
                  <a:pt x="2953" y="632"/>
                </a:lnTo>
                <a:lnTo>
                  <a:pt x="2953" y="632"/>
                </a:lnTo>
                <a:lnTo>
                  <a:pt x="2953" y="632"/>
                </a:lnTo>
                <a:lnTo>
                  <a:pt x="2960" y="639"/>
                </a:lnTo>
                <a:lnTo>
                  <a:pt x="2960" y="639"/>
                </a:lnTo>
                <a:lnTo>
                  <a:pt x="2960" y="639"/>
                </a:lnTo>
                <a:lnTo>
                  <a:pt x="2960" y="632"/>
                </a:lnTo>
                <a:lnTo>
                  <a:pt x="2960" y="625"/>
                </a:lnTo>
                <a:lnTo>
                  <a:pt x="2967" y="625"/>
                </a:lnTo>
                <a:lnTo>
                  <a:pt x="2967" y="625"/>
                </a:lnTo>
                <a:lnTo>
                  <a:pt x="2967" y="618"/>
                </a:lnTo>
                <a:lnTo>
                  <a:pt x="2967" y="618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04"/>
                </a:lnTo>
                <a:lnTo>
                  <a:pt x="2981" y="604"/>
                </a:lnTo>
                <a:lnTo>
                  <a:pt x="2981" y="611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11"/>
                </a:lnTo>
                <a:lnTo>
                  <a:pt x="2974" y="618"/>
                </a:lnTo>
                <a:lnTo>
                  <a:pt x="2974" y="618"/>
                </a:lnTo>
                <a:lnTo>
                  <a:pt x="2974" y="625"/>
                </a:lnTo>
                <a:lnTo>
                  <a:pt x="2974" y="625"/>
                </a:lnTo>
                <a:lnTo>
                  <a:pt x="2974" y="625"/>
                </a:lnTo>
                <a:lnTo>
                  <a:pt x="2974" y="625"/>
                </a:lnTo>
                <a:lnTo>
                  <a:pt x="2974" y="632"/>
                </a:lnTo>
                <a:lnTo>
                  <a:pt x="2974" y="632"/>
                </a:lnTo>
                <a:lnTo>
                  <a:pt x="2974" y="632"/>
                </a:lnTo>
                <a:lnTo>
                  <a:pt x="2974" y="632"/>
                </a:lnTo>
                <a:lnTo>
                  <a:pt x="2974" y="632"/>
                </a:lnTo>
                <a:lnTo>
                  <a:pt x="2974" y="632"/>
                </a:lnTo>
                <a:lnTo>
                  <a:pt x="2974" y="632"/>
                </a:lnTo>
                <a:lnTo>
                  <a:pt x="2974" y="639"/>
                </a:lnTo>
                <a:lnTo>
                  <a:pt x="2974" y="646"/>
                </a:lnTo>
                <a:lnTo>
                  <a:pt x="2974" y="646"/>
                </a:lnTo>
                <a:lnTo>
                  <a:pt x="2974" y="646"/>
                </a:lnTo>
                <a:lnTo>
                  <a:pt x="2974" y="653"/>
                </a:lnTo>
                <a:lnTo>
                  <a:pt x="2981" y="653"/>
                </a:lnTo>
                <a:lnTo>
                  <a:pt x="2981" y="653"/>
                </a:lnTo>
                <a:lnTo>
                  <a:pt x="2981" y="646"/>
                </a:lnTo>
                <a:lnTo>
                  <a:pt x="2981" y="646"/>
                </a:lnTo>
                <a:lnTo>
                  <a:pt x="2981" y="646"/>
                </a:lnTo>
                <a:lnTo>
                  <a:pt x="2981" y="639"/>
                </a:lnTo>
                <a:lnTo>
                  <a:pt x="2981" y="639"/>
                </a:lnTo>
                <a:lnTo>
                  <a:pt x="2981" y="639"/>
                </a:lnTo>
                <a:lnTo>
                  <a:pt x="2981" y="639"/>
                </a:lnTo>
                <a:lnTo>
                  <a:pt x="2981" y="639"/>
                </a:lnTo>
                <a:lnTo>
                  <a:pt x="2981" y="639"/>
                </a:lnTo>
                <a:lnTo>
                  <a:pt x="2981" y="639"/>
                </a:lnTo>
                <a:lnTo>
                  <a:pt x="2981" y="632"/>
                </a:lnTo>
                <a:lnTo>
                  <a:pt x="2981" y="632"/>
                </a:lnTo>
                <a:lnTo>
                  <a:pt x="2981" y="632"/>
                </a:lnTo>
                <a:lnTo>
                  <a:pt x="2981" y="632"/>
                </a:lnTo>
                <a:lnTo>
                  <a:pt x="2981" y="632"/>
                </a:lnTo>
                <a:lnTo>
                  <a:pt x="2981" y="625"/>
                </a:lnTo>
                <a:lnTo>
                  <a:pt x="2981" y="625"/>
                </a:lnTo>
                <a:lnTo>
                  <a:pt x="2988" y="632"/>
                </a:lnTo>
                <a:lnTo>
                  <a:pt x="2988" y="632"/>
                </a:lnTo>
                <a:lnTo>
                  <a:pt x="2988" y="632"/>
                </a:lnTo>
                <a:lnTo>
                  <a:pt x="2988" y="632"/>
                </a:lnTo>
                <a:lnTo>
                  <a:pt x="2988" y="632"/>
                </a:lnTo>
                <a:lnTo>
                  <a:pt x="2988" y="639"/>
                </a:lnTo>
                <a:lnTo>
                  <a:pt x="2988" y="639"/>
                </a:lnTo>
                <a:lnTo>
                  <a:pt x="2981" y="639"/>
                </a:lnTo>
                <a:lnTo>
                  <a:pt x="2981" y="646"/>
                </a:lnTo>
                <a:lnTo>
                  <a:pt x="2981" y="646"/>
                </a:lnTo>
                <a:lnTo>
                  <a:pt x="2981" y="646"/>
                </a:lnTo>
                <a:lnTo>
                  <a:pt x="2981" y="646"/>
                </a:lnTo>
                <a:lnTo>
                  <a:pt x="2981" y="646"/>
                </a:lnTo>
                <a:lnTo>
                  <a:pt x="2981" y="653"/>
                </a:lnTo>
                <a:lnTo>
                  <a:pt x="2981" y="653"/>
                </a:lnTo>
                <a:lnTo>
                  <a:pt x="2981" y="653"/>
                </a:lnTo>
                <a:lnTo>
                  <a:pt x="2981" y="653"/>
                </a:lnTo>
                <a:lnTo>
                  <a:pt x="2981" y="653"/>
                </a:lnTo>
                <a:lnTo>
                  <a:pt x="2981" y="653"/>
                </a:lnTo>
                <a:lnTo>
                  <a:pt x="2988" y="646"/>
                </a:lnTo>
                <a:lnTo>
                  <a:pt x="2988" y="632"/>
                </a:lnTo>
                <a:lnTo>
                  <a:pt x="2988" y="625"/>
                </a:lnTo>
                <a:lnTo>
                  <a:pt x="2988" y="618"/>
                </a:lnTo>
                <a:lnTo>
                  <a:pt x="2988" y="604"/>
                </a:lnTo>
                <a:lnTo>
                  <a:pt x="2988" y="597"/>
                </a:lnTo>
                <a:lnTo>
                  <a:pt x="2988" y="597"/>
                </a:lnTo>
                <a:lnTo>
                  <a:pt x="2988" y="597"/>
                </a:lnTo>
                <a:lnTo>
                  <a:pt x="3002" y="590"/>
                </a:lnTo>
                <a:lnTo>
                  <a:pt x="3002" y="582"/>
                </a:lnTo>
                <a:lnTo>
                  <a:pt x="3009" y="582"/>
                </a:lnTo>
                <a:lnTo>
                  <a:pt x="3017" y="582"/>
                </a:lnTo>
                <a:lnTo>
                  <a:pt x="3017" y="582"/>
                </a:lnTo>
                <a:lnTo>
                  <a:pt x="3024" y="582"/>
                </a:lnTo>
                <a:lnTo>
                  <a:pt x="3017" y="582"/>
                </a:lnTo>
                <a:lnTo>
                  <a:pt x="3009" y="575"/>
                </a:lnTo>
                <a:lnTo>
                  <a:pt x="3009" y="575"/>
                </a:lnTo>
                <a:lnTo>
                  <a:pt x="3009" y="575"/>
                </a:lnTo>
                <a:lnTo>
                  <a:pt x="3009" y="575"/>
                </a:lnTo>
                <a:lnTo>
                  <a:pt x="3002" y="568"/>
                </a:lnTo>
                <a:lnTo>
                  <a:pt x="3002" y="568"/>
                </a:lnTo>
                <a:lnTo>
                  <a:pt x="3002" y="561"/>
                </a:lnTo>
                <a:lnTo>
                  <a:pt x="3002" y="561"/>
                </a:lnTo>
                <a:lnTo>
                  <a:pt x="3009" y="554"/>
                </a:lnTo>
                <a:lnTo>
                  <a:pt x="3009" y="554"/>
                </a:lnTo>
                <a:lnTo>
                  <a:pt x="3017" y="547"/>
                </a:lnTo>
                <a:lnTo>
                  <a:pt x="3017" y="547"/>
                </a:lnTo>
                <a:lnTo>
                  <a:pt x="3017" y="547"/>
                </a:lnTo>
                <a:lnTo>
                  <a:pt x="3009" y="547"/>
                </a:lnTo>
                <a:lnTo>
                  <a:pt x="3009" y="547"/>
                </a:lnTo>
                <a:lnTo>
                  <a:pt x="3009" y="540"/>
                </a:lnTo>
                <a:lnTo>
                  <a:pt x="3009" y="547"/>
                </a:lnTo>
                <a:lnTo>
                  <a:pt x="3024" y="540"/>
                </a:lnTo>
                <a:lnTo>
                  <a:pt x="3024" y="540"/>
                </a:lnTo>
                <a:lnTo>
                  <a:pt x="3024" y="540"/>
                </a:lnTo>
                <a:lnTo>
                  <a:pt x="3024" y="540"/>
                </a:lnTo>
                <a:lnTo>
                  <a:pt x="3024" y="540"/>
                </a:lnTo>
                <a:lnTo>
                  <a:pt x="3024" y="540"/>
                </a:lnTo>
                <a:lnTo>
                  <a:pt x="3031" y="540"/>
                </a:lnTo>
                <a:lnTo>
                  <a:pt x="3031" y="540"/>
                </a:lnTo>
                <a:lnTo>
                  <a:pt x="3038" y="547"/>
                </a:lnTo>
                <a:lnTo>
                  <a:pt x="3045" y="547"/>
                </a:lnTo>
                <a:lnTo>
                  <a:pt x="3052" y="547"/>
                </a:lnTo>
                <a:lnTo>
                  <a:pt x="3059" y="547"/>
                </a:lnTo>
                <a:lnTo>
                  <a:pt x="3059" y="547"/>
                </a:lnTo>
                <a:lnTo>
                  <a:pt x="3066" y="547"/>
                </a:lnTo>
                <a:lnTo>
                  <a:pt x="3066" y="554"/>
                </a:lnTo>
                <a:lnTo>
                  <a:pt x="3073" y="554"/>
                </a:lnTo>
                <a:lnTo>
                  <a:pt x="3073" y="554"/>
                </a:lnTo>
                <a:lnTo>
                  <a:pt x="3073" y="554"/>
                </a:lnTo>
                <a:lnTo>
                  <a:pt x="3073" y="561"/>
                </a:lnTo>
                <a:lnTo>
                  <a:pt x="3073" y="561"/>
                </a:lnTo>
                <a:lnTo>
                  <a:pt x="3073" y="561"/>
                </a:lnTo>
                <a:lnTo>
                  <a:pt x="3080" y="561"/>
                </a:lnTo>
                <a:lnTo>
                  <a:pt x="3080" y="561"/>
                </a:lnTo>
                <a:lnTo>
                  <a:pt x="3087" y="561"/>
                </a:lnTo>
                <a:lnTo>
                  <a:pt x="3095" y="561"/>
                </a:lnTo>
                <a:lnTo>
                  <a:pt x="3095" y="568"/>
                </a:lnTo>
                <a:lnTo>
                  <a:pt x="3102" y="568"/>
                </a:lnTo>
                <a:lnTo>
                  <a:pt x="3102" y="568"/>
                </a:lnTo>
                <a:lnTo>
                  <a:pt x="3102" y="568"/>
                </a:lnTo>
                <a:lnTo>
                  <a:pt x="3102" y="568"/>
                </a:lnTo>
                <a:lnTo>
                  <a:pt x="3109" y="568"/>
                </a:lnTo>
                <a:lnTo>
                  <a:pt x="3109" y="568"/>
                </a:lnTo>
                <a:lnTo>
                  <a:pt x="3109" y="568"/>
                </a:lnTo>
                <a:lnTo>
                  <a:pt x="3109" y="575"/>
                </a:lnTo>
                <a:lnTo>
                  <a:pt x="3116" y="575"/>
                </a:lnTo>
                <a:lnTo>
                  <a:pt x="3116" y="575"/>
                </a:lnTo>
                <a:lnTo>
                  <a:pt x="3116" y="575"/>
                </a:lnTo>
                <a:lnTo>
                  <a:pt x="3116" y="575"/>
                </a:lnTo>
                <a:lnTo>
                  <a:pt x="3123" y="575"/>
                </a:lnTo>
                <a:lnTo>
                  <a:pt x="3123" y="575"/>
                </a:lnTo>
                <a:lnTo>
                  <a:pt x="3130" y="575"/>
                </a:lnTo>
                <a:lnTo>
                  <a:pt x="3130" y="575"/>
                </a:lnTo>
                <a:lnTo>
                  <a:pt x="3137" y="582"/>
                </a:lnTo>
                <a:lnTo>
                  <a:pt x="3130" y="582"/>
                </a:lnTo>
                <a:lnTo>
                  <a:pt x="3130" y="582"/>
                </a:lnTo>
                <a:lnTo>
                  <a:pt x="3130" y="582"/>
                </a:lnTo>
                <a:lnTo>
                  <a:pt x="3130" y="582"/>
                </a:lnTo>
                <a:lnTo>
                  <a:pt x="3137" y="590"/>
                </a:lnTo>
                <a:lnTo>
                  <a:pt x="3137" y="590"/>
                </a:lnTo>
                <a:lnTo>
                  <a:pt x="3137" y="590"/>
                </a:lnTo>
                <a:lnTo>
                  <a:pt x="3137" y="590"/>
                </a:lnTo>
                <a:lnTo>
                  <a:pt x="3137" y="590"/>
                </a:lnTo>
                <a:lnTo>
                  <a:pt x="3137" y="590"/>
                </a:lnTo>
                <a:lnTo>
                  <a:pt x="3144" y="590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597"/>
                </a:lnTo>
                <a:lnTo>
                  <a:pt x="3144" y="604"/>
                </a:lnTo>
                <a:lnTo>
                  <a:pt x="3144" y="604"/>
                </a:lnTo>
                <a:lnTo>
                  <a:pt x="3144" y="604"/>
                </a:lnTo>
                <a:lnTo>
                  <a:pt x="3144" y="604"/>
                </a:lnTo>
                <a:lnTo>
                  <a:pt x="3144" y="604"/>
                </a:lnTo>
                <a:lnTo>
                  <a:pt x="3144" y="604"/>
                </a:lnTo>
                <a:lnTo>
                  <a:pt x="3137" y="604"/>
                </a:lnTo>
                <a:lnTo>
                  <a:pt x="3137" y="604"/>
                </a:lnTo>
                <a:lnTo>
                  <a:pt x="3137" y="604"/>
                </a:lnTo>
                <a:lnTo>
                  <a:pt x="3137" y="604"/>
                </a:lnTo>
                <a:lnTo>
                  <a:pt x="3137" y="604"/>
                </a:lnTo>
                <a:lnTo>
                  <a:pt x="3137" y="604"/>
                </a:lnTo>
                <a:lnTo>
                  <a:pt x="3137" y="611"/>
                </a:lnTo>
                <a:lnTo>
                  <a:pt x="3137" y="611"/>
                </a:lnTo>
                <a:lnTo>
                  <a:pt x="3130" y="611"/>
                </a:lnTo>
                <a:lnTo>
                  <a:pt x="3130" y="611"/>
                </a:lnTo>
                <a:lnTo>
                  <a:pt x="3130" y="611"/>
                </a:lnTo>
                <a:lnTo>
                  <a:pt x="3137" y="611"/>
                </a:lnTo>
                <a:lnTo>
                  <a:pt x="3137" y="611"/>
                </a:lnTo>
                <a:lnTo>
                  <a:pt x="3137" y="611"/>
                </a:lnTo>
                <a:lnTo>
                  <a:pt x="3137" y="611"/>
                </a:lnTo>
                <a:lnTo>
                  <a:pt x="3137" y="611"/>
                </a:lnTo>
                <a:lnTo>
                  <a:pt x="3137" y="618"/>
                </a:lnTo>
                <a:lnTo>
                  <a:pt x="3137" y="618"/>
                </a:lnTo>
                <a:lnTo>
                  <a:pt x="3137" y="618"/>
                </a:lnTo>
                <a:lnTo>
                  <a:pt x="3137" y="618"/>
                </a:lnTo>
                <a:lnTo>
                  <a:pt x="3144" y="618"/>
                </a:lnTo>
                <a:lnTo>
                  <a:pt x="3144" y="618"/>
                </a:lnTo>
                <a:lnTo>
                  <a:pt x="3144" y="618"/>
                </a:lnTo>
                <a:lnTo>
                  <a:pt x="3144" y="618"/>
                </a:lnTo>
                <a:lnTo>
                  <a:pt x="3144" y="618"/>
                </a:lnTo>
                <a:lnTo>
                  <a:pt x="3144" y="625"/>
                </a:lnTo>
                <a:lnTo>
                  <a:pt x="3144" y="625"/>
                </a:lnTo>
                <a:lnTo>
                  <a:pt x="3144" y="625"/>
                </a:lnTo>
                <a:lnTo>
                  <a:pt x="3144" y="625"/>
                </a:lnTo>
                <a:lnTo>
                  <a:pt x="3144" y="625"/>
                </a:lnTo>
                <a:lnTo>
                  <a:pt x="3151" y="632"/>
                </a:lnTo>
                <a:lnTo>
                  <a:pt x="3151" y="639"/>
                </a:lnTo>
                <a:lnTo>
                  <a:pt x="3151" y="639"/>
                </a:lnTo>
                <a:lnTo>
                  <a:pt x="3151" y="639"/>
                </a:lnTo>
                <a:lnTo>
                  <a:pt x="3151" y="646"/>
                </a:lnTo>
                <a:lnTo>
                  <a:pt x="3151" y="646"/>
                </a:lnTo>
                <a:lnTo>
                  <a:pt x="3151" y="668"/>
                </a:lnTo>
                <a:lnTo>
                  <a:pt x="3151" y="675"/>
                </a:lnTo>
                <a:lnTo>
                  <a:pt x="3151" y="675"/>
                </a:lnTo>
                <a:lnTo>
                  <a:pt x="3151" y="675"/>
                </a:lnTo>
                <a:lnTo>
                  <a:pt x="3151" y="682"/>
                </a:lnTo>
                <a:lnTo>
                  <a:pt x="3151" y="682"/>
                </a:lnTo>
                <a:lnTo>
                  <a:pt x="3151" y="682"/>
                </a:lnTo>
                <a:lnTo>
                  <a:pt x="3151" y="682"/>
                </a:lnTo>
                <a:lnTo>
                  <a:pt x="3151" y="682"/>
                </a:lnTo>
                <a:lnTo>
                  <a:pt x="3144" y="689"/>
                </a:lnTo>
                <a:lnTo>
                  <a:pt x="3144" y="689"/>
                </a:lnTo>
                <a:lnTo>
                  <a:pt x="3144" y="689"/>
                </a:lnTo>
                <a:lnTo>
                  <a:pt x="3144" y="682"/>
                </a:lnTo>
                <a:lnTo>
                  <a:pt x="3144" y="682"/>
                </a:lnTo>
                <a:lnTo>
                  <a:pt x="3144" y="682"/>
                </a:lnTo>
                <a:lnTo>
                  <a:pt x="3144" y="682"/>
                </a:lnTo>
                <a:lnTo>
                  <a:pt x="3137" y="689"/>
                </a:lnTo>
                <a:lnTo>
                  <a:pt x="3137" y="689"/>
                </a:lnTo>
                <a:lnTo>
                  <a:pt x="3137" y="696"/>
                </a:lnTo>
                <a:lnTo>
                  <a:pt x="3137" y="703"/>
                </a:lnTo>
                <a:lnTo>
                  <a:pt x="3137" y="703"/>
                </a:lnTo>
                <a:lnTo>
                  <a:pt x="3137" y="703"/>
                </a:lnTo>
                <a:lnTo>
                  <a:pt x="3137" y="703"/>
                </a:lnTo>
                <a:lnTo>
                  <a:pt x="3137" y="703"/>
                </a:lnTo>
                <a:lnTo>
                  <a:pt x="3137" y="710"/>
                </a:lnTo>
                <a:lnTo>
                  <a:pt x="3137" y="710"/>
                </a:lnTo>
                <a:lnTo>
                  <a:pt x="3137" y="710"/>
                </a:lnTo>
                <a:lnTo>
                  <a:pt x="3137" y="710"/>
                </a:lnTo>
                <a:lnTo>
                  <a:pt x="3130" y="710"/>
                </a:lnTo>
                <a:lnTo>
                  <a:pt x="3130" y="710"/>
                </a:lnTo>
                <a:lnTo>
                  <a:pt x="3130" y="717"/>
                </a:lnTo>
                <a:lnTo>
                  <a:pt x="3130" y="717"/>
                </a:lnTo>
                <a:lnTo>
                  <a:pt x="3130" y="717"/>
                </a:lnTo>
                <a:lnTo>
                  <a:pt x="3130" y="717"/>
                </a:lnTo>
                <a:lnTo>
                  <a:pt x="3130" y="717"/>
                </a:lnTo>
                <a:lnTo>
                  <a:pt x="3130" y="717"/>
                </a:lnTo>
                <a:lnTo>
                  <a:pt x="3130" y="717"/>
                </a:lnTo>
                <a:lnTo>
                  <a:pt x="3123" y="717"/>
                </a:lnTo>
                <a:lnTo>
                  <a:pt x="3123" y="717"/>
                </a:lnTo>
                <a:lnTo>
                  <a:pt x="3123" y="717"/>
                </a:lnTo>
                <a:lnTo>
                  <a:pt x="3123" y="717"/>
                </a:lnTo>
                <a:lnTo>
                  <a:pt x="3123" y="717"/>
                </a:lnTo>
                <a:lnTo>
                  <a:pt x="3116" y="725"/>
                </a:lnTo>
                <a:lnTo>
                  <a:pt x="3116" y="732"/>
                </a:lnTo>
                <a:lnTo>
                  <a:pt x="3116" y="732"/>
                </a:lnTo>
                <a:lnTo>
                  <a:pt x="3116" y="732"/>
                </a:lnTo>
                <a:lnTo>
                  <a:pt x="3116" y="732"/>
                </a:lnTo>
                <a:lnTo>
                  <a:pt x="3116" y="732"/>
                </a:lnTo>
                <a:lnTo>
                  <a:pt x="3116" y="739"/>
                </a:lnTo>
                <a:lnTo>
                  <a:pt x="3116" y="739"/>
                </a:lnTo>
                <a:lnTo>
                  <a:pt x="3116" y="739"/>
                </a:lnTo>
                <a:lnTo>
                  <a:pt x="3116" y="746"/>
                </a:lnTo>
                <a:lnTo>
                  <a:pt x="3116" y="746"/>
                </a:lnTo>
                <a:lnTo>
                  <a:pt x="3116" y="746"/>
                </a:lnTo>
                <a:lnTo>
                  <a:pt x="3123" y="753"/>
                </a:lnTo>
                <a:lnTo>
                  <a:pt x="3123" y="753"/>
                </a:lnTo>
                <a:lnTo>
                  <a:pt x="3130" y="753"/>
                </a:lnTo>
                <a:lnTo>
                  <a:pt x="3130" y="753"/>
                </a:lnTo>
                <a:lnTo>
                  <a:pt x="3130" y="753"/>
                </a:lnTo>
                <a:lnTo>
                  <a:pt x="3137" y="753"/>
                </a:lnTo>
                <a:lnTo>
                  <a:pt x="3137" y="760"/>
                </a:lnTo>
                <a:lnTo>
                  <a:pt x="3144" y="753"/>
                </a:lnTo>
                <a:lnTo>
                  <a:pt x="3144" y="753"/>
                </a:lnTo>
                <a:lnTo>
                  <a:pt x="3151" y="746"/>
                </a:lnTo>
                <a:lnTo>
                  <a:pt x="3151" y="739"/>
                </a:lnTo>
                <a:lnTo>
                  <a:pt x="3151" y="746"/>
                </a:lnTo>
                <a:lnTo>
                  <a:pt x="3151" y="746"/>
                </a:lnTo>
                <a:lnTo>
                  <a:pt x="3151" y="746"/>
                </a:lnTo>
                <a:lnTo>
                  <a:pt x="3151" y="746"/>
                </a:lnTo>
                <a:lnTo>
                  <a:pt x="3151" y="746"/>
                </a:lnTo>
                <a:lnTo>
                  <a:pt x="3151" y="739"/>
                </a:lnTo>
                <a:lnTo>
                  <a:pt x="3158" y="732"/>
                </a:lnTo>
                <a:lnTo>
                  <a:pt x="3158" y="732"/>
                </a:lnTo>
                <a:lnTo>
                  <a:pt x="3158" y="725"/>
                </a:lnTo>
                <a:lnTo>
                  <a:pt x="3158" y="725"/>
                </a:lnTo>
                <a:lnTo>
                  <a:pt x="3158" y="725"/>
                </a:lnTo>
                <a:lnTo>
                  <a:pt x="3158" y="725"/>
                </a:lnTo>
                <a:lnTo>
                  <a:pt x="3158" y="725"/>
                </a:lnTo>
                <a:lnTo>
                  <a:pt x="3158" y="725"/>
                </a:lnTo>
                <a:lnTo>
                  <a:pt x="3151" y="725"/>
                </a:lnTo>
                <a:lnTo>
                  <a:pt x="3158" y="717"/>
                </a:lnTo>
                <a:lnTo>
                  <a:pt x="3166" y="717"/>
                </a:lnTo>
                <a:lnTo>
                  <a:pt x="3166" y="717"/>
                </a:lnTo>
                <a:lnTo>
                  <a:pt x="3166" y="717"/>
                </a:lnTo>
                <a:lnTo>
                  <a:pt x="3166" y="710"/>
                </a:lnTo>
                <a:lnTo>
                  <a:pt x="3166" y="710"/>
                </a:lnTo>
                <a:lnTo>
                  <a:pt x="3166" y="710"/>
                </a:lnTo>
                <a:lnTo>
                  <a:pt x="3173" y="710"/>
                </a:lnTo>
                <a:lnTo>
                  <a:pt x="3173" y="710"/>
                </a:lnTo>
                <a:lnTo>
                  <a:pt x="3173" y="710"/>
                </a:lnTo>
                <a:lnTo>
                  <a:pt x="3173" y="710"/>
                </a:lnTo>
                <a:lnTo>
                  <a:pt x="3180" y="710"/>
                </a:lnTo>
                <a:lnTo>
                  <a:pt x="3180" y="710"/>
                </a:lnTo>
                <a:lnTo>
                  <a:pt x="3180" y="703"/>
                </a:lnTo>
                <a:lnTo>
                  <a:pt x="3180" y="703"/>
                </a:lnTo>
                <a:lnTo>
                  <a:pt x="3187" y="703"/>
                </a:lnTo>
                <a:lnTo>
                  <a:pt x="3187" y="703"/>
                </a:lnTo>
                <a:lnTo>
                  <a:pt x="3187" y="703"/>
                </a:lnTo>
                <a:lnTo>
                  <a:pt x="3194" y="703"/>
                </a:lnTo>
                <a:lnTo>
                  <a:pt x="3201" y="703"/>
                </a:lnTo>
                <a:lnTo>
                  <a:pt x="3201" y="710"/>
                </a:lnTo>
                <a:lnTo>
                  <a:pt x="3208" y="717"/>
                </a:lnTo>
                <a:lnTo>
                  <a:pt x="3208" y="717"/>
                </a:lnTo>
                <a:lnTo>
                  <a:pt x="3208" y="717"/>
                </a:lnTo>
                <a:lnTo>
                  <a:pt x="3208" y="717"/>
                </a:lnTo>
                <a:lnTo>
                  <a:pt x="3215" y="725"/>
                </a:lnTo>
                <a:lnTo>
                  <a:pt x="3222" y="753"/>
                </a:lnTo>
                <a:lnTo>
                  <a:pt x="3229" y="760"/>
                </a:lnTo>
                <a:lnTo>
                  <a:pt x="3229" y="781"/>
                </a:lnTo>
                <a:lnTo>
                  <a:pt x="3237" y="796"/>
                </a:lnTo>
                <a:lnTo>
                  <a:pt x="3237" y="796"/>
                </a:lnTo>
                <a:lnTo>
                  <a:pt x="3237" y="796"/>
                </a:lnTo>
                <a:lnTo>
                  <a:pt x="3244" y="803"/>
                </a:lnTo>
                <a:lnTo>
                  <a:pt x="3244" y="803"/>
                </a:lnTo>
                <a:lnTo>
                  <a:pt x="3244" y="803"/>
                </a:lnTo>
                <a:lnTo>
                  <a:pt x="3244" y="803"/>
                </a:lnTo>
                <a:lnTo>
                  <a:pt x="3244" y="803"/>
                </a:lnTo>
                <a:lnTo>
                  <a:pt x="3244" y="810"/>
                </a:lnTo>
                <a:lnTo>
                  <a:pt x="3244" y="810"/>
                </a:lnTo>
                <a:lnTo>
                  <a:pt x="3244" y="817"/>
                </a:lnTo>
                <a:lnTo>
                  <a:pt x="3244" y="817"/>
                </a:lnTo>
                <a:lnTo>
                  <a:pt x="3244" y="824"/>
                </a:lnTo>
                <a:lnTo>
                  <a:pt x="3244" y="824"/>
                </a:lnTo>
                <a:lnTo>
                  <a:pt x="3244" y="824"/>
                </a:lnTo>
                <a:lnTo>
                  <a:pt x="3244" y="831"/>
                </a:lnTo>
                <a:lnTo>
                  <a:pt x="3244" y="831"/>
                </a:lnTo>
                <a:lnTo>
                  <a:pt x="3244" y="831"/>
                </a:lnTo>
                <a:lnTo>
                  <a:pt x="3244" y="831"/>
                </a:lnTo>
                <a:lnTo>
                  <a:pt x="3244" y="838"/>
                </a:lnTo>
                <a:lnTo>
                  <a:pt x="3244" y="845"/>
                </a:lnTo>
                <a:lnTo>
                  <a:pt x="3244" y="845"/>
                </a:lnTo>
                <a:lnTo>
                  <a:pt x="3244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52"/>
                </a:lnTo>
                <a:lnTo>
                  <a:pt x="3237" y="845"/>
                </a:lnTo>
                <a:lnTo>
                  <a:pt x="3237" y="845"/>
                </a:lnTo>
                <a:lnTo>
                  <a:pt x="3237" y="845"/>
                </a:lnTo>
                <a:lnTo>
                  <a:pt x="3229" y="845"/>
                </a:lnTo>
                <a:lnTo>
                  <a:pt x="3229" y="845"/>
                </a:lnTo>
                <a:lnTo>
                  <a:pt x="3237" y="845"/>
                </a:lnTo>
                <a:lnTo>
                  <a:pt x="3237" y="845"/>
                </a:lnTo>
                <a:lnTo>
                  <a:pt x="3229" y="845"/>
                </a:lnTo>
                <a:lnTo>
                  <a:pt x="3229" y="838"/>
                </a:lnTo>
                <a:lnTo>
                  <a:pt x="3229" y="838"/>
                </a:lnTo>
                <a:lnTo>
                  <a:pt x="3222" y="845"/>
                </a:lnTo>
                <a:lnTo>
                  <a:pt x="3222" y="845"/>
                </a:lnTo>
                <a:lnTo>
                  <a:pt x="3222" y="845"/>
                </a:lnTo>
                <a:lnTo>
                  <a:pt x="3222" y="845"/>
                </a:lnTo>
                <a:lnTo>
                  <a:pt x="3222" y="845"/>
                </a:lnTo>
                <a:lnTo>
                  <a:pt x="3222" y="852"/>
                </a:lnTo>
                <a:lnTo>
                  <a:pt x="3222" y="852"/>
                </a:lnTo>
                <a:lnTo>
                  <a:pt x="3222" y="852"/>
                </a:lnTo>
                <a:lnTo>
                  <a:pt x="3222" y="852"/>
                </a:lnTo>
                <a:lnTo>
                  <a:pt x="3222" y="852"/>
                </a:lnTo>
                <a:lnTo>
                  <a:pt x="3222" y="852"/>
                </a:lnTo>
                <a:lnTo>
                  <a:pt x="3222" y="852"/>
                </a:lnTo>
                <a:lnTo>
                  <a:pt x="3215" y="859"/>
                </a:lnTo>
                <a:lnTo>
                  <a:pt x="3215" y="859"/>
                </a:lnTo>
                <a:lnTo>
                  <a:pt x="3215" y="859"/>
                </a:lnTo>
                <a:lnTo>
                  <a:pt x="3215" y="859"/>
                </a:lnTo>
                <a:lnTo>
                  <a:pt x="3215" y="867"/>
                </a:lnTo>
                <a:lnTo>
                  <a:pt x="3215" y="867"/>
                </a:lnTo>
                <a:lnTo>
                  <a:pt x="3215" y="867"/>
                </a:lnTo>
                <a:lnTo>
                  <a:pt x="3215" y="867"/>
                </a:lnTo>
                <a:lnTo>
                  <a:pt x="3215" y="867"/>
                </a:lnTo>
                <a:lnTo>
                  <a:pt x="3215" y="874"/>
                </a:lnTo>
                <a:lnTo>
                  <a:pt x="3215" y="874"/>
                </a:lnTo>
                <a:lnTo>
                  <a:pt x="3215" y="874"/>
                </a:lnTo>
                <a:lnTo>
                  <a:pt x="3215" y="874"/>
                </a:lnTo>
                <a:lnTo>
                  <a:pt x="3215" y="874"/>
                </a:lnTo>
                <a:lnTo>
                  <a:pt x="3215" y="881"/>
                </a:lnTo>
                <a:lnTo>
                  <a:pt x="3215" y="881"/>
                </a:lnTo>
                <a:lnTo>
                  <a:pt x="3215" y="881"/>
                </a:lnTo>
                <a:lnTo>
                  <a:pt x="3208" y="881"/>
                </a:lnTo>
                <a:lnTo>
                  <a:pt x="3208" y="881"/>
                </a:lnTo>
                <a:lnTo>
                  <a:pt x="3208" y="888"/>
                </a:lnTo>
                <a:lnTo>
                  <a:pt x="3201" y="888"/>
                </a:lnTo>
                <a:lnTo>
                  <a:pt x="3201" y="895"/>
                </a:lnTo>
                <a:lnTo>
                  <a:pt x="3201" y="909"/>
                </a:lnTo>
                <a:lnTo>
                  <a:pt x="3201" y="909"/>
                </a:lnTo>
                <a:lnTo>
                  <a:pt x="3201" y="909"/>
                </a:lnTo>
                <a:lnTo>
                  <a:pt x="3201" y="909"/>
                </a:lnTo>
                <a:lnTo>
                  <a:pt x="3201" y="909"/>
                </a:lnTo>
                <a:lnTo>
                  <a:pt x="3201" y="909"/>
                </a:lnTo>
                <a:lnTo>
                  <a:pt x="3201" y="909"/>
                </a:lnTo>
                <a:lnTo>
                  <a:pt x="3201" y="909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16"/>
                </a:lnTo>
                <a:lnTo>
                  <a:pt x="3201" y="923"/>
                </a:lnTo>
                <a:lnTo>
                  <a:pt x="3194" y="923"/>
                </a:lnTo>
                <a:lnTo>
                  <a:pt x="3194" y="923"/>
                </a:lnTo>
                <a:lnTo>
                  <a:pt x="3194" y="923"/>
                </a:lnTo>
                <a:lnTo>
                  <a:pt x="3194" y="923"/>
                </a:lnTo>
                <a:lnTo>
                  <a:pt x="3194" y="923"/>
                </a:lnTo>
                <a:lnTo>
                  <a:pt x="3194" y="923"/>
                </a:lnTo>
                <a:lnTo>
                  <a:pt x="3194" y="930"/>
                </a:lnTo>
                <a:lnTo>
                  <a:pt x="3194" y="930"/>
                </a:lnTo>
                <a:lnTo>
                  <a:pt x="3194" y="930"/>
                </a:lnTo>
                <a:lnTo>
                  <a:pt x="3194" y="930"/>
                </a:lnTo>
                <a:lnTo>
                  <a:pt x="3187" y="930"/>
                </a:lnTo>
                <a:lnTo>
                  <a:pt x="3187" y="938"/>
                </a:lnTo>
                <a:lnTo>
                  <a:pt x="3187" y="945"/>
                </a:lnTo>
                <a:lnTo>
                  <a:pt x="3187" y="945"/>
                </a:lnTo>
                <a:lnTo>
                  <a:pt x="3187" y="945"/>
                </a:lnTo>
                <a:lnTo>
                  <a:pt x="3187" y="945"/>
                </a:lnTo>
                <a:lnTo>
                  <a:pt x="3187" y="945"/>
                </a:lnTo>
                <a:lnTo>
                  <a:pt x="3187" y="945"/>
                </a:lnTo>
                <a:lnTo>
                  <a:pt x="3187" y="945"/>
                </a:lnTo>
                <a:lnTo>
                  <a:pt x="3187" y="952"/>
                </a:lnTo>
                <a:lnTo>
                  <a:pt x="3187" y="952"/>
                </a:lnTo>
                <a:lnTo>
                  <a:pt x="3187" y="952"/>
                </a:lnTo>
                <a:lnTo>
                  <a:pt x="3194" y="952"/>
                </a:lnTo>
                <a:lnTo>
                  <a:pt x="3194" y="952"/>
                </a:lnTo>
                <a:lnTo>
                  <a:pt x="3194" y="952"/>
                </a:lnTo>
                <a:lnTo>
                  <a:pt x="3194" y="952"/>
                </a:lnTo>
                <a:lnTo>
                  <a:pt x="3194" y="952"/>
                </a:lnTo>
                <a:lnTo>
                  <a:pt x="3201" y="952"/>
                </a:lnTo>
                <a:lnTo>
                  <a:pt x="3201" y="952"/>
                </a:lnTo>
                <a:lnTo>
                  <a:pt x="3208" y="959"/>
                </a:lnTo>
                <a:lnTo>
                  <a:pt x="3208" y="959"/>
                </a:lnTo>
                <a:lnTo>
                  <a:pt x="3215" y="959"/>
                </a:lnTo>
                <a:lnTo>
                  <a:pt x="3215" y="959"/>
                </a:lnTo>
                <a:lnTo>
                  <a:pt x="3215" y="959"/>
                </a:lnTo>
                <a:lnTo>
                  <a:pt x="3222" y="966"/>
                </a:lnTo>
                <a:lnTo>
                  <a:pt x="3222" y="966"/>
                </a:lnTo>
                <a:lnTo>
                  <a:pt x="3222" y="966"/>
                </a:lnTo>
                <a:lnTo>
                  <a:pt x="3229" y="966"/>
                </a:lnTo>
                <a:lnTo>
                  <a:pt x="3229" y="966"/>
                </a:lnTo>
                <a:lnTo>
                  <a:pt x="3229" y="966"/>
                </a:lnTo>
                <a:lnTo>
                  <a:pt x="3237" y="966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37" y="959"/>
                </a:lnTo>
                <a:lnTo>
                  <a:pt x="3244" y="959"/>
                </a:lnTo>
                <a:lnTo>
                  <a:pt x="3244" y="959"/>
                </a:lnTo>
                <a:lnTo>
                  <a:pt x="3244" y="959"/>
                </a:lnTo>
                <a:lnTo>
                  <a:pt x="3244" y="959"/>
                </a:lnTo>
                <a:lnTo>
                  <a:pt x="3244" y="959"/>
                </a:lnTo>
                <a:lnTo>
                  <a:pt x="3244" y="966"/>
                </a:lnTo>
                <a:lnTo>
                  <a:pt x="3244" y="966"/>
                </a:lnTo>
                <a:lnTo>
                  <a:pt x="3237" y="966"/>
                </a:lnTo>
                <a:lnTo>
                  <a:pt x="3237" y="966"/>
                </a:lnTo>
                <a:lnTo>
                  <a:pt x="3237" y="966"/>
                </a:lnTo>
                <a:lnTo>
                  <a:pt x="3237" y="966"/>
                </a:lnTo>
                <a:lnTo>
                  <a:pt x="3229" y="966"/>
                </a:lnTo>
                <a:lnTo>
                  <a:pt x="3229" y="966"/>
                </a:lnTo>
                <a:lnTo>
                  <a:pt x="3229" y="966"/>
                </a:lnTo>
                <a:lnTo>
                  <a:pt x="3229" y="973"/>
                </a:lnTo>
                <a:lnTo>
                  <a:pt x="3229" y="973"/>
                </a:lnTo>
                <a:lnTo>
                  <a:pt x="3229" y="973"/>
                </a:lnTo>
                <a:lnTo>
                  <a:pt x="3229" y="973"/>
                </a:lnTo>
                <a:lnTo>
                  <a:pt x="3222" y="973"/>
                </a:lnTo>
                <a:lnTo>
                  <a:pt x="3222" y="973"/>
                </a:lnTo>
                <a:lnTo>
                  <a:pt x="3222" y="973"/>
                </a:lnTo>
                <a:lnTo>
                  <a:pt x="3222" y="973"/>
                </a:lnTo>
                <a:lnTo>
                  <a:pt x="3222" y="973"/>
                </a:lnTo>
                <a:lnTo>
                  <a:pt x="3222" y="973"/>
                </a:lnTo>
                <a:lnTo>
                  <a:pt x="3222" y="973"/>
                </a:lnTo>
                <a:lnTo>
                  <a:pt x="3229" y="973"/>
                </a:lnTo>
                <a:lnTo>
                  <a:pt x="3229" y="973"/>
                </a:lnTo>
                <a:lnTo>
                  <a:pt x="3229" y="973"/>
                </a:lnTo>
                <a:lnTo>
                  <a:pt x="3229" y="973"/>
                </a:lnTo>
                <a:lnTo>
                  <a:pt x="3237" y="973"/>
                </a:lnTo>
                <a:lnTo>
                  <a:pt x="3237" y="973"/>
                </a:lnTo>
                <a:lnTo>
                  <a:pt x="3244" y="966"/>
                </a:lnTo>
                <a:lnTo>
                  <a:pt x="3244" y="973"/>
                </a:lnTo>
                <a:lnTo>
                  <a:pt x="3244" y="973"/>
                </a:lnTo>
                <a:lnTo>
                  <a:pt x="3244" y="973"/>
                </a:lnTo>
                <a:lnTo>
                  <a:pt x="3244" y="973"/>
                </a:lnTo>
                <a:lnTo>
                  <a:pt x="3244" y="966"/>
                </a:lnTo>
                <a:lnTo>
                  <a:pt x="3244" y="966"/>
                </a:lnTo>
                <a:lnTo>
                  <a:pt x="3251" y="966"/>
                </a:lnTo>
                <a:lnTo>
                  <a:pt x="3251" y="973"/>
                </a:lnTo>
                <a:lnTo>
                  <a:pt x="3258" y="973"/>
                </a:lnTo>
                <a:lnTo>
                  <a:pt x="3251" y="973"/>
                </a:lnTo>
                <a:lnTo>
                  <a:pt x="3251" y="966"/>
                </a:lnTo>
                <a:lnTo>
                  <a:pt x="3251" y="966"/>
                </a:lnTo>
                <a:lnTo>
                  <a:pt x="3251" y="966"/>
                </a:lnTo>
                <a:lnTo>
                  <a:pt x="3251" y="966"/>
                </a:lnTo>
                <a:lnTo>
                  <a:pt x="3251" y="966"/>
                </a:lnTo>
                <a:lnTo>
                  <a:pt x="3251" y="966"/>
                </a:lnTo>
                <a:lnTo>
                  <a:pt x="3251" y="966"/>
                </a:lnTo>
                <a:lnTo>
                  <a:pt x="3251" y="966"/>
                </a:lnTo>
                <a:lnTo>
                  <a:pt x="3251" y="966"/>
                </a:lnTo>
                <a:lnTo>
                  <a:pt x="3258" y="973"/>
                </a:lnTo>
                <a:lnTo>
                  <a:pt x="3265" y="973"/>
                </a:lnTo>
                <a:lnTo>
                  <a:pt x="3265" y="973"/>
                </a:lnTo>
                <a:lnTo>
                  <a:pt x="3272" y="973"/>
                </a:lnTo>
                <a:lnTo>
                  <a:pt x="3272" y="973"/>
                </a:lnTo>
                <a:lnTo>
                  <a:pt x="3272" y="966"/>
                </a:lnTo>
                <a:lnTo>
                  <a:pt x="3272" y="966"/>
                </a:lnTo>
                <a:lnTo>
                  <a:pt x="3279" y="966"/>
                </a:lnTo>
                <a:lnTo>
                  <a:pt x="3279" y="966"/>
                </a:lnTo>
                <a:lnTo>
                  <a:pt x="3286" y="959"/>
                </a:lnTo>
                <a:lnTo>
                  <a:pt x="3300" y="959"/>
                </a:lnTo>
                <a:lnTo>
                  <a:pt x="3300" y="959"/>
                </a:lnTo>
                <a:lnTo>
                  <a:pt x="3308" y="959"/>
                </a:lnTo>
                <a:lnTo>
                  <a:pt x="3315" y="959"/>
                </a:lnTo>
                <a:lnTo>
                  <a:pt x="3315" y="959"/>
                </a:lnTo>
                <a:lnTo>
                  <a:pt x="3315" y="952"/>
                </a:lnTo>
                <a:lnTo>
                  <a:pt x="3315" y="952"/>
                </a:lnTo>
                <a:lnTo>
                  <a:pt x="3315" y="952"/>
                </a:lnTo>
                <a:lnTo>
                  <a:pt x="3322" y="959"/>
                </a:lnTo>
                <a:lnTo>
                  <a:pt x="3322" y="952"/>
                </a:lnTo>
                <a:lnTo>
                  <a:pt x="3322" y="952"/>
                </a:lnTo>
                <a:lnTo>
                  <a:pt x="3329" y="952"/>
                </a:lnTo>
                <a:lnTo>
                  <a:pt x="3350" y="923"/>
                </a:lnTo>
                <a:lnTo>
                  <a:pt x="3371" y="909"/>
                </a:lnTo>
                <a:lnTo>
                  <a:pt x="3371" y="909"/>
                </a:lnTo>
                <a:lnTo>
                  <a:pt x="3379" y="909"/>
                </a:lnTo>
                <a:lnTo>
                  <a:pt x="3379" y="909"/>
                </a:lnTo>
                <a:lnTo>
                  <a:pt x="3379" y="902"/>
                </a:lnTo>
                <a:lnTo>
                  <a:pt x="3379" y="902"/>
                </a:lnTo>
                <a:lnTo>
                  <a:pt x="3379" y="902"/>
                </a:lnTo>
                <a:lnTo>
                  <a:pt x="3379" y="902"/>
                </a:lnTo>
                <a:lnTo>
                  <a:pt x="3386" y="902"/>
                </a:lnTo>
                <a:lnTo>
                  <a:pt x="3386" y="902"/>
                </a:lnTo>
                <a:lnTo>
                  <a:pt x="3407" y="888"/>
                </a:lnTo>
                <a:lnTo>
                  <a:pt x="3407" y="888"/>
                </a:lnTo>
                <a:lnTo>
                  <a:pt x="3414" y="888"/>
                </a:lnTo>
                <a:lnTo>
                  <a:pt x="3414" y="881"/>
                </a:lnTo>
                <a:lnTo>
                  <a:pt x="3428" y="874"/>
                </a:lnTo>
                <a:lnTo>
                  <a:pt x="3428" y="874"/>
                </a:lnTo>
                <a:lnTo>
                  <a:pt x="3428" y="874"/>
                </a:lnTo>
                <a:lnTo>
                  <a:pt x="3428" y="874"/>
                </a:lnTo>
                <a:lnTo>
                  <a:pt x="3428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35" y="867"/>
                </a:lnTo>
                <a:lnTo>
                  <a:pt x="3442" y="867"/>
                </a:lnTo>
                <a:lnTo>
                  <a:pt x="3442" y="859"/>
                </a:lnTo>
                <a:lnTo>
                  <a:pt x="3442" y="859"/>
                </a:lnTo>
                <a:lnTo>
                  <a:pt x="3449" y="852"/>
                </a:lnTo>
                <a:lnTo>
                  <a:pt x="3457" y="852"/>
                </a:lnTo>
                <a:lnTo>
                  <a:pt x="3457" y="845"/>
                </a:lnTo>
                <a:lnTo>
                  <a:pt x="3464" y="845"/>
                </a:lnTo>
                <a:lnTo>
                  <a:pt x="3464" y="838"/>
                </a:lnTo>
                <a:lnTo>
                  <a:pt x="3471" y="838"/>
                </a:lnTo>
                <a:lnTo>
                  <a:pt x="3471" y="838"/>
                </a:lnTo>
                <a:lnTo>
                  <a:pt x="3471" y="838"/>
                </a:lnTo>
                <a:lnTo>
                  <a:pt x="3478" y="831"/>
                </a:lnTo>
                <a:lnTo>
                  <a:pt x="3478" y="824"/>
                </a:lnTo>
                <a:lnTo>
                  <a:pt x="3478" y="824"/>
                </a:lnTo>
                <a:lnTo>
                  <a:pt x="3485" y="824"/>
                </a:lnTo>
                <a:lnTo>
                  <a:pt x="3485" y="824"/>
                </a:lnTo>
                <a:lnTo>
                  <a:pt x="3485" y="824"/>
                </a:lnTo>
                <a:lnTo>
                  <a:pt x="3485" y="824"/>
                </a:lnTo>
                <a:lnTo>
                  <a:pt x="3485" y="817"/>
                </a:lnTo>
                <a:lnTo>
                  <a:pt x="3492" y="817"/>
                </a:lnTo>
                <a:lnTo>
                  <a:pt x="3492" y="810"/>
                </a:lnTo>
                <a:lnTo>
                  <a:pt x="3492" y="810"/>
                </a:lnTo>
                <a:lnTo>
                  <a:pt x="3499" y="810"/>
                </a:lnTo>
                <a:lnTo>
                  <a:pt x="3499" y="810"/>
                </a:lnTo>
                <a:lnTo>
                  <a:pt x="3499" y="810"/>
                </a:lnTo>
                <a:lnTo>
                  <a:pt x="3499" y="803"/>
                </a:lnTo>
                <a:lnTo>
                  <a:pt x="3499" y="803"/>
                </a:lnTo>
                <a:lnTo>
                  <a:pt x="3499" y="803"/>
                </a:lnTo>
                <a:lnTo>
                  <a:pt x="3499" y="803"/>
                </a:lnTo>
                <a:lnTo>
                  <a:pt x="3499" y="796"/>
                </a:lnTo>
                <a:lnTo>
                  <a:pt x="3506" y="796"/>
                </a:lnTo>
                <a:lnTo>
                  <a:pt x="3506" y="788"/>
                </a:lnTo>
                <a:lnTo>
                  <a:pt x="3513" y="788"/>
                </a:lnTo>
                <a:lnTo>
                  <a:pt x="3513" y="788"/>
                </a:lnTo>
                <a:lnTo>
                  <a:pt x="3513" y="788"/>
                </a:lnTo>
                <a:lnTo>
                  <a:pt x="3513" y="781"/>
                </a:lnTo>
                <a:lnTo>
                  <a:pt x="3513" y="781"/>
                </a:lnTo>
                <a:lnTo>
                  <a:pt x="3513" y="781"/>
                </a:lnTo>
                <a:lnTo>
                  <a:pt x="3513" y="774"/>
                </a:lnTo>
                <a:lnTo>
                  <a:pt x="3513" y="774"/>
                </a:lnTo>
                <a:lnTo>
                  <a:pt x="3506" y="774"/>
                </a:lnTo>
                <a:lnTo>
                  <a:pt x="3506" y="774"/>
                </a:lnTo>
                <a:lnTo>
                  <a:pt x="3506" y="767"/>
                </a:lnTo>
                <a:lnTo>
                  <a:pt x="3506" y="767"/>
                </a:lnTo>
                <a:lnTo>
                  <a:pt x="3506" y="767"/>
                </a:lnTo>
                <a:lnTo>
                  <a:pt x="3506" y="767"/>
                </a:lnTo>
                <a:lnTo>
                  <a:pt x="3506" y="760"/>
                </a:lnTo>
                <a:lnTo>
                  <a:pt x="3506" y="760"/>
                </a:lnTo>
                <a:lnTo>
                  <a:pt x="3506" y="760"/>
                </a:lnTo>
                <a:lnTo>
                  <a:pt x="3506" y="753"/>
                </a:lnTo>
                <a:lnTo>
                  <a:pt x="3492" y="753"/>
                </a:lnTo>
                <a:lnTo>
                  <a:pt x="3492" y="753"/>
                </a:lnTo>
                <a:lnTo>
                  <a:pt x="3492" y="753"/>
                </a:lnTo>
                <a:lnTo>
                  <a:pt x="3492" y="753"/>
                </a:lnTo>
                <a:lnTo>
                  <a:pt x="3492" y="753"/>
                </a:lnTo>
                <a:lnTo>
                  <a:pt x="3492" y="753"/>
                </a:lnTo>
                <a:lnTo>
                  <a:pt x="3492" y="753"/>
                </a:lnTo>
                <a:lnTo>
                  <a:pt x="3492" y="746"/>
                </a:lnTo>
                <a:lnTo>
                  <a:pt x="3492" y="746"/>
                </a:lnTo>
                <a:lnTo>
                  <a:pt x="3492" y="739"/>
                </a:lnTo>
                <a:lnTo>
                  <a:pt x="3492" y="739"/>
                </a:lnTo>
                <a:lnTo>
                  <a:pt x="3492" y="739"/>
                </a:lnTo>
                <a:lnTo>
                  <a:pt x="3492" y="732"/>
                </a:lnTo>
                <a:lnTo>
                  <a:pt x="3499" y="732"/>
                </a:lnTo>
                <a:lnTo>
                  <a:pt x="3513" y="725"/>
                </a:lnTo>
                <a:lnTo>
                  <a:pt x="3513" y="725"/>
                </a:lnTo>
                <a:lnTo>
                  <a:pt x="3535" y="717"/>
                </a:lnTo>
                <a:lnTo>
                  <a:pt x="3549" y="717"/>
                </a:lnTo>
                <a:lnTo>
                  <a:pt x="3556" y="710"/>
                </a:lnTo>
                <a:lnTo>
                  <a:pt x="3584" y="710"/>
                </a:lnTo>
                <a:lnTo>
                  <a:pt x="3584" y="710"/>
                </a:lnTo>
                <a:lnTo>
                  <a:pt x="3584" y="710"/>
                </a:lnTo>
                <a:lnTo>
                  <a:pt x="3584" y="710"/>
                </a:lnTo>
                <a:lnTo>
                  <a:pt x="3591" y="710"/>
                </a:lnTo>
                <a:lnTo>
                  <a:pt x="3591" y="717"/>
                </a:lnTo>
                <a:lnTo>
                  <a:pt x="3599" y="717"/>
                </a:lnTo>
                <a:lnTo>
                  <a:pt x="3599" y="717"/>
                </a:lnTo>
                <a:lnTo>
                  <a:pt x="3613" y="710"/>
                </a:lnTo>
                <a:lnTo>
                  <a:pt x="3613" y="710"/>
                </a:lnTo>
                <a:lnTo>
                  <a:pt x="3641" y="703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10"/>
                </a:lnTo>
                <a:lnTo>
                  <a:pt x="3641" y="703"/>
                </a:lnTo>
                <a:lnTo>
                  <a:pt x="3641" y="703"/>
                </a:lnTo>
                <a:lnTo>
                  <a:pt x="3641" y="703"/>
                </a:lnTo>
                <a:lnTo>
                  <a:pt x="3641" y="703"/>
                </a:lnTo>
                <a:lnTo>
                  <a:pt x="3641" y="703"/>
                </a:lnTo>
                <a:lnTo>
                  <a:pt x="3641" y="703"/>
                </a:lnTo>
                <a:lnTo>
                  <a:pt x="3648" y="703"/>
                </a:lnTo>
                <a:lnTo>
                  <a:pt x="3655" y="696"/>
                </a:lnTo>
                <a:lnTo>
                  <a:pt x="3655" y="696"/>
                </a:lnTo>
                <a:lnTo>
                  <a:pt x="3655" y="696"/>
                </a:lnTo>
                <a:lnTo>
                  <a:pt x="3655" y="696"/>
                </a:lnTo>
                <a:lnTo>
                  <a:pt x="3662" y="696"/>
                </a:lnTo>
                <a:lnTo>
                  <a:pt x="3662" y="689"/>
                </a:lnTo>
                <a:lnTo>
                  <a:pt x="3662" y="689"/>
                </a:lnTo>
                <a:lnTo>
                  <a:pt x="3662" y="682"/>
                </a:lnTo>
                <a:lnTo>
                  <a:pt x="3670" y="675"/>
                </a:lnTo>
                <a:lnTo>
                  <a:pt x="3677" y="675"/>
                </a:lnTo>
                <a:lnTo>
                  <a:pt x="3677" y="675"/>
                </a:lnTo>
                <a:lnTo>
                  <a:pt x="3677" y="668"/>
                </a:lnTo>
                <a:lnTo>
                  <a:pt x="3684" y="675"/>
                </a:lnTo>
                <a:lnTo>
                  <a:pt x="3684" y="675"/>
                </a:lnTo>
                <a:lnTo>
                  <a:pt x="3684" y="668"/>
                </a:lnTo>
                <a:lnTo>
                  <a:pt x="3691" y="668"/>
                </a:lnTo>
                <a:lnTo>
                  <a:pt x="3691" y="661"/>
                </a:lnTo>
                <a:lnTo>
                  <a:pt x="3691" y="661"/>
                </a:lnTo>
                <a:lnTo>
                  <a:pt x="3691" y="661"/>
                </a:lnTo>
                <a:lnTo>
                  <a:pt x="3691" y="661"/>
                </a:lnTo>
                <a:lnTo>
                  <a:pt x="3691" y="653"/>
                </a:lnTo>
                <a:lnTo>
                  <a:pt x="3691" y="653"/>
                </a:lnTo>
                <a:lnTo>
                  <a:pt x="3691" y="653"/>
                </a:lnTo>
                <a:lnTo>
                  <a:pt x="3691" y="653"/>
                </a:lnTo>
                <a:lnTo>
                  <a:pt x="3691" y="653"/>
                </a:lnTo>
                <a:lnTo>
                  <a:pt x="3691" y="653"/>
                </a:lnTo>
                <a:lnTo>
                  <a:pt x="3684" y="653"/>
                </a:lnTo>
                <a:lnTo>
                  <a:pt x="3684" y="646"/>
                </a:lnTo>
                <a:lnTo>
                  <a:pt x="3684" y="646"/>
                </a:lnTo>
                <a:lnTo>
                  <a:pt x="3684" y="646"/>
                </a:lnTo>
                <a:lnTo>
                  <a:pt x="3684" y="646"/>
                </a:lnTo>
                <a:lnTo>
                  <a:pt x="3684" y="639"/>
                </a:lnTo>
                <a:lnTo>
                  <a:pt x="3684" y="639"/>
                </a:lnTo>
                <a:lnTo>
                  <a:pt x="3684" y="639"/>
                </a:lnTo>
                <a:lnTo>
                  <a:pt x="3684" y="639"/>
                </a:lnTo>
                <a:lnTo>
                  <a:pt x="3684" y="639"/>
                </a:lnTo>
                <a:lnTo>
                  <a:pt x="3684" y="639"/>
                </a:lnTo>
                <a:lnTo>
                  <a:pt x="3677" y="639"/>
                </a:lnTo>
                <a:lnTo>
                  <a:pt x="3677" y="639"/>
                </a:lnTo>
                <a:lnTo>
                  <a:pt x="3677" y="639"/>
                </a:lnTo>
                <a:lnTo>
                  <a:pt x="3677" y="639"/>
                </a:lnTo>
                <a:lnTo>
                  <a:pt x="3677" y="632"/>
                </a:lnTo>
                <a:lnTo>
                  <a:pt x="3677" y="632"/>
                </a:lnTo>
                <a:lnTo>
                  <a:pt x="3684" y="632"/>
                </a:lnTo>
                <a:lnTo>
                  <a:pt x="3684" y="632"/>
                </a:lnTo>
                <a:lnTo>
                  <a:pt x="3684" y="632"/>
                </a:lnTo>
                <a:lnTo>
                  <a:pt x="3684" y="632"/>
                </a:lnTo>
                <a:lnTo>
                  <a:pt x="3684" y="632"/>
                </a:lnTo>
                <a:lnTo>
                  <a:pt x="3684" y="632"/>
                </a:lnTo>
                <a:lnTo>
                  <a:pt x="3684" y="625"/>
                </a:lnTo>
                <a:lnTo>
                  <a:pt x="3684" y="625"/>
                </a:lnTo>
                <a:lnTo>
                  <a:pt x="3684" y="625"/>
                </a:lnTo>
                <a:lnTo>
                  <a:pt x="3684" y="625"/>
                </a:lnTo>
                <a:lnTo>
                  <a:pt x="3684" y="625"/>
                </a:lnTo>
                <a:lnTo>
                  <a:pt x="3691" y="618"/>
                </a:lnTo>
                <a:lnTo>
                  <a:pt x="3691" y="618"/>
                </a:lnTo>
                <a:lnTo>
                  <a:pt x="3691" y="618"/>
                </a:lnTo>
                <a:lnTo>
                  <a:pt x="3691" y="618"/>
                </a:lnTo>
                <a:lnTo>
                  <a:pt x="3691" y="618"/>
                </a:lnTo>
                <a:lnTo>
                  <a:pt x="3691" y="618"/>
                </a:lnTo>
                <a:lnTo>
                  <a:pt x="3691" y="618"/>
                </a:lnTo>
                <a:lnTo>
                  <a:pt x="3684" y="618"/>
                </a:lnTo>
                <a:lnTo>
                  <a:pt x="3684" y="618"/>
                </a:lnTo>
                <a:lnTo>
                  <a:pt x="3684" y="625"/>
                </a:lnTo>
                <a:lnTo>
                  <a:pt x="3677" y="625"/>
                </a:lnTo>
                <a:lnTo>
                  <a:pt x="3684" y="618"/>
                </a:lnTo>
                <a:lnTo>
                  <a:pt x="3684" y="618"/>
                </a:lnTo>
                <a:lnTo>
                  <a:pt x="3684" y="618"/>
                </a:lnTo>
                <a:lnTo>
                  <a:pt x="3684" y="618"/>
                </a:lnTo>
                <a:lnTo>
                  <a:pt x="3684" y="618"/>
                </a:lnTo>
                <a:lnTo>
                  <a:pt x="3684" y="611"/>
                </a:lnTo>
                <a:lnTo>
                  <a:pt x="3684" y="611"/>
                </a:lnTo>
                <a:lnTo>
                  <a:pt x="3684" y="611"/>
                </a:lnTo>
                <a:lnTo>
                  <a:pt x="3684" y="611"/>
                </a:lnTo>
                <a:lnTo>
                  <a:pt x="3684" y="618"/>
                </a:lnTo>
                <a:lnTo>
                  <a:pt x="3684" y="611"/>
                </a:lnTo>
                <a:lnTo>
                  <a:pt x="3684" y="611"/>
                </a:lnTo>
                <a:lnTo>
                  <a:pt x="3684" y="611"/>
                </a:lnTo>
                <a:lnTo>
                  <a:pt x="3684" y="611"/>
                </a:lnTo>
                <a:lnTo>
                  <a:pt x="3677" y="611"/>
                </a:lnTo>
                <a:lnTo>
                  <a:pt x="3677" y="611"/>
                </a:lnTo>
                <a:lnTo>
                  <a:pt x="3677" y="618"/>
                </a:lnTo>
                <a:lnTo>
                  <a:pt x="3677" y="618"/>
                </a:lnTo>
                <a:lnTo>
                  <a:pt x="3677" y="618"/>
                </a:lnTo>
                <a:lnTo>
                  <a:pt x="3670" y="618"/>
                </a:lnTo>
                <a:lnTo>
                  <a:pt x="3670" y="618"/>
                </a:lnTo>
                <a:lnTo>
                  <a:pt x="3670" y="618"/>
                </a:lnTo>
                <a:lnTo>
                  <a:pt x="3670" y="618"/>
                </a:lnTo>
                <a:lnTo>
                  <a:pt x="3670" y="618"/>
                </a:lnTo>
                <a:lnTo>
                  <a:pt x="3670" y="618"/>
                </a:lnTo>
                <a:lnTo>
                  <a:pt x="3670" y="618"/>
                </a:lnTo>
                <a:lnTo>
                  <a:pt x="3670" y="611"/>
                </a:lnTo>
                <a:lnTo>
                  <a:pt x="3670" y="611"/>
                </a:lnTo>
                <a:lnTo>
                  <a:pt x="3670" y="611"/>
                </a:lnTo>
                <a:lnTo>
                  <a:pt x="3662" y="611"/>
                </a:lnTo>
                <a:lnTo>
                  <a:pt x="3662" y="611"/>
                </a:lnTo>
                <a:lnTo>
                  <a:pt x="3677" y="597"/>
                </a:lnTo>
                <a:lnTo>
                  <a:pt x="3684" y="590"/>
                </a:lnTo>
                <a:lnTo>
                  <a:pt x="3691" y="582"/>
                </a:lnTo>
                <a:lnTo>
                  <a:pt x="3691" y="582"/>
                </a:lnTo>
                <a:lnTo>
                  <a:pt x="3691" y="575"/>
                </a:lnTo>
                <a:lnTo>
                  <a:pt x="3698" y="575"/>
                </a:lnTo>
                <a:lnTo>
                  <a:pt x="3698" y="575"/>
                </a:lnTo>
                <a:lnTo>
                  <a:pt x="3698" y="575"/>
                </a:lnTo>
                <a:lnTo>
                  <a:pt x="3698" y="575"/>
                </a:lnTo>
                <a:lnTo>
                  <a:pt x="3698" y="575"/>
                </a:lnTo>
                <a:lnTo>
                  <a:pt x="3698" y="575"/>
                </a:lnTo>
                <a:lnTo>
                  <a:pt x="3698" y="568"/>
                </a:lnTo>
                <a:lnTo>
                  <a:pt x="3698" y="568"/>
                </a:lnTo>
                <a:lnTo>
                  <a:pt x="3698" y="568"/>
                </a:lnTo>
                <a:lnTo>
                  <a:pt x="3698" y="561"/>
                </a:lnTo>
                <a:lnTo>
                  <a:pt x="3698" y="561"/>
                </a:lnTo>
                <a:lnTo>
                  <a:pt x="3698" y="561"/>
                </a:lnTo>
                <a:lnTo>
                  <a:pt x="3698" y="561"/>
                </a:lnTo>
                <a:lnTo>
                  <a:pt x="3698" y="554"/>
                </a:lnTo>
                <a:lnTo>
                  <a:pt x="3705" y="540"/>
                </a:lnTo>
                <a:lnTo>
                  <a:pt x="3712" y="533"/>
                </a:lnTo>
                <a:lnTo>
                  <a:pt x="3719" y="526"/>
                </a:lnTo>
                <a:lnTo>
                  <a:pt x="3726" y="519"/>
                </a:lnTo>
                <a:lnTo>
                  <a:pt x="3733" y="511"/>
                </a:lnTo>
                <a:lnTo>
                  <a:pt x="3733" y="504"/>
                </a:lnTo>
                <a:lnTo>
                  <a:pt x="3740" y="504"/>
                </a:lnTo>
                <a:lnTo>
                  <a:pt x="3740" y="504"/>
                </a:lnTo>
                <a:lnTo>
                  <a:pt x="3740" y="504"/>
                </a:lnTo>
                <a:lnTo>
                  <a:pt x="3740" y="497"/>
                </a:lnTo>
                <a:lnTo>
                  <a:pt x="3748" y="497"/>
                </a:lnTo>
                <a:lnTo>
                  <a:pt x="3748" y="497"/>
                </a:lnTo>
                <a:lnTo>
                  <a:pt x="3748" y="497"/>
                </a:lnTo>
                <a:lnTo>
                  <a:pt x="3755" y="497"/>
                </a:lnTo>
                <a:lnTo>
                  <a:pt x="3762" y="497"/>
                </a:lnTo>
                <a:lnTo>
                  <a:pt x="3762" y="497"/>
                </a:lnTo>
                <a:lnTo>
                  <a:pt x="3769" y="490"/>
                </a:lnTo>
                <a:lnTo>
                  <a:pt x="3776" y="490"/>
                </a:lnTo>
                <a:lnTo>
                  <a:pt x="3783" y="490"/>
                </a:lnTo>
                <a:lnTo>
                  <a:pt x="3790" y="490"/>
                </a:lnTo>
                <a:lnTo>
                  <a:pt x="3797" y="483"/>
                </a:lnTo>
                <a:lnTo>
                  <a:pt x="3804" y="483"/>
                </a:lnTo>
                <a:lnTo>
                  <a:pt x="3811" y="483"/>
                </a:lnTo>
                <a:lnTo>
                  <a:pt x="3819" y="483"/>
                </a:lnTo>
                <a:lnTo>
                  <a:pt x="3826" y="476"/>
                </a:lnTo>
                <a:lnTo>
                  <a:pt x="3833" y="476"/>
                </a:lnTo>
                <a:lnTo>
                  <a:pt x="3840" y="476"/>
                </a:lnTo>
                <a:lnTo>
                  <a:pt x="3847" y="476"/>
                </a:lnTo>
                <a:lnTo>
                  <a:pt x="3854" y="469"/>
                </a:lnTo>
                <a:lnTo>
                  <a:pt x="3854" y="469"/>
                </a:lnTo>
                <a:lnTo>
                  <a:pt x="3861" y="469"/>
                </a:lnTo>
                <a:lnTo>
                  <a:pt x="3861" y="469"/>
                </a:lnTo>
                <a:lnTo>
                  <a:pt x="3868" y="469"/>
                </a:lnTo>
                <a:lnTo>
                  <a:pt x="3875" y="462"/>
                </a:lnTo>
                <a:lnTo>
                  <a:pt x="3882" y="462"/>
                </a:lnTo>
                <a:lnTo>
                  <a:pt x="3890" y="462"/>
                </a:lnTo>
                <a:lnTo>
                  <a:pt x="3897" y="462"/>
                </a:lnTo>
                <a:lnTo>
                  <a:pt x="3904" y="455"/>
                </a:lnTo>
                <a:lnTo>
                  <a:pt x="3911" y="455"/>
                </a:lnTo>
                <a:lnTo>
                  <a:pt x="3918" y="455"/>
                </a:lnTo>
                <a:lnTo>
                  <a:pt x="3925" y="455"/>
                </a:lnTo>
                <a:lnTo>
                  <a:pt x="3932" y="447"/>
                </a:lnTo>
                <a:lnTo>
                  <a:pt x="3939" y="447"/>
                </a:lnTo>
                <a:lnTo>
                  <a:pt x="3946" y="447"/>
                </a:lnTo>
                <a:lnTo>
                  <a:pt x="3953" y="440"/>
                </a:lnTo>
                <a:lnTo>
                  <a:pt x="3961" y="440"/>
                </a:lnTo>
                <a:lnTo>
                  <a:pt x="3968" y="440"/>
                </a:lnTo>
                <a:lnTo>
                  <a:pt x="3975" y="440"/>
                </a:lnTo>
                <a:lnTo>
                  <a:pt x="3982" y="433"/>
                </a:lnTo>
                <a:lnTo>
                  <a:pt x="3982" y="433"/>
                </a:lnTo>
                <a:lnTo>
                  <a:pt x="3982" y="433"/>
                </a:lnTo>
                <a:lnTo>
                  <a:pt x="3982" y="433"/>
                </a:lnTo>
                <a:lnTo>
                  <a:pt x="3982" y="433"/>
                </a:lnTo>
                <a:lnTo>
                  <a:pt x="3982" y="426"/>
                </a:lnTo>
                <a:lnTo>
                  <a:pt x="3982" y="426"/>
                </a:lnTo>
                <a:lnTo>
                  <a:pt x="3982" y="419"/>
                </a:lnTo>
                <a:lnTo>
                  <a:pt x="3982" y="419"/>
                </a:lnTo>
                <a:lnTo>
                  <a:pt x="3982" y="419"/>
                </a:lnTo>
                <a:lnTo>
                  <a:pt x="3982" y="412"/>
                </a:lnTo>
                <a:lnTo>
                  <a:pt x="3982" y="412"/>
                </a:lnTo>
                <a:lnTo>
                  <a:pt x="3975" y="412"/>
                </a:lnTo>
                <a:lnTo>
                  <a:pt x="3975" y="412"/>
                </a:lnTo>
                <a:lnTo>
                  <a:pt x="3982" y="412"/>
                </a:lnTo>
                <a:lnTo>
                  <a:pt x="3982" y="412"/>
                </a:lnTo>
                <a:lnTo>
                  <a:pt x="3982" y="405"/>
                </a:lnTo>
                <a:lnTo>
                  <a:pt x="3982" y="405"/>
                </a:lnTo>
                <a:lnTo>
                  <a:pt x="3982" y="405"/>
                </a:lnTo>
                <a:lnTo>
                  <a:pt x="3989" y="405"/>
                </a:lnTo>
                <a:lnTo>
                  <a:pt x="3996" y="405"/>
                </a:lnTo>
                <a:lnTo>
                  <a:pt x="3996" y="405"/>
                </a:lnTo>
                <a:lnTo>
                  <a:pt x="3996" y="405"/>
                </a:lnTo>
                <a:lnTo>
                  <a:pt x="3996" y="405"/>
                </a:lnTo>
                <a:lnTo>
                  <a:pt x="3996" y="398"/>
                </a:lnTo>
                <a:lnTo>
                  <a:pt x="3996" y="398"/>
                </a:lnTo>
                <a:lnTo>
                  <a:pt x="4003" y="398"/>
                </a:lnTo>
                <a:lnTo>
                  <a:pt x="4003" y="398"/>
                </a:lnTo>
                <a:lnTo>
                  <a:pt x="4003" y="398"/>
                </a:lnTo>
                <a:lnTo>
                  <a:pt x="4003" y="398"/>
                </a:lnTo>
                <a:lnTo>
                  <a:pt x="4003" y="398"/>
                </a:lnTo>
                <a:lnTo>
                  <a:pt x="4003" y="398"/>
                </a:lnTo>
                <a:lnTo>
                  <a:pt x="4003" y="391"/>
                </a:lnTo>
                <a:lnTo>
                  <a:pt x="4003" y="391"/>
                </a:lnTo>
                <a:lnTo>
                  <a:pt x="4003" y="391"/>
                </a:lnTo>
                <a:lnTo>
                  <a:pt x="4010" y="391"/>
                </a:lnTo>
                <a:lnTo>
                  <a:pt x="4017" y="405"/>
                </a:lnTo>
                <a:lnTo>
                  <a:pt x="4017" y="405"/>
                </a:lnTo>
                <a:lnTo>
                  <a:pt x="4017" y="398"/>
                </a:lnTo>
                <a:lnTo>
                  <a:pt x="4017" y="398"/>
                </a:lnTo>
                <a:lnTo>
                  <a:pt x="4017" y="398"/>
                </a:lnTo>
                <a:lnTo>
                  <a:pt x="4017" y="398"/>
                </a:lnTo>
                <a:lnTo>
                  <a:pt x="4017" y="398"/>
                </a:lnTo>
                <a:lnTo>
                  <a:pt x="4017" y="398"/>
                </a:lnTo>
                <a:lnTo>
                  <a:pt x="4017" y="391"/>
                </a:lnTo>
                <a:lnTo>
                  <a:pt x="4017" y="391"/>
                </a:lnTo>
                <a:lnTo>
                  <a:pt x="4017" y="391"/>
                </a:lnTo>
                <a:lnTo>
                  <a:pt x="4017" y="384"/>
                </a:lnTo>
                <a:lnTo>
                  <a:pt x="4017" y="384"/>
                </a:lnTo>
                <a:lnTo>
                  <a:pt x="4017" y="384"/>
                </a:lnTo>
                <a:lnTo>
                  <a:pt x="4017" y="384"/>
                </a:lnTo>
                <a:lnTo>
                  <a:pt x="4017" y="384"/>
                </a:lnTo>
                <a:lnTo>
                  <a:pt x="4017" y="384"/>
                </a:lnTo>
                <a:lnTo>
                  <a:pt x="4024" y="384"/>
                </a:lnTo>
                <a:lnTo>
                  <a:pt x="4024" y="384"/>
                </a:lnTo>
                <a:lnTo>
                  <a:pt x="4024" y="384"/>
                </a:lnTo>
                <a:lnTo>
                  <a:pt x="4024" y="384"/>
                </a:lnTo>
                <a:lnTo>
                  <a:pt x="4024" y="384"/>
                </a:lnTo>
                <a:lnTo>
                  <a:pt x="4024" y="376"/>
                </a:lnTo>
                <a:lnTo>
                  <a:pt x="4024" y="376"/>
                </a:lnTo>
                <a:lnTo>
                  <a:pt x="4017" y="376"/>
                </a:lnTo>
                <a:lnTo>
                  <a:pt x="4017" y="376"/>
                </a:lnTo>
                <a:lnTo>
                  <a:pt x="4017" y="376"/>
                </a:lnTo>
                <a:lnTo>
                  <a:pt x="4017" y="369"/>
                </a:lnTo>
                <a:lnTo>
                  <a:pt x="4017" y="362"/>
                </a:lnTo>
                <a:lnTo>
                  <a:pt x="4024" y="355"/>
                </a:lnTo>
                <a:lnTo>
                  <a:pt x="4024" y="355"/>
                </a:lnTo>
                <a:lnTo>
                  <a:pt x="4024" y="348"/>
                </a:lnTo>
                <a:lnTo>
                  <a:pt x="4024" y="348"/>
                </a:lnTo>
                <a:lnTo>
                  <a:pt x="4031" y="348"/>
                </a:lnTo>
                <a:lnTo>
                  <a:pt x="4031" y="348"/>
                </a:lnTo>
                <a:lnTo>
                  <a:pt x="4031" y="348"/>
                </a:lnTo>
                <a:lnTo>
                  <a:pt x="4031" y="348"/>
                </a:lnTo>
                <a:lnTo>
                  <a:pt x="4031" y="341"/>
                </a:lnTo>
                <a:lnTo>
                  <a:pt x="4031" y="341"/>
                </a:lnTo>
                <a:lnTo>
                  <a:pt x="4031" y="341"/>
                </a:lnTo>
                <a:lnTo>
                  <a:pt x="4031" y="341"/>
                </a:lnTo>
                <a:lnTo>
                  <a:pt x="4031" y="341"/>
                </a:lnTo>
                <a:lnTo>
                  <a:pt x="4031" y="334"/>
                </a:lnTo>
                <a:lnTo>
                  <a:pt x="4031" y="334"/>
                </a:lnTo>
                <a:lnTo>
                  <a:pt x="4031" y="334"/>
                </a:lnTo>
                <a:lnTo>
                  <a:pt x="4031" y="334"/>
                </a:lnTo>
                <a:lnTo>
                  <a:pt x="4031" y="327"/>
                </a:lnTo>
                <a:lnTo>
                  <a:pt x="4031" y="327"/>
                </a:lnTo>
                <a:lnTo>
                  <a:pt x="4031" y="320"/>
                </a:lnTo>
                <a:lnTo>
                  <a:pt x="4031" y="320"/>
                </a:lnTo>
                <a:lnTo>
                  <a:pt x="4031" y="320"/>
                </a:lnTo>
                <a:lnTo>
                  <a:pt x="4031" y="320"/>
                </a:lnTo>
                <a:lnTo>
                  <a:pt x="4031" y="320"/>
                </a:lnTo>
                <a:lnTo>
                  <a:pt x="4031" y="320"/>
                </a:lnTo>
                <a:lnTo>
                  <a:pt x="4031" y="313"/>
                </a:lnTo>
                <a:lnTo>
                  <a:pt x="4031" y="313"/>
                </a:lnTo>
                <a:lnTo>
                  <a:pt x="4031" y="313"/>
                </a:lnTo>
                <a:lnTo>
                  <a:pt x="4031" y="313"/>
                </a:lnTo>
                <a:lnTo>
                  <a:pt x="4031" y="313"/>
                </a:lnTo>
                <a:lnTo>
                  <a:pt x="4031" y="305"/>
                </a:lnTo>
                <a:lnTo>
                  <a:pt x="4031" y="305"/>
                </a:lnTo>
                <a:lnTo>
                  <a:pt x="4024" y="305"/>
                </a:lnTo>
                <a:lnTo>
                  <a:pt x="4024" y="305"/>
                </a:lnTo>
                <a:lnTo>
                  <a:pt x="4024" y="305"/>
                </a:lnTo>
                <a:lnTo>
                  <a:pt x="4024" y="305"/>
                </a:lnTo>
                <a:lnTo>
                  <a:pt x="4024" y="305"/>
                </a:lnTo>
                <a:lnTo>
                  <a:pt x="4031" y="305"/>
                </a:lnTo>
                <a:lnTo>
                  <a:pt x="4031" y="298"/>
                </a:lnTo>
                <a:lnTo>
                  <a:pt x="4031" y="298"/>
                </a:lnTo>
                <a:lnTo>
                  <a:pt x="4024" y="298"/>
                </a:lnTo>
                <a:lnTo>
                  <a:pt x="4024" y="298"/>
                </a:lnTo>
                <a:lnTo>
                  <a:pt x="4024" y="298"/>
                </a:lnTo>
                <a:lnTo>
                  <a:pt x="4024" y="291"/>
                </a:lnTo>
                <a:lnTo>
                  <a:pt x="4024" y="291"/>
                </a:lnTo>
                <a:lnTo>
                  <a:pt x="4024" y="284"/>
                </a:lnTo>
                <a:lnTo>
                  <a:pt x="4024" y="284"/>
                </a:lnTo>
                <a:lnTo>
                  <a:pt x="4024" y="284"/>
                </a:lnTo>
                <a:lnTo>
                  <a:pt x="4024" y="284"/>
                </a:lnTo>
                <a:lnTo>
                  <a:pt x="4024" y="277"/>
                </a:lnTo>
                <a:lnTo>
                  <a:pt x="4024" y="277"/>
                </a:lnTo>
                <a:lnTo>
                  <a:pt x="4024" y="277"/>
                </a:lnTo>
                <a:lnTo>
                  <a:pt x="4024" y="277"/>
                </a:lnTo>
                <a:lnTo>
                  <a:pt x="4031" y="270"/>
                </a:lnTo>
                <a:lnTo>
                  <a:pt x="4031" y="263"/>
                </a:lnTo>
                <a:lnTo>
                  <a:pt x="4031" y="256"/>
                </a:lnTo>
                <a:lnTo>
                  <a:pt x="4024" y="249"/>
                </a:lnTo>
                <a:lnTo>
                  <a:pt x="4024" y="242"/>
                </a:lnTo>
                <a:lnTo>
                  <a:pt x="4024" y="242"/>
                </a:lnTo>
                <a:lnTo>
                  <a:pt x="4024" y="234"/>
                </a:lnTo>
                <a:lnTo>
                  <a:pt x="4031" y="227"/>
                </a:lnTo>
                <a:lnTo>
                  <a:pt x="4031" y="213"/>
                </a:lnTo>
                <a:lnTo>
                  <a:pt x="4031" y="206"/>
                </a:lnTo>
                <a:lnTo>
                  <a:pt x="4039" y="192"/>
                </a:lnTo>
                <a:lnTo>
                  <a:pt x="4039" y="185"/>
                </a:lnTo>
                <a:lnTo>
                  <a:pt x="4046" y="170"/>
                </a:lnTo>
                <a:lnTo>
                  <a:pt x="4046" y="163"/>
                </a:lnTo>
                <a:lnTo>
                  <a:pt x="4046" y="149"/>
                </a:lnTo>
                <a:lnTo>
                  <a:pt x="4046" y="149"/>
                </a:lnTo>
                <a:lnTo>
                  <a:pt x="4053" y="149"/>
                </a:lnTo>
                <a:lnTo>
                  <a:pt x="4053" y="149"/>
                </a:lnTo>
                <a:lnTo>
                  <a:pt x="4060" y="149"/>
                </a:lnTo>
                <a:lnTo>
                  <a:pt x="4060" y="149"/>
                </a:lnTo>
                <a:lnTo>
                  <a:pt x="4067" y="149"/>
                </a:lnTo>
                <a:lnTo>
                  <a:pt x="4067" y="156"/>
                </a:lnTo>
                <a:lnTo>
                  <a:pt x="4067" y="163"/>
                </a:lnTo>
                <a:lnTo>
                  <a:pt x="4067" y="163"/>
                </a:lnTo>
                <a:lnTo>
                  <a:pt x="4067" y="163"/>
                </a:lnTo>
                <a:lnTo>
                  <a:pt x="4067" y="163"/>
                </a:lnTo>
                <a:lnTo>
                  <a:pt x="4081" y="170"/>
                </a:lnTo>
                <a:lnTo>
                  <a:pt x="4081" y="170"/>
                </a:lnTo>
                <a:lnTo>
                  <a:pt x="4088" y="163"/>
                </a:lnTo>
                <a:lnTo>
                  <a:pt x="4088" y="156"/>
                </a:lnTo>
                <a:lnTo>
                  <a:pt x="4095" y="156"/>
                </a:lnTo>
                <a:lnTo>
                  <a:pt x="4095" y="156"/>
                </a:lnTo>
                <a:lnTo>
                  <a:pt x="4095" y="156"/>
                </a:lnTo>
                <a:lnTo>
                  <a:pt x="4095" y="156"/>
                </a:lnTo>
                <a:lnTo>
                  <a:pt x="4095" y="156"/>
                </a:lnTo>
                <a:lnTo>
                  <a:pt x="4102" y="149"/>
                </a:lnTo>
                <a:lnTo>
                  <a:pt x="4102" y="149"/>
                </a:lnTo>
                <a:lnTo>
                  <a:pt x="4102" y="149"/>
                </a:lnTo>
                <a:lnTo>
                  <a:pt x="4102" y="149"/>
                </a:lnTo>
                <a:lnTo>
                  <a:pt x="4110" y="149"/>
                </a:lnTo>
                <a:lnTo>
                  <a:pt x="4110" y="149"/>
                </a:lnTo>
                <a:lnTo>
                  <a:pt x="4110" y="149"/>
                </a:lnTo>
                <a:lnTo>
                  <a:pt x="4110" y="149"/>
                </a:lnTo>
                <a:lnTo>
                  <a:pt x="4110" y="149"/>
                </a:lnTo>
                <a:lnTo>
                  <a:pt x="4110" y="149"/>
                </a:lnTo>
                <a:lnTo>
                  <a:pt x="4110" y="142"/>
                </a:lnTo>
                <a:lnTo>
                  <a:pt x="4110" y="142"/>
                </a:lnTo>
                <a:lnTo>
                  <a:pt x="4110" y="142"/>
                </a:lnTo>
                <a:lnTo>
                  <a:pt x="4117" y="135"/>
                </a:lnTo>
                <a:lnTo>
                  <a:pt x="4117" y="142"/>
                </a:lnTo>
                <a:lnTo>
                  <a:pt x="4124" y="142"/>
                </a:lnTo>
                <a:lnTo>
                  <a:pt x="4124" y="142"/>
                </a:lnTo>
                <a:lnTo>
                  <a:pt x="4124" y="142"/>
                </a:lnTo>
                <a:lnTo>
                  <a:pt x="4124" y="142"/>
                </a:lnTo>
                <a:lnTo>
                  <a:pt x="4131" y="142"/>
                </a:lnTo>
                <a:lnTo>
                  <a:pt x="4131" y="149"/>
                </a:lnTo>
                <a:lnTo>
                  <a:pt x="4138" y="149"/>
                </a:lnTo>
                <a:lnTo>
                  <a:pt x="4138" y="149"/>
                </a:lnTo>
                <a:lnTo>
                  <a:pt x="4138" y="149"/>
                </a:lnTo>
                <a:lnTo>
                  <a:pt x="4145" y="149"/>
                </a:lnTo>
                <a:lnTo>
                  <a:pt x="4145" y="149"/>
                </a:lnTo>
                <a:lnTo>
                  <a:pt x="4145" y="156"/>
                </a:lnTo>
                <a:lnTo>
                  <a:pt x="4152" y="156"/>
                </a:lnTo>
                <a:lnTo>
                  <a:pt x="4152" y="156"/>
                </a:lnTo>
                <a:lnTo>
                  <a:pt x="4152" y="156"/>
                </a:lnTo>
                <a:lnTo>
                  <a:pt x="4152" y="156"/>
                </a:lnTo>
                <a:lnTo>
                  <a:pt x="4159" y="163"/>
                </a:lnTo>
                <a:lnTo>
                  <a:pt x="4159" y="178"/>
                </a:lnTo>
                <a:lnTo>
                  <a:pt x="4166" y="185"/>
                </a:lnTo>
                <a:lnTo>
                  <a:pt x="4173" y="199"/>
                </a:lnTo>
                <a:lnTo>
                  <a:pt x="4173" y="213"/>
                </a:lnTo>
                <a:lnTo>
                  <a:pt x="4181" y="227"/>
                </a:lnTo>
                <a:lnTo>
                  <a:pt x="4188" y="242"/>
                </a:lnTo>
                <a:lnTo>
                  <a:pt x="4195" y="256"/>
                </a:lnTo>
                <a:lnTo>
                  <a:pt x="4195" y="270"/>
                </a:lnTo>
                <a:lnTo>
                  <a:pt x="4195" y="270"/>
                </a:lnTo>
                <a:lnTo>
                  <a:pt x="4195" y="270"/>
                </a:lnTo>
                <a:lnTo>
                  <a:pt x="4202" y="270"/>
                </a:lnTo>
                <a:lnTo>
                  <a:pt x="4202" y="270"/>
                </a:lnTo>
                <a:lnTo>
                  <a:pt x="4202" y="270"/>
                </a:lnTo>
                <a:lnTo>
                  <a:pt x="4202" y="270"/>
                </a:lnTo>
                <a:lnTo>
                  <a:pt x="4202" y="277"/>
                </a:lnTo>
                <a:lnTo>
                  <a:pt x="4202" y="277"/>
                </a:lnTo>
                <a:lnTo>
                  <a:pt x="4202" y="277"/>
                </a:lnTo>
                <a:lnTo>
                  <a:pt x="4202" y="277"/>
                </a:lnTo>
                <a:lnTo>
                  <a:pt x="4202" y="277"/>
                </a:lnTo>
                <a:lnTo>
                  <a:pt x="4202" y="284"/>
                </a:lnTo>
                <a:lnTo>
                  <a:pt x="4202" y="284"/>
                </a:lnTo>
                <a:lnTo>
                  <a:pt x="4202" y="284"/>
                </a:lnTo>
                <a:lnTo>
                  <a:pt x="4202" y="284"/>
                </a:lnTo>
                <a:lnTo>
                  <a:pt x="4202" y="284"/>
                </a:lnTo>
                <a:lnTo>
                  <a:pt x="4202" y="291"/>
                </a:lnTo>
                <a:lnTo>
                  <a:pt x="4202" y="291"/>
                </a:lnTo>
                <a:lnTo>
                  <a:pt x="4202" y="291"/>
                </a:lnTo>
                <a:lnTo>
                  <a:pt x="4202" y="291"/>
                </a:lnTo>
                <a:lnTo>
                  <a:pt x="4202" y="291"/>
                </a:lnTo>
                <a:lnTo>
                  <a:pt x="4202" y="291"/>
                </a:lnTo>
                <a:lnTo>
                  <a:pt x="4209" y="298"/>
                </a:lnTo>
                <a:lnTo>
                  <a:pt x="4209" y="298"/>
                </a:lnTo>
                <a:lnTo>
                  <a:pt x="4209" y="298"/>
                </a:lnTo>
                <a:lnTo>
                  <a:pt x="4216" y="298"/>
                </a:lnTo>
                <a:lnTo>
                  <a:pt x="4216" y="298"/>
                </a:lnTo>
                <a:lnTo>
                  <a:pt x="4216" y="298"/>
                </a:lnTo>
                <a:lnTo>
                  <a:pt x="4216" y="298"/>
                </a:lnTo>
                <a:lnTo>
                  <a:pt x="4223" y="298"/>
                </a:lnTo>
                <a:lnTo>
                  <a:pt x="4223" y="298"/>
                </a:lnTo>
                <a:lnTo>
                  <a:pt x="4223" y="298"/>
                </a:lnTo>
                <a:lnTo>
                  <a:pt x="4230" y="298"/>
                </a:lnTo>
                <a:lnTo>
                  <a:pt x="4230" y="298"/>
                </a:lnTo>
                <a:lnTo>
                  <a:pt x="4230" y="298"/>
                </a:lnTo>
                <a:lnTo>
                  <a:pt x="4237" y="298"/>
                </a:lnTo>
                <a:lnTo>
                  <a:pt x="4237" y="305"/>
                </a:lnTo>
                <a:lnTo>
                  <a:pt x="4237" y="305"/>
                </a:lnTo>
                <a:lnTo>
                  <a:pt x="4230" y="305"/>
                </a:lnTo>
                <a:lnTo>
                  <a:pt x="4230" y="305"/>
                </a:lnTo>
                <a:lnTo>
                  <a:pt x="4237" y="313"/>
                </a:lnTo>
                <a:lnTo>
                  <a:pt x="4237" y="320"/>
                </a:lnTo>
                <a:lnTo>
                  <a:pt x="4244" y="320"/>
                </a:lnTo>
                <a:lnTo>
                  <a:pt x="4237" y="327"/>
                </a:lnTo>
                <a:lnTo>
                  <a:pt x="4237" y="327"/>
                </a:lnTo>
                <a:lnTo>
                  <a:pt x="4244" y="327"/>
                </a:lnTo>
                <a:lnTo>
                  <a:pt x="4244" y="327"/>
                </a:lnTo>
                <a:lnTo>
                  <a:pt x="4244" y="334"/>
                </a:lnTo>
                <a:lnTo>
                  <a:pt x="4252" y="334"/>
                </a:lnTo>
                <a:lnTo>
                  <a:pt x="4252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59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34"/>
                </a:lnTo>
                <a:lnTo>
                  <a:pt x="4266" y="341"/>
                </a:lnTo>
                <a:lnTo>
                  <a:pt x="4273" y="341"/>
                </a:lnTo>
                <a:lnTo>
                  <a:pt x="4273" y="341"/>
                </a:lnTo>
                <a:lnTo>
                  <a:pt x="4273" y="341"/>
                </a:lnTo>
                <a:lnTo>
                  <a:pt x="4273" y="341"/>
                </a:lnTo>
                <a:lnTo>
                  <a:pt x="4273" y="341"/>
                </a:lnTo>
                <a:lnTo>
                  <a:pt x="4273" y="348"/>
                </a:lnTo>
                <a:lnTo>
                  <a:pt x="4273" y="348"/>
                </a:lnTo>
                <a:lnTo>
                  <a:pt x="4280" y="348"/>
                </a:lnTo>
                <a:lnTo>
                  <a:pt x="4280" y="348"/>
                </a:lnTo>
                <a:lnTo>
                  <a:pt x="4280" y="348"/>
                </a:lnTo>
                <a:lnTo>
                  <a:pt x="4280" y="348"/>
                </a:lnTo>
                <a:lnTo>
                  <a:pt x="4280" y="355"/>
                </a:lnTo>
                <a:lnTo>
                  <a:pt x="4280" y="355"/>
                </a:lnTo>
                <a:lnTo>
                  <a:pt x="4280" y="355"/>
                </a:lnTo>
                <a:lnTo>
                  <a:pt x="4280" y="355"/>
                </a:lnTo>
                <a:lnTo>
                  <a:pt x="4280" y="355"/>
                </a:lnTo>
                <a:lnTo>
                  <a:pt x="4273" y="355"/>
                </a:lnTo>
                <a:lnTo>
                  <a:pt x="4280" y="355"/>
                </a:lnTo>
                <a:lnTo>
                  <a:pt x="4280" y="355"/>
                </a:lnTo>
                <a:lnTo>
                  <a:pt x="4280" y="355"/>
                </a:lnTo>
                <a:lnTo>
                  <a:pt x="4280" y="355"/>
                </a:lnTo>
                <a:lnTo>
                  <a:pt x="4280" y="362"/>
                </a:lnTo>
                <a:lnTo>
                  <a:pt x="4273" y="362"/>
                </a:lnTo>
                <a:lnTo>
                  <a:pt x="4273" y="355"/>
                </a:lnTo>
                <a:lnTo>
                  <a:pt x="4273" y="355"/>
                </a:lnTo>
                <a:lnTo>
                  <a:pt x="4273" y="362"/>
                </a:lnTo>
                <a:lnTo>
                  <a:pt x="4273" y="362"/>
                </a:lnTo>
                <a:lnTo>
                  <a:pt x="4273" y="362"/>
                </a:lnTo>
                <a:lnTo>
                  <a:pt x="4273" y="362"/>
                </a:lnTo>
                <a:lnTo>
                  <a:pt x="4280" y="369"/>
                </a:lnTo>
                <a:lnTo>
                  <a:pt x="4280" y="369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62"/>
                </a:lnTo>
                <a:lnTo>
                  <a:pt x="4280" y="355"/>
                </a:lnTo>
                <a:lnTo>
                  <a:pt x="4280" y="362"/>
                </a:lnTo>
                <a:lnTo>
                  <a:pt x="4280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0" y="355"/>
                </a:lnTo>
                <a:lnTo>
                  <a:pt x="4280" y="355"/>
                </a:lnTo>
                <a:lnTo>
                  <a:pt x="4287" y="355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2"/>
                </a:lnTo>
                <a:lnTo>
                  <a:pt x="4287" y="369"/>
                </a:lnTo>
                <a:lnTo>
                  <a:pt x="4287" y="369"/>
                </a:lnTo>
                <a:lnTo>
                  <a:pt x="4287" y="369"/>
                </a:lnTo>
                <a:lnTo>
                  <a:pt x="4287" y="369"/>
                </a:lnTo>
                <a:lnTo>
                  <a:pt x="4287" y="369"/>
                </a:lnTo>
                <a:lnTo>
                  <a:pt x="4287" y="369"/>
                </a:lnTo>
                <a:lnTo>
                  <a:pt x="4287" y="369"/>
                </a:lnTo>
                <a:lnTo>
                  <a:pt x="4287" y="376"/>
                </a:lnTo>
                <a:lnTo>
                  <a:pt x="4287" y="369"/>
                </a:lnTo>
                <a:lnTo>
                  <a:pt x="4287" y="376"/>
                </a:lnTo>
                <a:lnTo>
                  <a:pt x="4287" y="376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84"/>
                </a:lnTo>
                <a:lnTo>
                  <a:pt x="4280" y="391"/>
                </a:lnTo>
                <a:lnTo>
                  <a:pt x="4280" y="391"/>
                </a:lnTo>
                <a:lnTo>
                  <a:pt x="4273" y="391"/>
                </a:lnTo>
                <a:lnTo>
                  <a:pt x="4273" y="384"/>
                </a:lnTo>
                <a:lnTo>
                  <a:pt x="4273" y="384"/>
                </a:lnTo>
                <a:lnTo>
                  <a:pt x="4273" y="384"/>
                </a:lnTo>
                <a:lnTo>
                  <a:pt x="4273" y="384"/>
                </a:lnTo>
                <a:lnTo>
                  <a:pt x="4273" y="384"/>
                </a:lnTo>
                <a:lnTo>
                  <a:pt x="4273" y="384"/>
                </a:lnTo>
                <a:lnTo>
                  <a:pt x="4266" y="384"/>
                </a:lnTo>
                <a:lnTo>
                  <a:pt x="4273" y="384"/>
                </a:lnTo>
                <a:lnTo>
                  <a:pt x="4273" y="384"/>
                </a:lnTo>
                <a:lnTo>
                  <a:pt x="4266" y="384"/>
                </a:lnTo>
                <a:lnTo>
                  <a:pt x="4266" y="384"/>
                </a:lnTo>
                <a:lnTo>
                  <a:pt x="4266" y="384"/>
                </a:lnTo>
                <a:lnTo>
                  <a:pt x="4266" y="384"/>
                </a:lnTo>
                <a:lnTo>
                  <a:pt x="4266" y="384"/>
                </a:lnTo>
                <a:lnTo>
                  <a:pt x="4273" y="391"/>
                </a:lnTo>
                <a:lnTo>
                  <a:pt x="4273" y="391"/>
                </a:lnTo>
                <a:lnTo>
                  <a:pt x="4273" y="391"/>
                </a:lnTo>
                <a:lnTo>
                  <a:pt x="4273" y="391"/>
                </a:lnTo>
                <a:lnTo>
                  <a:pt x="4273" y="391"/>
                </a:lnTo>
                <a:lnTo>
                  <a:pt x="4273" y="391"/>
                </a:lnTo>
                <a:lnTo>
                  <a:pt x="4273" y="391"/>
                </a:lnTo>
                <a:lnTo>
                  <a:pt x="4273" y="391"/>
                </a:lnTo>
                <a:lnTo>
                  <a:pt x="4273" y="398"/>
                </a:lnTo>
                <a:lnTo>
                  <a:pt x="4266" y="391"/>
                </a:lnTo>
                <a:lnTo>
                  <a:pt x="4266" y="391"/>
                </a:lnTo>
                <a:lnTo>
                  <a:pt x="4266" y="391"/>
                </a:lnTo>
                <a:lnTo>
                  <a:pt x="4266" y="391"/>
                </a:lnTo>
                <a:lnTo>
                  <a:pt x="4266" y="391"/>
                </a:lnTo>
                <a:lnTo>
                  <a:pt x="4266" y="391"/>
                </a:lnTo>
                <a:lnTo>
                  <a:pt x="4266" y="391"/>
                </a:lnTo>
                <a:lnTo>
                  <a:pt x="4266" y="391"/>
                </a:lnTo>
                <a:lnTo>
                  <a:pt x="4266" y="398"/>
                </a:lnTo>
                <a:lnTo>
                  <a:pt x="4266" y="398"/>
                </a:lnTo>
                <a:lnTo>
                  <a:pt x="4266" y="398"/>
                </a:lnTo>
                <a:lnTo>
                  <a:pt x="4266" y="398"/>
                </a:lnTo>
                <a:lnTo>
                  <a:pt x="4266" y="391"/>
                </a:lnTo>
                <a:lnTo>
                  <a:pt x="4259" y="391"/>
                </a:lnTo>
                <a:lnTo>
                  <a:pt x="4259" y="391"/>
                </a:lnTo>
                <a:lnTo>
                  <a:pt x="4259" y="398"/>
                </a:lnTo>
                <a:lnTo>
                  <a:pt x="4259" y="398"/>
                </a:lnTo>
                <a:lnTo>
                  <a:pt x="4259" y="391"/>
                </a:lnTo>
                <a:lnTo>
                  <a:pt x="4259" y="391"/>
                </a:lnTo>
                <a:lnTo>
                  <a:pt x="4259" y="398"/>
                </a:lnTo>
                <a:lnTo>
                  <a:pt x="4259" y="398"/>
                </a:lnTo>
                <a:lnTo>
                  <a:pt x="4259" y="398"/>
                </a:lnTo>
                <a:lnTo>
                  <a:pt x="4259" y="398"/>
                </a:lnTo>
                <a:lnTo>
                  <a:pt x="4259" y="398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9" y="405"/>
                </a:lnTo>
                <a:lnTo>
                  <a:pt x="4252" y="405"/>
                </a:lnTo>
                <a:lnTo>
                  <a:pt x="4252" y="405"/>
                </a:lnTo>
                <a:lnTo>
                  <a:pt x="4252" y="405"/>
                </a:lnTo>
                <a:lnTo>
                  <a:pt x="4252" y="405"/>
                </a:lnTo>
                <a:lnTo>
                  <a:pt x="4252" y="412"/>
                </a:lnTo>
                <a:lnTo>
                  <a:pt x="4252" y="412"/>
                </a:lnTo>
                <a:lnTo>
                  <a:pt x="4252" y="412"/>
                </a:lnTo>
                <a:lnTo>
                  <a:pt x="4252" y="412"/>
                </a:lnTo>
                <a:lnTo>
                  <a:pt x="4252" y="405"/>
                </a:lnTo>
                <a:lnTo>
                  <a:pt x="4252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12"/>
                </a:lnTo>
                <a:lnTo>
                  <a:pt x="4244" y="412"/>
                </a:lnTo>
                <a:lnTo>
                  <a:pt x="4244" y="412"/>
                </a:lnTo>
                <a:lnTo>
                  <a:pt x="4244" y="412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05"/>
                </a:lnTo>
                <a:lnTo>
                  <a:pt x="4244" y="412"/>
                </a:lnTo>
                <a:lnTo>
                  <a:pt x="4244" y="412"/>
                </a:lnTo>
                <a:lnTo>
                  <a:pt x="4244" y="412"/>
                </a:lnTo>
                <a:lnTo>
                  <a:pt x="4237" y="412"/>
                </a:lnTo>
                <a:lnTo>
                  <a:pt x="4244" y="412"/>
                </a:lnTo>
                <a:lnTo>
                  <a:pt x="4244" y="412"/>
                </a:lnTo>
                <a:lnTo>
                  <a:pt x="4244" y="412"/>
                </a:lnTo>
                <a:lnTo>
                  <a:pt x="4244" y="412"/>
                </a:lnTo>
                <a:lnTo>
                  <a:pt x="4244" y="419"/>
                </a:lnTo>
                <a:lnTo>
                  <a:pt x="4244" y="419"/>
                </a:lnTo>
                <a:lnTo>
                  <a:pt x="4244" y="419"/>
                </a:lnTo>
                <a:lnTo>
                  <a:pt x="4244" y="419"/>
                </a:lnTo>
                <a:lnTo>
                  <a:pt x="4244" y="419"/>
                </a:lnTo>
                <a:lnTo>
                  <a:pt x="4244" y="426"/>
                </a:lnTo>
                <a:lnTo>
                  <a:pt x="4244" y="426"/>
                </a:lnTo>
                <a:lnTo>
                  <a:pt x="4244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44" y="426"/>
                </a:lnTo>
                <a:lnTo>
                  <a:pt x="4244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0" y="419"/>
                </a:lnTo>
                <a:lnTo>
                  <a:pt x="4230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19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26"/>
                </a:lnTo>
                <a:lnTo>
                  <a:pt x="4237" y="433"/>
                </a:lnTo>
                <a:lnTo>
                  <a:pt x="4237" y="433"/>
                </a:lnTo>
                <a:lnTo>
                  <a:pt x="4237" y="433"/>
                </a:lnTo>
                <a:lnTo>
                  <a:pt x="4237" y="433"/>
                </a:lnTo>
                <a:lnTo>
                  <a:pt x="4230" y="433"/>
                </a:lnTo>
                <a:lnTo>
                  <a:pt x="4230" y="433"/>
                </a:lnTo>
                <a:lnTo>
                  <a:pt x="4230" y="433"/>
                </a:lnTo>
                <a:lnTo>
                  <a:pt x="4230" y="433"/>
                </a:lnTo>
                <a:lnTo>
                  <a:pt x="4230" y="433"/>
                </a:lnTo>
                <a:lnTo>
                  <a:pt x="4230" y="426"/>
                </a:lnTo>
                <a:lnTo>
                  <a:pt x="4230" y="426"/>
                </a:lnTo>
                <a:lnTo>
                  <a:pt x="4230" y="426"/>
                </a:lnTo>
                <a:lnTo>
                  <a:pt x="4230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19"/>
                </a:lnTo>
                <a:lnTo>
                  <a:pt x="4223" y="426"/>
                </a:lnTo>
                <a:lnTo>
                  <a:pt x="4223" y="426"/>
                </a:lnTo>
                <a:lnTo>
                  <a:pt x="4223" y="426"/>
                </a:lnTo>
                <a:lnTo>
                  <a:pt x="4223" y="426"/>
                </a:lnTo>
                <a:lnTo>
                  <a:pt x="4223" y="426"/>
                </a:lnTo>
                <a:lnTo>
                  <a:pt x="4223" y="426"/>
                </a:lnTo>
                <a:lnTo>
                  <a:pt x="4223" y="426"/>
                </a:lnTo>
                <a:lnTo>
                  <a:pt x="4223" y="419"/>
                </a:lnTo>
                <a:lnTo>
                  <a:pt x="4223" y="419"/>
                </a:lnTo>
                <a:lnTo>
                  <a:pt x="4216" y="419"/>
                </a:lnTo>
                <a:lnTo>
                  <a:pt x="4216" y="419"/>
                </a:lnTo>
                <a:lnTo>
                  <a:pt x="4223" y="426"/>
                </a:lnTo>
                <a:lnTo>
                  <a:pt x="4223" y="426"/>
                </a:lnTo>
                <a:lnTo>
                  <a:pt x="4223" y="426"/>
                </a:lnTo>
                <a:lnTo>
                  <a:pt x="4216" y="426"/>
                </a:lnTo>
                <a:lnTo>
                  <a:pt x="4216" y="419"/>
                </a:lnTo>
                <a:lnTo>
                  <a:pt x="4216" y="419"/>
                </a:lnTo>
                <a:lnTo>
                  <a:pt x="4216" y="419"/>
                </a:lnTo>
                <a:lnTo>
                  <a:pt x="4216" y="419"/>
                </a:lnTo>
                <a:lnTo>
                  <a:pt x="4209" y="419"/>
                </a:lnTo>
                <a:lnTo>
                  <a:pt x="4209" y="419"/>
                </a:lnTo>
                <a:lnTo>
                  <a:pt x="4216" y="426"/>
                </a:lnTo>
                <a:lnTo>
                  <a:pt x="4216" y="426"/>
                </a:lnTo>
                <a:lnTo>
                  <a:pt x="4216" y="426"/>
                </a:lnTo>
                <a:lnTo>
                  <a:pt x="4216" y="426"/>
                </a:lnTo>
                <a:lnTo>
                  <a:pt x="4216" y="426"/>
                </a:lnTo>
                <a:lnTo>
                  <a:pt x="4216" y="426"/>
                </a:lnTo>
                <a:lnTo>
                  <a:pt x="4216" y="426"/>
                </a:lnTo>
                <a:lnTo>
                  <a:pt x="4216" y="426"/>
                </a:lnTo>
                <a:lnTo>
                  <a:pt x="4216" y="426"/>
                </a:lnTo>
                <a:lnTo>
                  <a:pt x="4209" y="426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26"/>
                </a:lnTo>
                <a:lnTo>
                  <a:pt x="4209" y="426"/>
                </a:lnTo>
                <a:lnTo>
                  <a:pt x="4202" y="426"/>
                </a:lnTo>
                <a:lnTo>
                  <a:pt x="4202" y="426"/>
                </a:lnTo>
                <a:lnTo>
                  <a:pt x="4202" y="433"/>
                </a:lnTo>
                <a:lnTo>
                  <a:pt x="4202" y="433"/>
                </a:lnTo>
                <a:lnTo>
                  <a:pt x="4202" y="433"/>
                </a:lnTo>
                <a:lnTo>
                  <a:pt x="4202" y="433"/>
                </a:lnTo>
                <a:lnTo>
                  <a:pt x="4202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33"/>
                </a:lnTo>
                <a:lnTo>
                  <a:pt x="4209" y="440"/>
                </a:lnTo>
                <a:lnTo>
                  <a:pt x="4209" y="440"/>
                </a:lnTo>
                <a:lnTo>
                  <a:pt x="4209" y="440"/>
                </a:lnTo>
                <a:lnTo>
                  <a:pt x="4202" y="433"/>
                </a:lnTo>
                <a:lnTo>
                  <a:pt x="4202" y="433"/>
                </a:lnTo>
                <a:lnTo>
                  <a:pt x="4202" y="433"/>
                </a:lnTo>
                <a:lnTo>
                  <a:pt x="4202" y="433"/>
                </a:lnTo>
                <a:lnTo>
                  <a:pt x="4202" y="440"/>
                </a:lnTo>
                <a:lnTo>
                  <a:pt x="4202" y="440"/>
                </a:lnTo>
                <a:lnTo>
                  <a:pt x="4202" y="440"/>
                </a:lnTo>
                <a:lnTo>
                  <a:pt x="4202" y="440"/>
                </a:lnTo>
                <a:lnTo>
                  <a:pt x="4202" y="440"/>
                </a:lnTo>
                <a:lnTo>
                  <a:pt x="4202" y="440"/>
                </a:lnTo>
                <a:lnTo>
                  <a:pt x="4202" y="440"/>
                </a:lnTo>
                <a:lnTo>
                  <a:pt x="4202" y="447"/>
                </a:lnTo>
                <a:lnTo>
                  <a:pt x="4202" y="447"/>
                </a:lnTo>
                <a:lnTo>
                  <a:pt x="4202" y="447"/>
                </a:lnTo>
                <a:lnTo>
                  <a:pt x="4202" y="447"/>
                </a:lnTo>
                <a:lnTo>
                  <a:pt x="4202" y="447"/>
                </a:lnTo>
                <a:lnTo>
                  <a:pt x="4209" y="447"/>
                </a:lnTo>
                <a:lnTo>
                  <a:pt x="4209" y="447"/>
                </a:lnTo>
                <a:lnTo>
                  <a:pt x="4209" y="455"/>
                </a:lnTo>
                <a:lnTo>
                  <a:pt x="4209" y="455"/>
                </a:lnTo>
                <a:lnTo>
                  <a:pt x="4202" y="455"/>
                </a:lnTo>
                <a:lnTo>
                  <a:pt x="4209" y="455"/>
                </a:lnTo>
                <a:lnTo>
                  <a:pt x="4209" y="455"/>
                </a:lnTo>
                <a:lnTo>
                  <a:pt x="4209" y="455"/>
                </a:lnTo>
                <a:lnTo>
                  <a:pt x="4209" y="455"/>
                </a:lnTo>
                <a:lnTo>
                  <a:pt x="4209" y="455"/>
                </a:lnTo>
                <a:lnTo>
                  <a:pt x="4202" y="447"/>
                </a:lnTo>
                <a:lnTo>
                  <a:pt x="4195" y="455"/>
                </a:lnTo>
                <a:lnTo>
                  <a:pt x="4195" y="455"/>
                </a:lnTo>
                <a:lnTo>
                  <a:pt x="4195" y="455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55"/>
                </a:lnTo>
                <a:lnTo>
                  <a:pt x="4188" y="455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7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0"/>
                </a:lnTo>
                <a:lnTo>
                  <a:pt x="4188" y="447"/>
                </a:lnTo>
                <a:lnTo>
                  <a:pt x="4181" y="447"/>
                </a:lnTo>
                <a:lnTo>
                  <a:pt x="4181" y="447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33"/>
                </a:lnTo>
                <a:lnTo>
                  <a:pt x="4181" y="433"/>
                </a:lnTo>
                <a:lnTo>
                  <a:pt x="4181" y="426"/>
                </a:lnTo>
                <a:lnTo>
                  <a:pt x="4181" y="426"/>
                </a:lnTo>
                <a:lnTo>
                  <a:pt x="4181" y="426"/>
                </a:lnTo>
                <a:lnTo>
                  <a:pt x="4181" y="426"/>
                </a:lnTo>
                <a:lnTo>
                  <a:pt x="4181" y="426"/>
                </a:lnTo>
                <a:lnTo>
                  <a:pt x="4181" y="433"/>
                </a:lnTo>
                <a:lnTo>
                  <a:pt x="4181" y="433"/>
                </a:lnTo>
                <a:lnTo>
                  <a:pt x="4181" y="433"/>
                </a:lnTo>
                <a:lnTo>
                  <a:pt x="4181" y="433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40"/>
                </a:lnTo>
                <a:lnTo>
                  <a:pt x="4181" y="440"/>
                </a:lnTo>
                <a:lnTo>
                  <a:pt x="4173" y="440"/>
                </a:lnTo>
                <a:lnTo>
                  <a:pt x="4173" y="440"/>
                </a:lnTo>
                <a:lnTo>
                  <a:pt x="4173" y="440"/>
                </a:lnTo>
                <a:lnTo>
                  <a:pt x="4173" y="440"/>
                </a:lnTo>
                <a:lnTo>
                  <a:pt x="4173" y="447"/>
                </a:lnTo>
                <a:lnTo>
                  <a:pt x="4173" y="447"/>
                </a:lnTo>
                <a:lnTo>
                  <a:pt x="4173" y="447"/>
                </a:lnTo>
                <a:lnTo>
                  <a:pt x="4173" y="447"/>
                </a:lnTo>
                <a:lnTo>
                  <a:pt x="4173" y="447"/>
                </a:lnTo>
                <a:lnTo>
                  <a:pt x="4173" y="447"/>
                </a:lnTo>
                <a:lnTo>
                  <a:pt x="4173" y="455"/>
                </a:lnTo>
                <a:lnTo>
                  <a:pt x="4173" y="455"/>
                </a:lnTo>
                <a:lnTo>
                  <a:pt x="4173" y="455"/>
                </a:lnTo>
                <a:lnTo>
                  <a:pt x="4173" y="455"/>
                </a:lnTo>
                <a:lnTo>
                  <a:pt x="4173" y="455"/>
                </a:lnTo>
                <a:lnTo>
                  <a:pt x="4173" y="462"/>
                </a:lnTo>
                <a:lnTo>
                  <a:pt x="4173" y="462"/>
                </a:lnTo>
                <a:lnTo>
                  <a:pt x="4173" y="469"/>
                </a:lnTo>
                <a:lnTo>
                  <a:pt x="4173" y="469"/>
                </a:lnTo>
                <a:lnTo>
                  <a:pt x="4173" y="476"/>
                </a:lnTo>
                <a:lnTo>
                  <a:pt x="4173" y="476"/>
                </a:lnTo>
                <a:lnTo>
                  <a:pt x="4173" y="476"/>
                </a:lnTo>
                <a:lnTo>
                  <a:pt x="4173" y="476"/>
                </a:lnTo>
                <a:lnTo>
                  <a:pt x="4173" y="476"/>
                </a:lnTo>
                <a:lnTo>
                  <a:pt x="4173" y="483"/>
                </a:lnTo>
                <a:lnTo>
                  <a:pt x="4173" y="483"/>
                </a:lnTo>
                <a:lnTo>
                  <a:pt x="4173" y="483"/>
                </a:lnTo>
                <a:lnTo>
                  <a:pt x="4173" y="483"/>
                </a:lnTo>
                <a:lnTo>
                  <a:pt x="4173" y="483"/>
                </a:lnTo>
                <a:lnTo>
                  <a:pt x="4173" y="483"/>
                </a:lnTo>
                <a:lnTo>
                  <a:pt x="4173" y="483"/>
                </a:lnTo>
                <a:lnTo>
                  <a:pt x="4173" y="490"/>
                </a:lnTo>
                <a:lnTo>
                  <a:pt x="4173" y="490"/>
                </a:lnTo>
                <a:lnTo>
                  <a:pt x="4173" y="490"/>
                </a:lnTo>
                <a:lnTo>
                  <a:pt x="4173" y="490"/>
                </a:lnTo>
                <a:lnTo>
                  <a:pt x="4173" y="490"/>
                </a:lnTo>
                <a:lnTo>
                  <a:pt x="4173" y="490"/>
                </a:lnTo>
                <a:lnTo>
                  <a:pt x="4173" y="490"/>
                </a:lnTo>
                <a:lnTo>
                  <a:pt x="4173" y="490"/>
                </a:lnTo>
                <a:lnTo>
                  <a:pt x="4173" y="497"/>
                </a:lnTo>
                <a:lnTo>
                  <a:pt x="4173" y="497"/>
                </a:lnTo>
                <a:lnTo>
                  <a:pt x="4173" y="497"/>
                </a:lnTo>
                <a:lnTo>
                  <a:pt x="4173" y="497"/>
                </a:lnTo>
                <a:lnTo>
                  <a:pt x="4173" y="497"/>
                </a:lnTo>
                <a:lnTo>
                  <a:pt x="4166" y="497"/>
                </a:lnTo>
                <a:lnTo>
                  <a:pt x="4166" y="497"/>
                </a:lnTo>
                <a:lnTo>
                  <a:pt x="4166" y="497"/>
                </a:lnTo>
                <a:lnTo>
                  <a:pt x="4166" y="497"/>
                </a:lnTo>
                <a:lnTo>
                  <a:pt x="4166" y="497"/>
                </a:lnTo>
                <a:lnTo>
                  <a:pt x="4166" y="490"/>
                </a:lnTo>
                <a:lnTo>
                  <a:pt x="4166" y="490"/>
                </a:lnTo>
                <a:lnTo>
                  <a:pt x="4166" y="497"/>
                </a:lnTo>
                <a:lnTo>
                  <a:pt x="4166" y="497"/>
                </a:lnTo>
                <a:lnTo>
                  <a:pt x="4166" y="497"/>
                </a:lnTo>
                <a:lnTo>
                  <a:pt x="4166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9" y="490"/>
                </a:lnTo>
                <a:lnTo>
                  <a:pt x="4159" y="490"/>
                </a:lnTo>
                <a:lnTo>
                  <a:pt x="4159" y="490"/>
                </a:lnTo>
                <a:lnTo>
                  <a:pt x="4159" y="490"/>
                </a:lnTo>
                <a:lnTo>
                  <a:pt x="4159" y="490"/>
                </a:lnTo>
                <a:lnTo>
                  <a:pt x="4159" y="490"/>
                </a:lnTo>
                <a:lnTo>
                  <a:pt x="4159" y="490"/>
                </a:lnTo>
                <a:lnTo>
                  <a:pt x="4152" y="497"/>
                </a:lnTo>
                <a:lnTo>
                  <a:pt x="4159" y="497"/>
                </a:lnTo>
                <a:lnTo>
                  <a:pt x="4159" y="497"/>
                </a:lnTo>
                <a:lnTo>
                  <a:pt x="4152" y="497"/>
                </a:lnTo>
                <a:lnTo>
                  <a:pt x="4152" y="497"/>
                </a:lnTo>
                <a:lnTo>
                  <a:pt x="4152" y="497"/>
                </a:lnTo>
                <a:lnTo>
                  <a:pt x="4152" y="497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9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9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52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04"/>
                </a:lnTo>
                <a:lnTo>
                  <a:pt x="4145" y="497"/>
                </a:lnTo>
                <a:lnTo>
                  <a:pt x="4145" y="497"/>
                </a:lnTo>
                <a:lnTo>
                  <a:pt x="4145" y="497"/>
                </a:lnTo>
                <a:lnTo>
                  <a:pt x="4145" y="497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04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52" y="511"/>
                </a:lnTo>
                <a:lnTo>
                  <a:pt x="4152" y="519"/>
                </a:lnTo>
                <a:lnTo>
                  <a:pt x="4152" y="519"/>
                </a:lnTo>
                <a:lnTo>
                  <a:pt x="4152" y="519"/>
                </a:lnTo>
                <a:lnTo>
                  <a:pt x="4152" y="519"/>
                </a:lnTo>
                <a:lnTo>
                  <a:pt x="4145" y="519"/>
                </a:lnTo>
                <a:lnTo>
                  <a:pt x="4145" y="519"/>
                </a:lnTo>
                <a:lnTo>
                  <a:pt x="4145" y="519"/>
                </a:lnTo>
                <a:lnTo>
                  <a:pt x="4145" y="519"/>
                </a:lnTo>
                <a:lnTo>
                  <a:pt x="4145" y="519"/>
                </a:lnTo>
                <a:lnTo>
                  <a:pt x="4145" y="519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45" y="511"/>
                </a:lnTo>
                <a:lnTo>
                  <a:pt x="4138" y="504"/>
                </a:lnTo>
                <a:lnTo>
                  <a:pt x="4138" y="504"/>
                </a:lnTo>
                <a:lnTo>
                  <a:pt x="4138" y="504"/>
                </a:lnTo>
                <a:lnTo>
                  <a:pt x="4138" y="504"/>
                </a:lnTo>
                <a:lnTo>
                  <a:pt x="4138" y="497"/>
                </a:lnTo>
                <a:lnTo>
                  <a:pt x="4138" y="497"/>
                </a:lnTo>
                <a:lnTo>
                  <a:pt x="4138" y="497"/>
                </a:lnTo>
                <a:lnTo>
                  <a:pt x="4138" y="497"/>
                </a:lnTo>
                <a:lnTo>
                  <a:pt x="4138" y="497"/>
                </a:lnTo>
                <a:lnTo>
                  <a:pt x="4138" y="504"/>
                </a:lnTo>
                <a:lnTo>
                  <a:pt x="4138" y="511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26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19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19"/>
                </a:lnTo>
                <a:lnTo>
                  <a:pt x="4131" y="519"/>
                </a:lnTo>
                <a:lnTo>
                  <a:pt x="4131" y="519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04"/>
                </a:lnTo>
                <a:lnTo>
                  <a:pt x="4131" y="504"/>
                </a:lnTo>
                <a:lnTo>
                  <a:pt x="4131" y="504"/>
                </a:lnTo>
                <a:lnTo>
                  <a:pt x="4131" y="504"/>
                </a:lnTo>
                <a:lnTo>
                  <a:pt x="4131" y="497"/>
                </a:lnTo>
                <a:lnTo>
                  <a:pt x="4131" y="497"/>
                </a:lnTo>
                <a:lnTo>
                  <a:pt x="4131" y="497"/>
                </a:lnTo>
                <a:lnTo>
                  <a:pt x="4131" y="497"/>
                </a:lnTo>
                <a:lnTo>
                  <a:pt x="4131" y="497"/>
                </a:lnTo>
                <a:lnTo>
                  <a:pt x="4131" y="497"/>
                </a:lnTo>
                <a:lnTo>
                  <a:pt x="4131" y="497"/>
                </a:lnTo>
                <a:lnTo>
                  <a:pt x="4131" y="497"/>
                </a:lnTo>
                <a:lnTo>
                  <a:pt x="4124" y="504"/>
                </a:lnTo>
                <a:lnTo>
                  <a:pt x="4124" y="504"/>
                </a:lnTo>
                <a:lnTo>
                  <a:pt x="4124" y="504"/>
                </a:lnTo>
                <a:lnTo>
                  <a:pt x="4124" y="504"/>
                </a:lnTo>
                <a:lnTo>
                  <a:pt x="4124" y="511"/>
                </a:lnTo>
                <a:lnTo>
                  <a:pt x="4124" y="511"/>
                </a:lnTo>
                <a:lnTo>
                  <a:pt x="4124" y="511"/>
                </a:lnTo>
                <a:lnTo>
                  <a:pt x="4124" y="511"/>
                </a:lnTo>
                <a:lnTo>
                  <a:pt x="4124" y="511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11"/>
                </a:lnTo>
                <a:lnTo>
                  <a:pt x="4131" y="519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26"/>
                </a:lnTo>
                <a:lnTo>
                  <a:pt x="4138" y="533"/>
                </a:lnTo>
                <a:lnTo>
                  <a:pt x="4138" y="533"/>
                </a:lnTo>
                <a:lnTo>
                  <a:pt x="4138" y="533"/>
                </a:lnTo>
                <a:lnTo>
                  <a:pt x="4138" y="533"/>
                </a:lnTo>
                <a:lnTo>
                  <a:pt x="4138" y="533"/>
                </a:lnTo>
                <a:lnTo>
                  <a:pt x="4138" y="533"/>
                </a:lnTo>
                <a:lnTo>
                  <a:pt x="4138" y="533"/>
                </a:lnTo>
                <a:lnTo>
                  <a:pt x="4138" y="533"/>
                </a:lnTo>
                <a:lnTo>
                  <a:pt x="4131" y="533"/>
                </a:lnTo>
                <a:lnTo>
                  <a:pt x="4131" y="533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19"/>
                </a:lnTo>
                <a:lnTo>
                  <a:pt x="4131" y="519"/>
                </a:lnTo>
                <a:lnTo>
                  <a:pt x="4131" y="519"/>
                </a:lnTo>
                <a:lnTo>
                  <a:pt x="4131" y="519"/>
                </a:lnTo>
                <a:lnTo>
                  <a:pt x="4131" y="519"/>
                </a:lnTo>
                <a:lnTo>
                  <a:pt x="4131" y="519"/>
                </a:lnTo>
                <a:lnTo>
                  <a:pt x="4124" y="519"/>
                </a:lnTo>
                <a:lnTo>
                  <a:pt x="4124" y="519"/>
                </a:lnTo>
                <a:lnTo>
                  <a:pt x="4124" y="519"/>
                </a:lnTo>
                <a:lnTo>
                  <a:pt x="4131" y="519"/>
                </a:lnTo>
                <a:lnTo>
                  <a:pt x="4131" y="519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31" y="526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26"/>
                </a:lnTo>
                <a:lnTo>
                  <a:pt x="4124" y="526"/>
                </a:lnTo>
                <a:lnTo>
                  <a:pt x="4124" y="526"/>
                </a:lnTo>
                <a:lnTo>
                  <a:pt x="4124" y="526"/>
                </a:lnTo>
                <a:lnTo>
                  <a:pt x="4124" y="526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33"/>
                </a:lnTo>
                <a:lnTo>
                  <a:pt x="4124" y="526"/>
                </a:lnTo>
                <a:lnTo>
                  <a:pt x="4124" y="526"/>
                </a:lnTo>
                <a:lnTo>
                  <a:pt x="4124" y="526"/>
                </a:lnTo>
                <a:lnTo>
                  <a:pt x="4124" y="526"/>
                </a:lnTo>
                <a:lnTo>
                  <a:pt x="4117" y="526"/>
                </a:lnTo>
                <a:lnTo>
                  <a:pt x="4117" y="526"/>
                </a:lnTo>
                <a:lnTo>
                  <a:pt x="4124" y="526"/>
                </a:lnTo>
                <a:lnTo>
                  <a:pt x="4124" y="526"/>
                </a:lnTo>
                <a:lnTo>
                  <a:pt x="4124" y="526"/>
                </a:lnTo>
                <a:lnTo>
                  <a:pt x="4117" y="526"/>
                </a:lnTo>
                <a:lnTo>
                  <a:pt x="4117" y="526"/>
                </a:lnTo>
                <a:lnTo>
                  <a:pt x="4117" y="526"/>
                </a:lnTo>
                <a:lnTo>
                  <a:pt x="4117" y="526"/>
                </a:lnTo>
                <a:lnTo>
                  <a:pt x="4117" y="526"/>
                </a:lnTo>
                <a:lnTo>
                  <a:pt x="4117" y="526"/>
                </a:lnTo>
                <a:lnTo>
                  <a:pt x="4117" y="533"/>
                </a:lnTo>
                <a:lnTo>
                  <a:pt x="4117" y="533"/>
                </a:lnTo>
                <a:lnTo>
                  <a:pt x="4117" y="533"/>
                </a:lnTo>
                <a:lnTo>
                  <a:pt x="4110" y="533"/>
                </a:lnTo>
                <a:lnTo>
                  <a:pt x="4110" y="540"/>
                </a:lnTo>
                <a:lnTo>
                  <a:pt x="4110" y="540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0" y="547"/>
                </a:lnTo>
                <a:lnTo>
                  <a:pt x="4117" y="554"/>
                </a:lnTo>
                <a:lnTo>
                  <a:pt x="4117" y="554"/>
                </a:lnTo>
                <a:lnTo>
                  <a:pt x="4117" y="554"/>
                </a:lnTo>
                <a:lnTo>
                  <a:pt x="4117" y="554"/>
                </a:lnTo>
                <a:lnTo>
                  <a:pt x="4117" y="554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10" y="561"/>
                </a:lnTo>
                <a:lnTo>
                  <a:pt x="4102" y="561"/>
                </a:lnTo>
                <a:lnTo>
                  <a:pt x="4102" y="568"/>
                </a:lnTo>
                <a:lnTo>
                  <a:pt x="4110" y="568"/>
                </a:lnTo>
                <a:lnTo>
                  <a:pt x="4110" y="568"/>
                </a:lnTo>
                <a:lnTo>
                  <a:pt x="4110" y="575"/>
                </a:lnTo>
                <a:lnTo>
                  <a:pt x="4110" y="568"/>
                </a:lnTo>
                <a:lnTo>
                  <a:pt x="4110" y="568"/>
                </a:lnTo>
                <a:lnTo>
                  <a:pt x="4110" y="568"/>
                </a:lnTo>
                <a:lnTo>
                  <a:pt x="4110" y="568"/>
                </a:lnTo>
                <a:lnTo>
                  <a:pt x="4110" y="568"/>
                </a:lnTo>
                <a:lnTo>
                  <a:pt x="4110" y="575"/>
                </a:lnTo>
                <a:lnTo>
                  <a:pt x="4110" y="575"/>
                </a:lnTo>
                <a:lnTo>
                  <a:pt x="4110" y="575"/>
                </a:lnTo>
                <a:lnTo>
                  <a:pt x="4110" y="575"/>
                </a:lnTo>
                <a:lnTo>
                  <a:pt x="4110" y="575"/>
                </a:lnTo>
                <a:lnTo>
                  <a:pt x="4110" y="575"/>
                </a:lnTo>
                <a:lnTo>
                  <a:pt x="4110" y="575"/>
                </a:lnTo>
                <a:lnTo>
                  <a:pt x="4110" y="575"/>
                </a:lnTo>
                <a:lnTo>
                  <a:pt x="4102" y="582"/>
                </a:lnTo>
                <a:lnTo>
                  <a:pt x="4102" y="582"/>
                </a:lnTo>
                <a:lnTo>
                  <a:pt x="4102" y="582"/>
                </a:lnTo>
                <a:lnTo>
                  <a:pt x="4102" y="582"/>
                </a:lnTo>
                <a:lnTo>
                  <a:pt x="4102" y="582"/>
                </a:lnTo>
                <a:lnTo>
                  <a:pt x="4102" y="582"/>
                </a:lnTo>
                <a:lnTo>
                  <a:pt x="4102" y="590"/>
                </a:lnTo>
                <a:lnTo>
                  <a:pt x="4095" y="590"/>
                </a:lnTo>
                <a:lnTo>
                  <a:pt x="4095" y="590"/>
                </a:lnTo>
                <a:lnTo>
                  <a:pt x="4095" y="597"/>
                </a:lnTo>
                <a:lnTo>
                  <a:pt x="4095" y="597"/>
                </a:lnTo>
                <a:lnTo>
                  <a:pt x="4102" y="597"/>
                </a:lnTo>
                <a:lnTo>
                  <a:pt x="4102" y="597"/>
                </a:lnTo>
                <a:lnTo>
                  <a:pt x="4102" y="604"/>
                </a:lnTo>
                <a:lnTo>
                  <a:pt x="4102" y="604"/>
                </a:lnTo>
                <a:lnTo>
                  <a:pt x="4102" y="604"/>
                </a:lnTo>
                <a:lnTo>
                  <a:pt x="4102" y="604"/>
                </a:lnTo>
                <a:lnTo>
                  <a:pt x="4095" y="604"/>
                </a:lnTo>
                <a:lnTo>
                  <a:pt x="4095" y="611"/>
                </a:lnTo>
                <a:lnTo>
                  <a:pt x="4095" y="611"/>
                </a:lnTo>
                <a:lnTo>
                  <a:pt x="4095" y="611"/>
                </a:lnTo>
                <a:lnTo>
                  <a:pt x="4095" y="611"/>
                </a:lnTo>
                <a:lnTo>
                  <a:pt x="4095" y="611"/>
                </a:lnTo>
                <a:lnTo>
                  <a:pt x="4095" y="611"/>
                </a:lnTo>
                <a:lnTo>
                  <a:pt x="4095" y="611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18"/>
                </a:lnTo>
                <a:lnTo>
                  <a:pt x="4095" y="625"/>
                </a:lnTo>
                <a:lnTo>
                  <a:pt x="4095" y="632"/>
                </a:lnTo>
                <a:lnTo>
                  <a:pt x="4095" y="632"/>
                </a:lnTo>
                <a:lnTo>
                  <a:pt x="4095" y="639"/>
                </a:lnTo>
                <a:lnTo>
                  <a:pt x="4095" y="639"/>
                </a:lnTo>
                <a:lnTo>
                  <a:pt x="4095" y="639"/>
                </a:lnTo>
                <a:lnTo>
                  <a:pt x="4095" y="639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095" y="646"/>
                </a:lnTo>
                <a:lnTo>
                  <a:pt x="4102" y="653"/>
                </a:lnTo>
                <a:lnTo>
                  <a:pt x="4102" y="653"/>
                </a:lnTo>
                <a:lnTo>
                  <a:pt x="4095" y="653"/>
                </a:lnTo>
                <a:lnTo>
                  <a:pt x="4095" y="653"/>
                </a:lnTo>
                <a:lnTo>
                  <a:pt x="4095" y="653"/>
                </a:lnTo>
                <a:lnTo>
                  <a:pt x="4102" y="653"/>
                </a:lnTo>
                <a:lnTo>
                  <a:pt x="4102" y="653"/>
                </a:lnTo>
                <a:lnTo>
                  <a:pt x="4102" y="661"/>
                </a:lnTo>
                <a:lnTo>
                  <a:pt x="4102" y="661"/>
                </a:lnTo>
                <a:lnTo>
                  <a:pt x="4102" y="661"/>
                </a:lnTo>
                <a:lnTo>
                  <a:pt x="4102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53"/>
                </a:lnTo>
                <a:lnTo>
                  <a:pt x="4110" y="653"/>
                </a:lnTo>
                <a:lnTo>
                  <a:pt x="4110" y="653"/>
                </a:lnTo>
                <a:lnTo>
                  <a:pt x="4110" y="653"/>
                </a:lnTo>
                <a:lnTo>
                  <a:pt x="4110" y="653"/>
                </a:lnTo>
                <a:lnTo>
                  <a:pt x="4117" y="653"/>
                </a:lnTo>
                <a:lnTo>
                  <a:pt x="4117" y="653"/>
                </a:lnTo>
                <a:lnTo>
                  <a:pt x="4117" y="653"/>
                </a:lnTo>
                <a:lnTo>
                  <a:pt x="4117" y="653"/>
                </a:lnTo>
                <a:lnTo>
                  <a:pt x="4117" y="653"/>
                </a:lnTo>
                <a:lnTo>
                  <a:pt x="4117" y="661"/>
                </a:lnTo>
                <a:lnTo>
                  <a:pt x="4117" y="661"/>
                </a:lnTo>
                <a:lnTo>
                  <a:pt x="4117" y="661"/>
                </a:lnTo>
                <a:lnTo>
                  <a:pt x="4117" y="661"/>
                </a:lnTo>
                <a:lnTo>
                  <a:pt x="4117" y="661"/>
                </a:lnTo>
                <a:lnTo>
                  <a:pt x="4117" y="661"/>
                </a:lnTo>
                <a:lnTo>
                  <a:pt x="4117" y="661"/>
                </a:lnTo>
                <a:lnTo>
                  <a:pt x="4117" y="661"/>
                </a:lnTo>
                <a:lnTo>
                  <a:pt x="4117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61"/>
                </a:lnTo>
                <a:lnTo>
                  <a:pt x="4110" y="668"/>
                </a:lnTo>
                <a:lnTo>
                  <a:pt x="4110" y="668"/>
                </a:lnTo>
                <a:lnTo>
                  <a:pt x="4102" y="668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75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2"/>
                </a:lnTo>
                <a:lnTo>
                  <a:pt x="4102" y="689"/>
                </a:lnTo>
                <a:lnTo>
                  <a:pt x="4095" y="682"/>
                </a:lnTo>
                <a:lnTo>
                  <a:pt x="4095" y="689"/>
                </a:lnTo>
                <a:lnTo>
                  <a:pt x="4095" y="689"/>
                </a:lnTo>
                <a:lnTo>
                  <a:pt x="4095" y="689"/>
                </a:lnTo>
                <a:lnTo>
                  <a:pt x="4095" y="689"/>
                </a:lnTo>
                <a:lnTo>
                  <a:pt x="4095" y="689"/>
                </a:lnTo>
                <a:lnTo>
                  <a:pt x="4102" y="689"/>
                </a:lnTo>
                <a:lnTo>
                  <a:pt x="4102" y="696"/>
                </a:lnTo>
                <a:lnTo>
                  <a:pt x="4102" y="696"/>
                </a:lnTo>
                <a:lnTo>
                  <a:pt x="4095" y="689"/>
                </a:lnTo>
                <a:lnTo>
                  <a:pt x="4095" y="689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696"/>
                </a:lnTo>
                <a:lnTo>
                  <a:pt x="4095" y="703"/>
                </a:lnTo>
                <a:lnTo>
                  <a:pt x="4095" y="703"/>
                </a:lnTo>
                <a:lnTo>
                  <a:pt x="4095" y="703"/>
                </a:lnTo>
                <a:lnTo>
                  <a:pt x="4095" y="696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02" y="703"/>
                </a:lnTo>
                <a:lnTo>
                  <a:pt x="4110" y="703"/>
                </a:lnTo>
                <a:lnTo>
                  <a:pt x="4110" y="703"/>
                </a:lnTo>
                <a:lnTo>
                  <a:pt x="4110" y="703"/>
                </a:lnTo>
                <a:lnTo>
                  <a:pt x="4110" y="703"/>
                </a:lnTo>
                <a:lnTo>
                  <a:pt x="4110" y="703"/>
                </a:lnTo>
                <a:lnTo>
                  <a:pt x="4110" y="703"/>
                </a:lnTo>
                <a:lnTo>
                  <a:pt x="4110" y="703"/>
                </a:lnTo>
                <a:lnTo>
                  <a:pt x="4110" y="696"/>
                </a:lnTo>
                <a:lnTo>
                  <a:pt x="4102" y="696"/>
                </a:lnTo>
                <a:lnTo>
                  <a:pt x="4102" y="696"/>
                </a:lnTo>
                <a:lnTo>
                  <a:pt x="4110" y="696"/>
                </a:lnTo>
                <a:lnTo>
                  <a:pt x="4110" y="703"/>
                </a:lnTo>
                <a:lnTo>
                  <a:pt x="4117" y="703"/>
                </a:lnTo>
                <a:lnTo>
                  <a:pt x="4117" y="703"/>
                </a:lnTo>
                <a:lnTo>
                  <a:pt x="4117" y="703"/>
                </a:lnTo>
                <a:lnTo>
                  <a:pt x="4124" y="703"/>
                </a:lnTo>
                <a:lnTo>
                  <a:pt x="4124" y="703"/>
                </a:lnTo>
                <a:lnTo>
                  <a:pt x="4124" y="710"/>
                </a:lnTo>
                <a:lnTo>
                  <a:pt x="4124" y="710"/>
                </a:lnTo>
                <a:lnTo>
                  <a:pt x="4124" y="710"/>
                </a:lnTo>
                <a:lnTo>
                  <a:pt x="4124" y="710"/>
                </a:lnTo>
                <a:lnTo>
                  <a:pt x="4124" y="710"/>
                </a:lnTo>
                <a:lnTo>
                  <a:pt x="4131" y="710"/>
                </a:lnTo>
                <a:lnTo>
                  <a:pt x="4131" y="710"/>
                </a:lnTo>
                <a:lnTo>
                  <a:pt x="4131" y="717"/>
                </a:lnTo>
                <a:lnTo>
                  <a:pt x="4131" y="717"/>
                </a:lnTo>
                <a:lnTo>
                  <a:pt x="4138" y="717"/>
                </a:lnTo>
                <a:lnTo>
                  <a:pt x="4138" y="717"/>
                </a:lnTo>
                <a:lnTo>
                  <a:pt x="4138" y="717"/>
                </a:lnTo>
                <a:lnTo>
                  <a:pt x="4138" y="725"/>
                </a:lnTo>
                <a:lnTo>
                  <a:pt x="4138" y="725"/>
                </a:lnTo>
                <a:lnTo>
                  <a:pt x="4138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17"/>
                </a:lnTo>
                <a:lnTo>
                  <a:pt x="4131" y="717"/>
                </a:lnTo>
                <a:lnTo>
                  <a:pt x="4131" y="717"/>
                </a:lnTo>
                <a:lnTo>
                  <a:pt x="4131" y="717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1" y="725"/>
                </a:lnTo>
                <a:lnTo>
                  <a:pt x="4138" y="725"/>
                </a:lnTo>
                <a:lnTo>
                  <a:pt x="4138" y="725"/>
                </a:lnTo>
                <a:lnTo>
                  <a:pt x="4138" y="725"/>
                </a:lnTo>
                <a:lnTo>
                  <a:pt x="4145" y="725"/>
                </a:lnTo>
                <a:lnTo>
                  <a:pt x="4145" y="732"/>
                </a:lnTo>
                <a:lnTo>
                  <a:pt x="4145" y="732"/>
                </a:lnTo>
                <a:lnTo>
                  <a:pt x="4145" y="739"/>
                </a:lnTo>
                <a:lnTo>
                  <a:pt x="4145" y="739"/>
                </a:lnTo>
                <a:lnTo>
                  <a:pt x="4152" y="739"/>
                </a:lnTo>
                <a:lnTo>
                  <a:pt x="4152" y="746"/>
                </a:lnTo>
                <a:lnTo>
                  <a:pt x="4159" y="746"/>
                </a:lnTo>
                <a:lnTo>
                  <a:pt x="4166" y="746"/>
                </a:lnTo>
                <a:lnTo>
                  <a:pt x="4166" y="746"/>
                </a:lnTo>
                <a:lnTo>
                  <a:pt x="4166" y="746"/>
                </a:lnTo>
                <a:lnTo>
                  <a:pt x="4166" y="746"/>
                </a:lnTo>
                <a:lnTo>
                  <a:pt x="4166" y="746"/>
                </a:lnTo>
                <a:lnTo>
                  <a:pt x="4166" y="746"/>
                </a:lnTo>
                <a:lnTo>
                  <a:pt x="4166" y="746"/>
                </a:lnTo>
                <a:lnTo>
                  <a:pt x="4166" y="746"/>
                </a:lnTo>
                <a:lnTo>
                  <a:pt x="4173" y="739"/>
                </a:lnTo>
                <a:lnTo>
                  <a:pt x="4181" y="739"/>
                </a:lnTo>
                <a:lnTo>
                  <a:pt x="4181" y="732"/>
                </a:lnTo>
                <a:lnTo>
                  <a:pt x="4181" y="732"/>
                </a:lnTo>
                <a:lnTo>
                  <a:pt x="4181" y="732"/>
                </a:lnTo>
                <a:lnTo>
                  <a:pt x="4188" y="732"/>
                </a:lnTo>
                <a:lnTo>
                  <a:pt x="4181" y="725"/>
                </a:lnTo>
                <a:lnTo>
                  <a:pt x="4181" y="725"/>
                </a:lnTo>
                <a:lnTo>
                  <a:pt x="4181" y="717"/>
                </a:lnTo>
                <a:lnTo>
                  <a:pt x="4181" y="717"/>
                </a:lnTo>
                <a:lnTo>
                  <a:pt x="4181" y="717"/>
                </a:lnTo>
                <a:lnTo>
                  <a:pt x="4181" y="717"/>
                </a:lnTo>
                <a:lnTo>
                  <a:pt x="4181" y="717"/>
                </a:lnTo>
                <a:lnTo>
                  <a:pt x="4181" y="717"/>
                </a:lnTo>
                <a:lnTo>
                  <a:pt x="4181" y="717"/>
                </a:lnTo>
                <a:lnTo>
                  <a:pt x="4181" y="717"/>
                </a:lnTo>
                <a:lnTo>
                  <a:pt x="4181" y="717"/>
                </a:lnTo>
                <a:lnTo>
                  <a:pt x="4173" y="717"/>
                </a:lnTo>
                <a:lnTo>
                  <a:pt x="4181" y="717"/>
                </a:lnTo>
                <a:lnTo>
                  <a:pt x="4173" y="725"/>
                </a:lnTo>
                <a:lnTo>
                  <a:pt x="4173" y="717"/>
                </a:lnTo>
                <a:lnTo>
                  <a:pt x="4173" y="717"/>
                </a:lnTo>
                <a:lnTo>
                  <a:pt x="4173" y="710"/>
                </a:lnTo>
                <a:lnTo>
                  <a:pt x="4173" y="710"/>
                </a:lnTo>
                <a:lnTo>
                  <a:pt x="4173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66" y="710"/>
                </a:lnTo>
                <a:lnTo>
                  <a:pt x="4159" y="710"/>
                </a:lnTo>
                <a:lnTo>
                  <a:pt x="4159" y="710"/>
                </a:lnTo>
                <a:lnTo>
                  <a:pt x="4159" y="710"/>
                </a:lnTo>
                <a:lnTo>
                  <a:pt x="4159" y="710"/>
                </a:lnTo>
                <a:lnTo>
                  <a:pt x="4159" y="710"/>
                </a:lnTo>
                <a:lnTo>
                  <a:pt x="4159" y="710"/>
                </a:lnTo>
                <a:lnTo>
                  <a:pt x="4159" y="703"/>
                </a:lnTo>
                <a:lnTo>
                  <a:pt x="4159" y="703"/>
                </a:lnTo>
                <a:lnTo>
                  <a:pt x="4159" y="703"/>
                </a:lnTo>
                <a:lnTo>
                  <a:pt x="4166" y="703"/>
                </a:lnTo>
                <a:lnTo>
                  <a:pt x="4166" y="703"/>
                </a:lnTo>
                <a:lnTo>
                  <a:pt x="4166" y="703"/>
                </a:lnTo>
                <a:lnTo>
                  <a:pt x="4173" y="703"/>
                </a:lnTo>
                <a:lnTo>
                  <a:pt x="4173" y="710"/>
                </a:lnTo>
                <a:lnTo>
                  <a:pt x="4181" y="710"/>
                </a:lnTo>
                <a:lnTo>
                  <a:pt x="4181" y="717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25"/>
                </a:lnTo>
                <a:lnTo>
                  <a:pt x="4188" y="732"/>
                </a:lnTo>
                <a:lnTo>
                  <a:pt x="4188" y="732"/>
                </a:lnTo>
                <a:lnTo>
                  <a:pt x="4188" y="732"/>
                </a:lnTo>
                <a:lnTo>
                  <a:pt x="4188" y="732"/>
                </a:lnTo>
                <a:lnTo>
                  <a:pt x="4188" y="732"/>
                </a:lnTo>
                <a:lnTo>
                  <a:pt x="4195" y="732"/>
                </a:lnTo>
                <a:lnTo>
                  <a:pt x="4195" y="739"/>
                </a:lnTo>
                <a:lnTo>
                  <a:pt x="4188" y="739"/>
                </a:lnTo>
                <a:lnTo>
                  <a:pt x="4181" y="746"/>
                </a:lnTo>
                <a:lnTo>
                  <a:pt x="4173" y="746"/>
                </a:lnTo>
                <a:lnTo>
                  <a:pt x="4173" y="753"/>
                </a:lnTo>
                <a:lnTo>
                  <a:pt x="4173" y="753"/>
                </a:lnTo>
                <a:lnTo>
                  <a:pt x="4173" y="753"/>
                </a:lnTo>
                <a:lnTo>
                  <a:pt x="4173" y="753"/>
                </a:lnTo>
                <a:lnTo>
                  <a:pt x="4173" y="753"/>
                </a:lnTo>
                <a:lnTo>
                  <a:pt x="4173" y="753"/>
                </a:lnTo>
                <a:lnTo>
                  <a:pt x="4173" y="753"/>
                </a:lnTo>
                <a:lnTo>
                  <a:pt x="4173" y="753"/>
                </a:lnTo>
                <a:lnTo>
                  <a:pt x="4166" y="753"/>
                </a:lnTo>
                <a:lnTo>
                  <a:pt x="4166" y="753"/>
                </a:lnTo>
                <a:lnTo>
                  <a:pt x="4166" y="753"/>
                </a:lnTo>
                <a:lnTo>
                  <a:pt x="4166" y="753"/>
                </a:lnTo>
                <a:lnTo>
                  <a:pt x="4166" y="753"/>
                </a:lnTo>
                <a:lnTo>
                  <a:pt x="4166" y="753"/>
                </a:lnTo>
                <a:lnTo>
                  <a:pt x="4159" y="760"/>
                </a:lnTo>
                <a:lnTo>
                  <a:pt x="4159" y="753"/>
                </a:lnTo>
                <a:lnTo>
                  <a:pt x="4159" y="753"/>
                </a:lnTo>
                <a:lnTo>
                  <a:pt x="4159" y="753"/>
                </a:lnTo>
                <a:lnTo>
                  <a:pt x="4159" y="760"/>
                </a:lnTo>
                <a:lnTo>
                  <a:pt x="4159" y="760"/>
                </a:lnTo>
                <a:lnTo>
                  <a:pt x="4159" y="767"/>
                </a:lnTo>
                <a:lnTo>
                  <a:pt x="4152" y="767"/>
                </a:lnTo>
                <a:lnTo>
                  <a:pt x="4152" y="767"/>
                </a:lnTo>
                <a:lnTo>
                  <a:pt x="4152" y="767"/>
                </a:lnTo>
                <a:lnTo>
                  <a:pt x="4145" y="774"/>
                </a:lnTo>
                <a:lnTo>
                  <a:pt x="4145" y="774"/>
                </a:lnTo>
                <a:lnTo>
                  <a:pt x="4145" y="767"/>
                </a:lnTo>
                <a:lnTo>
                  <a:pt x="4145" y="767"/>
                </a:lnTo>
                <a:lnTo>
                  <a:pt x="4145" y="760"/>
                </a:lnTo>
                <a:lnTo>
                  <a:pt x="4145" y="760"/>
                </a:lnTo>
                <a:lnTo>
                  <a:pt x="4138" y="753"/>
                </a:lnTo>
                <a:lnTo>
                  <a:pt x="4138" y="753"/>
                </a:lnTo>
                <a:lnTo>
                  <a:pt x="4145" y="753"/>
                </a:lnTo>
                <a:lnTo>
                  <a:pt x="4145" y="753"/>
                </a:lnTo>
                <a:lnTo>
                  <a:pt x="4145" y="753"/>
                </a:lnTo>
                <a:lnTo>
                  <a:pt x="4145" y="753"/>
                </a:lnTo>
                <a:lnTo>
                  <a:pt x="4145" y="753"/>
                </a:lnTo>
                <a:lnTo>
                  <a:pt x="4145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53"/>
                </a:lnTo>
                <a:lnTo>
                  <a:pt x="4138" y="760"/>
                </a:lnTo>
                <a:lnTo>
                  <a:pt x="4138" y="760"/>
                </a:lnTo>
                <a:lnTo>
                  <a:pt x="4138" y="760"/>
                </a:lnTo>
                <a:lnTo>
                  <a:pt x="4131" y="760"/>
                </a:lnTo>
                <a:lnTo>
                  <a:pt x="4131" y="760"/>
                </a:lnTo>
                <a:lnTo>
                  <a:pt x="4131" y="760"/>
                </a:lnTo>
                <a:lnTo>
                  <a:pt x="4131" y="760"/>
                </a:lnTo>
                <a:lnTo>
                  <a:pt x="4131" y="760"/>
                </a:lnTo>
                <a:lnTo>
                  <a:pt x="4131" y="760"/>
                </a:lnTo>
                <a:lnTo>
                  <a:pt x="4131" y="767"/>
                </a:lnTo>
                <a:lnTo>
                  <a:pt x="4131" y="767"/>
                </a:lnTo>
                <a:lnTo>
                  <a:pt x="4131" y="767"/>
                </a:lnTo>
                <a:lnTo>
                  <a:pt x="4131" y="767"/>
                </a:lnTo>
                <a:lnTo>
                  <a:pt x="4131" y="767"/>
                </a:lnTo>
                <a:lnTo>
                  <a:pt x="4131" y="767"/>
                </a:lnTo>
                <a:lnTo>
                  <a:pt x="4131" y="767"/>
                </a:lnTo>
                <a:lnTo>
                  <a:pt x="4131" y="767"/>
                </a:lnTo>
                <a:lnTo>
                  <a:pt x="4131" y="767"/>
                </a:lnTo>
                <a:lnTo>
                  <a:pt x="4124" y="767"/>
                </a:lnTo>
                <a:lnTo>
                  <a:pt x="4124" y="767"/>
                </a:lnTo>
                <a:lnTo>
                  <a:pt x="4124" y="767"/>
                </a:lnTo>
                <a:lnTo>
                  <a:pt x="4124" y="767"/>
                </a:lnTo>
                <a:lnTo>
                  <a:pt x="4124" y="774"/>
                </a:lnTo>
                <a:lnTo>
                  <a:pt x="4124" y="774"/>
                </a:lnTo>
                <a:lnTo>
                  <a:pt x="4124" y="774"/>
                </a:lnTo>
                <a:lnTo>
                  <a:pt x="4124" y="774"/>
                </a:lnTo>
                <a:lnTo>
                  <a:pt x="4124" y="774"/>
                </a:lnTo>
                <a:lnTo>
                  <a:pt x="4124" y="774"/>
                </a:lnTo>
                <a:lnTo>
                  <a:pt x="4124" y="774"/>
                </a:lnTo>
                <a:lnTo>
                  <a:pt x="4124" y="781"/>
                </a:lnTo>
                <a:lnTo>
                  <a:pt x="4117" y="781"/>
                </a:lnTo>
                <a:lnTo>
                  <a:pt x="4117" y="781"/>
                </a:lnTo>
                <a:lnTo>
                  <a:pt x="4117" y="781"/>
                </a:lnTo>
                <a:lnTo>
                  <a:pt x="4117" y="781"/>
                </a:lnTo>
                <a:lnTo>
                  <a:pt x="4117" y="774"/>
                </a:lnTo>
                <a:lnTo>
                  <a:pt x="4117" y="774"/>
                </a:lnTo>
                <a:lnTo>
                  <a:pt x="4117" y="781"/>
                </a:lnTo>
                <a:lnTo>
                  <a:pt x="4117" y="781"/>
                </a:lnTo>
                <a:lnTo>
                  <a:pt x="4110" y="781"/>
                </a:lnTo>
                <a:lnTo>
                  <a:pt x="4117" y="781"/>
                </a:lnTo>
                <a:lnTo>
                  <a:pt x="4117" y="781"/>
                </a:lnTo>
                <a:lnTo>
                  <a:pt x="4117" y="781"/>
                </a:lnTo>
                <a:lnTo>
                  <a:pt x="4110" y="788"/>
                </a:lnTo>
                <a:lnTo>
                  <a:pt x="4110" y="788"/>
                </a:lnTo>
                <a:lnTo>
                  <a:pt x="4110" y="788"/>
                </a:lnTo>
                <a:lnTo>
                  <a:pt x="4110" y="781"/>
                </a:lnTo>
                <a:lnTo>
                  <a:pt x="4110" y="781"/>
                </a:lnTo>
                <a:lnTo>
                  <a:pt x="4102" y="781"/>
                </a:lnTo>
                <a:lnTo>
                  <a:pt x="4102" y="774"/>
                </a:lnTo>
                <a:lnTo>
                  <a:pt x="4102" y="774"/>
                </a:lnTo>
                <a:lnTo>
                  <a:pt x="4102" y="767"/>
                </a:lnTo>
                <a:lnTo>
                  <a:pt x="4102" y="767"/>
                </a:lnTo>
                <a:lnTo>
                  <a:pt x="4102" y="767"/>
                </a:lnTo>
                <a:lnTo>
                  <a:pt x="4102" y="760"/>
                </a:lnTo>
                <a:lnTo>
                  <a:pt x="4102" y="753"/>
                </a:lnTo>
                <a:lnTo>
                  <a:pt x="4102" y="753"/>
                </a:lnTo>
                <a:lnTo>
                  <a:pt x="4102" y="753"/>
                </a:lnTo>
                <a:lnTo>
                  <a:pt x="4102" y="760"/>
                </a:lnTo>
                <a:lnTo>
                  <a:pt x="4102" y="760"/>
                </a:lnTo>
                <a:lnTo>
                  <a:pt x="4102" y="760"/>
                </a:lnTo>
                <a:lnTo>
                  <a:pt x="4102" y="760"/>
                </a:lnTo>
                <a:lnTo>
                  <a:pt x="4102" y="760"/>
                </a:lnTo>
                <a:lnTo>
                  <a:pt x="4102" y="760"/>
                </a:lnTo>
                <a:lnTo>
                  <a:pt x="4102" y="760"/>
                </a:lnTo>
                <a:lnTo>
                  <a:pt x="4102" y="767"/>
                </a:lnTo>
                <a:lnTo>
                  <a:pt x="4102" y="767"/>
                </a:lnTo>
                <a:lnTo>
                  <a:pt x="4102" y="767"/>
                </a:lnTo>
                <a:lnTo>
                  <a:pt x="4102" y="767"/>
                </a:lnTo>
                <a:lnTo>
                  <a:pt x="4102" y="767"/>
                </a:lnTo>
                <a:lnTo>
                  <a:pt x="4102" y="767"/>
                </a:lnTo>
                <a:lnTo>
                  <a:pt x="4102" y="774"/>
                </a:lnTo>
                <a:lnTo>
                  <a:pt x="4095" y="774"/>
                </a:lnTo>
                <a:lnTo>
                  <a:pt x="4095" y="774"/>
                </a:lnTo>
                <a:lnTo>
                  <a:pt x="4095" y="767"/>
                </a:lnTo>
                <a:lnTo>
                  <a:pt x="4095" y="767"/>
                </a:lnTo>
                <a:lnTo>
                  <a:pt x="4095" y="767"/>
                </a:lnTo>
                <a:lnTo>
                  <a:pt x="4095" y="767"/>
                </a:lnTo>
                <a:lnTo>
                  <a:pt x="4095" y="760"/>
                </a:lnTo>
                <a:lnTo>
                  <a:pt x="4095" y="760"/>
                </a:lnTo>
                <a:lnTo>
                  <a:pt x="4095" y="760"/>
                </a:lnTo>
                <a:lnTo>
                  <a:pt x="4095" y="760"/>
                </a:lnTo>
                <a:lnTo>
                  <a:pt x="4095" y="760"/>
                </a:lnTo>
                <a:lnTo>
                  <a:pt x="4095" y="767"/>
                </a:lnTo>
                <a:lnTo>
                  <a:pt x="4095" y="767"/>
                </a:lnTo>
                <a:lnTo>
                  <a:pt x="4095" y="767"/>
                </a:lnTo>
                <a:lnTo>
                  <a:pt x="4088" y="767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0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74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67"/>
                </a:lnTo>
                <a:lnTo>
                  <a:pt x="4088" y="774"/>
                </a:lnTo>
                <a:lnTo>
                  <a:pt x="4088" y="774"/>
                </a:lnTo>
                <a:lnTo>
                  <a:pt x="4088" y="774"/>
                </a:lnTo>
                <a:lnTo>
                  <a:pt x="4088" y="774"/>
                </a:lnTo>
                <a:lnTo>
                  <a:pt x="4088" y="774"/>
                </a:lnTo>
                <a:lnTo>
                  <a:pt x="4088" y="781"/>
                </a:lnTo>
                <a:lnTo>
                  <a:pt x="4088" y="781"/>
                </a:lnTo>
                <a:lnTo>
                  <a:pt x="4088" y="781"/>
                </a:lnTo>
                <a:lnTo>
                  <a:pt x="4088" y="781"/>
                </a:lnTo>
                <a:lnTo>
                  <a:pt x="4088" y="781"/>
                </a:lnTo>
                <a:lnTo>
                  <a:pt x="4088" y="788"/>
                </a:lnTo>
                <a:lnTo>
                  <a:pt x="4095" y="788"/>
                </a:lnTo>
                <a:lnTo>
                  <a:pt x="4095" y="796"/>
                </a:lnTo>
                <a:lnTo>
                  <a:pt x="4095" y="803"/>
                </a:lnTo>
                <a:lnTo>
                  <a:pt x="4088" y="803"/>
                </a:lnTo>
                <a:lnTo>
                  <a:pt x="4088" y="803"/>
                </a:lnTo>
                <a:lnTo>
                  <a:pt x="4088" y="803"/>
                </a:lnTo>
                <a:lnTo>
                  <a:pt x="4088" y="803"/>
                </a:lnTo>
                <a:lnTo>
                  <a:pt x="4088" y="803"/>
                </a:lnTo>
                <a:lnTo>
                  <a:pt x="4088" y="803"/>
                </a:lnTo>
                <a:lnTo>
                  <a:pt x="4088" y="803"/>
                </a:lnTo>
                <a:lnTo>
                  <a:pt x="4081" y="810"/>
                </a:lnTo>
                <a:lnTo>
                  <a:pt x="4074" y="817"/>
                </a:lnTo>
                <a:lnTo>
                  <a:pt x="4067" y="817"/>
                </a:lnTo>
                <a:lnTo>
                  <a:pt x="4067" y="817"/>
                </a:lnTo>
                <a:lnTo>
                  <a:pt x="4067" y="817"/>
                </a:lnTo>
                <a:lnTo>
                  <a:pt x="4067" y="817"/>
                </a:lnTo>
                <a:lnTo>
                  <a:pt x="4067" y="817"/>
                </a:lnTo>
                <a:lnTo>
                  <a:pt x="4067" y="817"/>
                </a:lnTo>
                <a:lnTo>
                  <a:pt x="4060" y="817"/>
                </a:lnTo>
                <a:lnTo>
                  <a:pt x="4060" y="817"/>
                </a:lnTo>
                <a:lnTo>
                  <a:pt x="4060" y="817"/>
                </a:lnTo>
                <a:lnTo>
                  <a:pt x="4060" y="817"/>
                </a:lnTo>
                <a:lnTo>
                  <a:pt x="4053" y="824"/>
                </a:lnTo>
                <a:lnTo>
                  <a:pt x="4046" y="817"/>
                </a:lnTo>
                <a:lnTo>
                  <a:pt x="4046" y="817"/>
                </a:lnTo>
                <a:lnTo>
                  <a:pt x="4046" y="824"/>
                </a:lnTo>
                <a:lnTo>
                  <a:pt x="4046" y="824"/>
                </a:lnTo>
                <a:lnTo>
                  <a:pt x="4046" y="824"/>
                </a:lnTo>
                <a:lnTo>
                  <a:pt x="4046" y="824"/>
                </a:lnTo>
                <a:lnTo>
                  <a:pt x="4039" y="824"/>
                </a:lnTo>
                <a:lnTo>
                  <a:pt x="4039" y="824"/>
                </a:lnTo>
                <a:lnTo>
                  <a:pt x="4039" y="824"/>
                </a:lnTo>
                <a:lnTo>
                  <a:pt x="4039" y="831"/>
                </a:lnTo>
                <a:lnTo>
                  <a:pt x="4031" y="831"/>
                </a:lnTo>
                <a:lnTo>
                  <a:pt x="4031" y="831"/>
                </a:lnTo>
                <a:lnTo>
                  <a:pt x="4031" y="831"/>
                </a:lnTo>
                <a:lnTo>
                  <a:pt x="4031" y="831"/>
                </a:lnTo>
                <a:lnTo>
                  <a:pt x="4031" y="824"/>
                </a:lnTo>
                <a:lnTo>
                  <a:pt x="4031" y="824"/>
                </a:lnTo>
                <a:lnTo>
                  <a:pt x="4031" y="824"/>
                </a:lnTo>
                <a:lnTo>
                  <a:pt x="4031" y="824"/>
                </a:lnTo>
                <a:lnTo>
                  <a:pt x="4031" y="824"/>
                </a:lnTo>
                <a:lnTo>
                  <a:pt x="4031" y="824"/>
                </a:lnTo>
                <a:lnTo>
                  <a:pt x="4024" y="824"/>
                </a:lnTo>
                <a:lnTo>
                  <a:pt x="4024" y="824"/>
                </a:lnTo>
                <a:lnTo>
                  <a:pt x="4024" y="824"/>
                </a:lnTo>
                <a:lnTo>
                  <a:pt x="4031" y="824"/>
                </a:lnTo>
                <a:lnTo>
                  <a:pt x="4031" y="824"/>
                </a:lnTo>
                <a:lnTo>
                  <a:pt x="4031" y="831"/>
                </a:lnTo>
                <a:lnTo>
                  <a:pt x="4031" y="831"/>
                </a:lnTo>
                <a:lnTo>
                  <a:pt x="4031" y="831"/>
                </a:lnTo>
                <a:lnTo>
                  <a:pt x="4031" y="831"/>
                </a:lnTo>
                <a:lnTo>
                  <a:pt x="4031" y="831"/>
                </a:lnTo>
                <a:lnTo>
                  <a:pt x="4024" y="831"/>
                </a:lnTo>
                <a:lnTo>
                  <a:pt x="4024" y="831"/>
                </a:lnTo>
                <a:lnTo>
                  <a:pt x="4024" y="831"/>
                </a:lnTo>
                <a:lnTo>
                  <a:pt x="4017" y="831"/>
                </a:lnTo>
                <a:lnTo>
                  <a:pt x="4017" y="838"/>
                </a:lnTo>
                <a:lnTo>
                  <a:pt x="4017" y="838"/>
                </a:lnTo>
                <a:lnTo>
                  <a:pt x="4017" y="838"/>
                </a:lnTo>
                <a:lnTo>
                  <a:pt x="4017" y="838"/>
                </a:lnTo>
                <a:lnTo>
                  <a:pt x="4017" y="838"/>
                </a:lnTo>
                <a:lnTo>
                  <a:pt x="4017" y="838"/>
                </a:lnTo>
                <a:lnTo>
                  <a:pt x="4017" y="838"/>
                </a:lnTo>
                <a:lnTo>
                  <a:pt x="4017" y="838"/>
                </a:lnTo>
                <a:lnTo>
                  <a:pt x="4010" y="838"/>
                </a:lnTo>
                <a:lnTo>
                  <a:pt x="4010" y="838"/>
                </a:lnTo>
                <a:lnTo>
                  <a:pt x="4010" y="838"/>
                </a:lnTo>
                <a:lnTo>
                  <a:pt x="4010" y="838"/>
                </a:lnTo>
                <a:lnTo>
                  <a:pt x="4010" y="838"/>
                </a:lnTo>
                <a:lnTo>
                  <a:pt x="4003" y="838"/>
                </a:lnTo>
                <a:lnTo>
                  <a:pt x="4003" y="838"/>
                </a:lnTo>
                <a:lnTo>
                  <a:pt x="4003" y="838"/>
                </a:lnTo>
                <a:lnTo>
                  <a:pt x="4003" y="838"/>
                </a:lnTo>
                <a:lnTo>
                  <a:pt x="4003" y="838"/>
                </a:lnTo>
                <a:lnTo>
                  <a:pt x="4003" y="838"/>
                </a:lnTo>
                <a:lnTo>
                  <a:pt x="3996" y="838"/>
                </a:lnTo>
                <a:lnTo>
                  <a:pt x="3996" y="838"/>
                </a:lnTo>
                <a:lnTo>
                  <a:pt x="3996" y="838"/>
                </a:lnTo>
                <a:lnTo>
                  <a:pt x="3996" y="845"/>
                </a:lnTo>
                <a:lnTo>
                  <a:pt x="3996" y="845"/>
                </a:lnTo>
                <a:lnTo>
                  <a:pt x="3996" y="845"/>
                </a:lnTo>
                <a:lnTo>
                  <a:pt x="3989" y="845"/>
                </a:lnTo>
                <a:lnTo>
                  <a:pt x="3989" y="845"/>
                </a:lnTo>
                <a:lnTo>
                  <a:pt x="3989" y="845"/>
                </a:lnTo>
                <a:lnTo>
                  <a:pt x="3989" y="838"/>
                </a:lnTo>
                <a:lnTo>
                  <a:pt x="3989" y="838"/>
                </a:lnTo>
                <a:lnTo>
                  <a:pt x="3989" y="838"/>
                </a:lnTo>
                <a:lnTo>
                  <a:pt x="3989" y="838"/>
                </a:lnTo>
                <a:lnTo>
                  <a:pt x="3989" y="838"/>
                </a:lnTo>
                <a:lnTo>
                  <a:pt x="3989" y="838"/>
                </a:lnTo>
                <a:lnTo>
                  <a:pt x="3989" y="845"/>
                </a:lnTo>
                <a:lnTo>
                  <a:pt x="3982" y="845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2"/>
                </a:lnTo>
                <a:lnTo>
                  <a:pt x="3982" y="859"/>
                </a:lnTo>
                <a:lnTo>
                  <a:pt x="3982" y="859"/>
                </a:lnTo>
                <a:lnTo>
                  <a:pt x="3975" y="859"/>
                </a:lnTo>
                <a:lnTo>
                  <a:pt x="3975" y="859"/>
                </a:lnTo>
                <a:lnTo>
                  <a:pt x="3975" y="859"/>
                </a:lnTo>
                <a:lnTo>
                  <a:pt x="3975" y="859"/>
                </a:lnTo>
                <a:lnTo>
                  <a:pt x="3975" y="859"/>
                </a:lnTo>
                <a:lnTo>
                  <a:pt x="3975" y="859"/>
                </a:lnTo>
                <a:lnTo>
                  <a:pt x="3975" y="859"/>
                </a:lnTo>
                <a:lnTo>
                  <a:pt x="3968" y="859"/>
                </a:lnTo>
                <a:lnTo>
                  <a:pt x="3968" y="859"/>
                </a:lnTo>
                <a:lnTo>
                  <a:pt x="3968" y="859"/>
                </a:lnTo>
                <a:lnTo>
                  <a:pt x="3968" y="859"/>
                </a:lnTo>
                <a:lnTo>
                  <a:pt x="3968" y="859"/>
                </a:lnTo>
                <a:lnTo>
                  <a:pt x="3968" y="859"/>
                </a:lnTo>
                <a:lnTo>
                  <a:pt x="3968" y="859"/>
                </a:lnTo>
                <a:lnTo>
                  <a:pt x="3968" y="859"/>
                </a:lnTo>
                <a:lnTo>
                  <a:pt x="3968" y="867"/>
                </a:lnTo>
                <a:lnTo>
                  <a:pt x="3968" y="867"/>
                </a:lnTo>
                <a:lnTo>
                  <a:pt x="3968" y="867"/>
                </a:lnTo>
                <a:lnTo>
                  <a:pt x="3968" y="867"/>
                </a:lnTo>
                <a:lnTo>
                  <a:pt x="3968" y="867"/>
                </a:lnTo>
                <a:lnTo>
                  <a:pt x="3968" y="867"/>
                </a:lnTo>
                <a:lnTo>
                  <a:pt x="3968" y="867"/>
                </a:lnTo>
                <a:lnTo>
                  <a:pt x="3961" y="867"/>
                </a:lnTo>
                <a:lnTo>
                  <a:pt x="3961" y="867"/>
                </a:lnTo>
                <a:lnTo>
                  <a:pt x="3961" y="867"/>
                </a:lnTo>
                <a:lnTo>
                  <a:pt x="3961" y="867"/>
                </a:lnTo>
                <a:lnTo>
                  <a:pt x="3961" y="867"/>
                </a:lnTo>
                <a:lnTo>
                  <a:pt x="3961" y="874"/>
                </a:lnTo>
                <a:lnTo>
                  <a:pt x="3953" y="874"/>
                </a:lnTo>
                <a:lnTo>
                  <a:pt x="3953" y="874"/>
                </a:lnTo>
                <a:lnTo>
                  <a:pt x="3953" y="874"/>
                </a:lnTo>
                <a:lnTo>
                  <a:pt x="3953" y="874"/>
                </a:lnTo>
                <a:lnTo>
                  <a:pt x="3953" y="881"/>
                </a:lnTo>
                <a:lnTo>
                  <a:pt x="3953" y="881"/>
                </a:lnTo>
                <a:lnTo>
                  <a:pt x="3953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1"/>
                </a:lnTo>
                <a:lnTo>
                  <a:pt x="3946" y="888"/>
                </a:lnTo>
                <a:lnTo>
                  <a:pt x="3946" y="888"/>
                </a:lnTo>
                <a:lnTo>
                  <a:pt x="3939" y="888"/>
                </a:lnTo>
                <a:lnTo>
                  <a:pt x="3939" y="888"/>
                </a:lnTo>
                <a:lnTo>
                  <a:pt x="3939" y="888"/>
                </a:lnTo>
                <a:lnTo>
                  <a:pt x="3939" y="888"/>
                </a:lnTo>
                <a:lnTo>
                  <a:pt x="3939" y="888"/>
                </a:lnTo>
                <a:lnTo>
                  <a:pt x="3939" y="895"/>
                </a:lnTo>
                <a:lnTo>
                  <a:pt x="3939" y="895"/>
                </a:lnTo>
                <a:lnTo>
                  <a:pt x="3939" y="902"/>
                </a:lnTo>
                <a:lnTo>
                  <a:pt x="3939" y="902"/>
                </a:lnTo>
                <a:lnTo>
                  <a:pt x="3932" y="902"/>
                </a:lnTo>
                <a:lnTo>
                  <a:pt x="3932" y="902"/>
                </a:lnTo>
                <a:lnTo>
                  <a:pt x="3932" y="902"/>
                </a:lnTo>
                <a:lnTo>
                  <a:pt x="3932" y="902"/>
                </a:lnTo>
                <a:lnTo>
                  <a:pt x="3939" y="902"/>
                </a:lnTo>
                <a:lnTo>
                  <a:pt x="3939" y="902"/>
                </a:lnTo>
                <a:lnTo>
                  <a:pt x="3932" y="909"/>
                </a:lnTo>
                <a:lnTo>
                  <a:pt x="3932" y="909"/>
                </a:lnTo>
                <a:lnTo>
                  <a:pt x="3932" y="909"/>
                </a:lnTo>
                <a:lnTo>
                  <a:pt x="3925" y="909"/>
                </a:lnTo>
                <a:lnTo>
                  <a:pt x="3925" y="909"/>
                </a:lnTo>
                <a:lnTo>
                  <a:pt x="3925" y="909"/>
                </a:lnTo>
                <a:lnTo>
                  <a:pt x="3925" y="902"/>
                </a:lnTo>
                <a:lnTo>
                  <a:pt x="3925" y="902"/>
                </a:lnTo>
                <a:lnTo>
                  <a:pt x="3925" y="902"/>
                </a:lnTo>
                <a:lnTo>
                  <a:pt x="3925" y="902"/>
                </a:lnTo>
                <a:lnTo>
                  <a:pt x="3925" y="902"/>
                </a:lnTo>
                <a:lnTo>
                  <a:pt x="3925" y="895"/>
                </a:lnTo>
                <a:lnTo>
                  <a:pt x="3925" y="888"/>
                </a:lnTo>
                <a:lnTo>
                  <a:pt x="3925" y="888"/>
                </a:lnTo>
                <a:lnTo>
                  <a:pt x="3925" y="881"/>
                </a:lnTo>
                <a:lnTo>
                  <a:pt x="3925" y="874"/>
                </a:lnTo>
                <a:lnTo>
                  <a:pt x="3925" y="874"/>
                </a:lnTo>
                <a:lnTo>
                  <a:pt x="3918" y="867"/>
                </a:lnTo>
                <a:lnTo>
                  <a:pt x="3918" y="867"/>
                </a:lnTo>
                <a:lnTo>
                  <a:pt x="3918" y="867"/>
                </a:lnTo>
                <a:lnTo>
                  <a:pt x="3918" y="867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59"/>
                </a:lnTo>
                <a:lnTo>
                  <a:pt x="3911" y="867"/>
                </a:lnTo>
                <a:lnTo>
                  <a:pt x="3911" y="867"/>
                </a:lnTo>
                <a:lnTo>
                  <a:pt x="3918" y="867"/>
                </a:lnTo>
                <a:lnTo>
                  <a:pt x="3918" y="867"/>
                </a:lnTo>
                <a:lnTo>
                  <a:pt x="3918" y="874"/>
                </a:lnTo>
                <a:lnTo>
                  <a:pt x="3918" y="874"/>
                </a:lnTo>
                <a:lnTo>
                  <a:pt x="3918" y="874"/>
                </a:lnTo>
                <a:lnTo>
                  <a:pt x="3918" y="881"/>
                </a:lnTo>
                <a:lnTo>
                  <a:pt x="3925" y="888"/>
                </a:lnTo>
                <a:lnTo>
                  <a:pt x="3925" y="888"/>
                </a:lnTo>
                <a:lnTo>
                  <a:pt x="3925" y="888"/>
                </a:lnTo>
                <a:lnTo>
                  <a:pt x="3925" y="895"/>
                </a:lnTo>
                <a:lnTo>
                  <a:pt x="3925" y="902"/>
                </a:lnTo>
                <a:lnTo>
                  <a:pt x="3925" y="909"/>
                </a:lnTo>
                <a:lnTo>
                  <a:pt x="3925" y="909"/>
                </a:lnTo>
                <a:lnTo>
                  <a:pt x="3925" y="916"/>
                </a:lnTo>
                <a:lnTo>
                  <a:pt x="3925" y="916"/>
                </a:lnTo>
                <a:lnTo>
                  <a:pt x="3925" y="916"/>
                </a:lnTo>
                <a:lnTo>
                  <a:pt x="3925" y="916"/>
                </a:lnTo>
                <a:lnTo>
                  <a:pt x="3925" y="916"/>
                </a:lnTo>
                <a:lnTo>
                  <a:pt x="3918" y="923"/>
                </a:lnTo>
                <a:lnTo>
                  <a:pt x="3918" y="923"/>
                </a:lnTo>
                <a:lnTo>
                  <a:pt x="3918" y="923"/>
                </a:lnTo>
                <a:lnTo>
                  <a:pt x="3918" y="930"/>
                </a:lnTo>
                <a:lnTo>
                  <a:pt x="3918" y="930"/>
                </a:lnTo>
                <a:lnTo>
                  <a:pt x="3918" y="930"/>
                </a:lnTo>
                <a:lnTo>
                  <a:pt x="3918" y="930"/>
                </a:lnTo>
                <a:lnTo>
                  <a:pt x="3918" y="930"/>
                </a:lnTo>
                <a:lnTo>
                  <a:pt x="3918" y="923"/>
                </a:lnTo>
                <a:lnTo>
                  <a:pt x="3918" y="923"/>
                </a:lnTo>
                <a:lnTo>
                  <a:pt x="3918" y="923"/>
                </a:lnTo>
                <a:lnTo>
                  <a:pt x="3918" y="923"/>
                </a:lnTo>
                <a:lnTo>
                  <a:pt x="3918" y="923"/>
                </a:lnTo>
                <a:lnTo>
                  <a:pt x="3918" y="930"/>
                </a:lnTo>
                <a:lnTo>
                  <a:pt x="3911" y="930"/>
                </a:lnTo>
                <a:lnTo>
                  <a:pt x="3911" y="930"/>
                </a:lnTo>
                <a:lnTo>
                  <a:pt x="3911" y="930"/>
                </a:lnTo>
                <a:lnTo>
                  <a:pt x="3911" y="930"/>
                </a:lnTo>
                <a:lnTo>
                  <a:pt x="3911" y="938"/>
                </a:lnTo>
                <a:lnTo>
                  <a:pt x="3911" y="938"/>
                </a:lnTo>
                <a:lnTo>
                  <a:pt x="3911" y="938"/>
                </a:lnTo>
                <a:lnTo>
                  <a:pt x="3911" y="938"/>
                </a:lnTo>
                <a:lnTo>
                  <a:pt x="3911" y="938"/>
                </a:lnTo>
                <a:lnTo>
                  <a:pt x="3911" y="945"/>
                </a:lnTo>
                <a:lnTo>
                  <a:pt x="3911" y="945"/>
                </a:lnTo>
                <a:lnTo>
                  <a:pt x="3911" y="945"/>
                </a:lnTo>
                <a:lnTo>
                  <a:pt x="3911" y="945"/>
                </a:lnTo>
                <a:lnTo>
                  <a:pt x="3911" y="945"/>
                </a:lnTo>
                <a:lnTo>
                  <a:pt x="3911" y="952"/>
                </a:lnTo>
                <a:lnTo>
                  <a:pt x="3918" y="952"/>
                </a:lnTo>
                <a:lnTo>
                  <a:pt x="3918" y="952"/>
                </a:lnTo>
                <a:lnTo>
                  <a:pt x="3918" y="952"/>
                </a:lnTo>
                <a:lnTo>
                  <a:pt x="3918" y="952"/>
                </a:lnTo>
                <a:lnTo>
                  <a:pt x="3925" y="952"/>
                </a:lnTo>
                <a:lnTo>
                  <a:pt x="3932" y="952"/>
                </a:lnTo>
                <a:lnTo>
                  <a:pt x="3932" y="952"/>
                </a:lnTo>
                <a:lnTo>
                  <a:pt x="3932" y="952"/>
                </a:lnTo>
                <a:lnTo>
                  <a:pt x="3932" y="952"/>
                </a:lnTo>
                <a:lnTo>
                  <a:pt x="3932" y="945"/>
                </a:lnTo>
                <a:lnTo>
                  <a:pt x="3932" y="945"/>
                </a:lnTo>
                <a:lnTo>
                  <a:pt x="3932" y="945"/>
                </a:lnTo>
                <a:lnTo>
                  <a:pt x="3932" y="945"/>
                </a:lnTo>
                <a:lnTo>
                  <a:pt x="3932" y="945"/>
                </a:lnTo>
                <a:lnTo>
                  <a:pt x="3932" y="952"/>
                </a:lnTo>
                <a:lnTo>
                  <a:pt x="3939" y="959"/>
                </a:lnTo>
                <a:lnTo>
                  <a:pt x="3939" y="966"/>
                </a:lnTo>
                <a:lnTo>
                  <a:pt x="3939" y="966"/>
                </a:lnTo>
                <a:lnTo>
                  <a:pt x="3939" y="973"/>
                </a:lnTo>
                <a:lnTo>
                  <a:pt x="3939" y="980"/>
                </a:lnTo>
                <a:lnTo>
                  <a:pt x="3939" y="980"/>
                </a:lnTo>
                <a:lnTo>
                  <a:pt x="3939" y="987"/>
                </a:lnTo>
                <a:lnTo>
                  <a:pt x="3939" y="987"/>
                </a:lnTo>
                <a:lnTo>
                  <a:pt x="3939" y="987"/>
                </a:lnTo>
                <a:lnTo>
                  <a:pt x="3939" y="994"/>
                </a:lnTo>
                <a:lnTo>
                  <a:pt x="3939" y="1002"/>
                </a:lnTo>
                <a:lnTo>
                  <a:pt x="3939" y="1002"/>
                </a:lnTo>
                <a:lnTo>
                  <a:pt x="3939" y="1002"/>
                </a:lnTo>
                <a:lnTo>
                  <a:pt x="3939" y="1009"/>
                </a:lnTo>
                <a:lnTo>
                  <a:pt x="3939" y="1016"/>
                </a:lnTo>
                <a:lnTo>
                  <a:pt x="3939" y="1016"/>
                </a:lnTo>
                <a:lnTo>
                  <a:pt x="3939" y="1002"/>
                </a:lnTo>
                <a:lnTo>
                  <a:pt x="3939" y="994"/>
                </a:lnTo>
                <a:lnTo>
                  <a:pt x="3939" y="994"/>
                </a:lnTo>
                <a:lnTo>
                  <a:pt x="3939" y="994"/>
                </a:lnTo>
                <a:lnTo>
                  <a:pt x="3939" y="987"/>
                </a:lnTo>
                <a:lnTo>
                  <a:pt x="3939" y="987"/>
                </a:lnTo>
                <a:lnTo>
                  <a:pt x="3939" y="987"/>
                </a:lnTo>
                <a:lnTo>
                  <a:pt x="3932" y="987"/>
                </a:lnTo>
                <a:lnTo>
                  <a:pt x="3939" y="987"/>
                </a:lnTo>
                <a:lnTo>
                  <a:pt x="3939" y="987"/>
                </a:lnTo>
                <a:lnTo>
                  <a:pt x="3939" y="987"/>
                </a:lnTo>
                <a:lnTo>
                  <a:pt x="3939" y="994"/>
                </a:lnTo>
                <a:lnTo>
                  <a:pt x="3939" y="994"/>
                </a:lnTo>
                <a:lnTo>
                  <a:pt x="3932" y="994"/>
                </a:lnTo>
                <a:lnTo>
                  <a:pt x="3932" y="994"/>
                </a:lnTo>
                <a:lnTo>
                  <a:pt x="3932" y="994"/>
                </a:lnTo>
                <a:lnTo>
                  <a:pt x="3932" y="994"/>
                </a:lnTo>
                <a:lnTo>
                  <a:pt x="3932" y="994"/>
                </a:lnTo>
                <a:lnTo>
                  <a:pt x="3939" y="994"/>
                </a:lnTo>
                <a:lnTo>
                  <a:pt x="3932" y="1002"/>
                </a:lnTo>
                <a:lnTo>
                  <a:pt x="3932" y="1002"/>
                </a:lnTo>
                <a:lnTo>
                  <a:pt x="3939" y="1002"/>
                </a:lnTo>
                <a:lnTo>
                  <a:pt x="3939" y="1002"/>
                </a:lnTo>
                <a:lnTo>
                  <a:pt x="3932" y="1002"/>
                </a:lnTo>
                <a:lnTo>
                  <a:pt x="3932" y="1009"/>
                </a:lnTo>
                <a:lnTo>
                  <a:pt x="3939" y="1009"/>
                </a:lnTo>
                <a:lnTo>
                  <a:pt x="3939" y="1009"/>
                </a:lnTo>
                <a:lnTo>
                  <a:pt x="3939" y="1009"/>
                </a:lnTo>
                <a:lnTo>
                  <a:pt x="3939" y="1016"/>
                </a:lnTo>
                <a:lnTo>
                  <a:pt x="3932" y="1016"/>
                </a:lnTo>
                <a:lnTo>
                  <a:pt x="3932" y="1016"/>
                </a:lnTo>
                <a:lnTo>
                  <a:pt x="3932" y="1023"/>
                </a:lnTo>
                <a:lnTo>
                  <a:pt x="3939" y="1023"/>
                </a:lnTo>
                <a:lnTo>
                  <a:pt x="3939" y="1023"/>
                </a:lnTo>
                <a:lnTo>
                  <a:pt x="3939" y="1023"/>
                </a:lnTo>
                <a:lnTo>
                  <a:pt x="3939" y="1023"/>
                </a:lnTo>
                <a:lnTo>
                  <a:pt x="3939" y="1030"/>
                </a:lnTo>
                <a:lnTo>
                  <a:pt x="3939" y="1030"/>
                </a:lnTo>
                <a:lnTo>
                  <a:pt x="3939" y="1030"/>
                </a:lnTo>
                <a:lnTo>
                  <a:pt x="3932" y="1030"/>
                </a:lnTo>
                <a:lnTo>
                  <a:pt x="3932" y="1037"/>
                </a:lnTo>
                <a:lnTo>
                  <a:pt x="3932" y="1037"/>
                </a:lnTo>
                <a:lnTo>
                  <a:pt x="3932" y="1037"/>
                </a:lnTo>
                <a:lnTo>
                  <a:pt x="3932" y="1037"/>
                </a:lnTo>
                <a:lnTo>
                  <a:pt x="3932" y="1037"/>
                </a:lnTo>
                <a:lnTo>
                  <a:pt x="3932" y="1037"/>
                </a:lnTo>
                <a:lnTo>
                  <a:pt x="3932" y="1044"/>
                </a:lnTo>
                <a:lnTo>
                  <a:pt x="3932" y="1044"/>
                </a:lnTo>
                <a:lnTo>
                  <a:pt x="3932" y="1044"/>
                </a:lnTo>
                <a:lnTo>
                  <a:pt x="3932" y="1044"/>
                </a:lnTo>
                <a:lnTo>
                  <a:pt x="3932" y="1051"/>
                </a:lnTo>
                <a:lnTo>
                  <a:pt x="3932" y="1051"/>
                </a:lnTo>
                <a:lnTo>
                  <a:pt x="3932" y="1051"/>
                </a:lnTo>
                <a:lnTo>
                  <a:pt x="3932" y="1044"/>
                </a:lnTo>
                <a:lnTo>
                  <a:pt x="3932" y="1044"/>
                </a:lnTo>
                <a:lnTo>
                  <a:pt x="3925" y="1044"/>
                </a:lnTo>
                <a:lnTo>
                  <a:pt x="3925" y="1044"/>
                </a:lnTo>
                <a:lnTo>
                  <a:pt x="3925" y="1044"/>
                </a:lnTo>
                <a:lnTo>
                  <a:pt x="3925" y="1044"/>
                </a:lnTo>
                <a:lnTo>
                  <a:pt x="3925" y="1044"/>
                </a:lnTo>
                <a:lnTo>
                  <a:pt x="3925" y="1051"/>
                </a:lnTo>
                <a:lnTo>
                  <a:pt x="3925" y="1051"/>
                </a:lnTo>
                <a:lnTo>
                  <a:pt x="3925" y="1051"/>
                </a:lnTo>
                <a:lnTo>
                  <a:pt x="3925" y="1051"/>
                </a:lnTo>
                <a:lnTo>
                  <a:pt x="3925" y="1051"/>
                </a:lnTo>
                <a:lnTo>
                  <a:pt x="3925" y="1058"/>
                </a:lnTo>
                <a:lnTo>
                  <a:pt x="3925" y="1058"/>
                </a:lnTo>
                <a:lnTo>
                  <a:pt x="3925" y="1058"/>
                </a:lnTo>
                <a:lnTo>
                  <a:pt x="3925" y="1058"/>
                </a:lnTo>
                <a:lnTo>
                  <a:pt x="3925" y="1058"/>
                </a:lnTo>
                <a:lnTo>
                  <a:pt x="3925" y="1058"/>
                </a:lnTo>
                <a:lnTo>
                  <a:pt x="3925" y="1058"/>
                </a:lnTo>
                <a:lnTo>
                  <a:pt x="3925" y="1058"/>
                </a:lnTo>
                <a:lnTo>
                  <a:pt x="3925" y="1065"/>
                </a:lnTo>
                <a:lnTo>
                  <a:pt x="3925" y="1058"/>
                </a:lnTo>
                <a:lnTo>
                  <a:pt x="3925" y="1065"/>
                </a:lnTo>
                <a:lnTo>
                  <a:pt x="3925" y="1065"/>
                </a:lnTo>
                <a:lnTo>
                  <a:pt x="3925" y="1065"/>
                </a:lnTo>
                <a:lnTo>
                  <a:pt x="3925" y="1065"/>
                </a:lnTo>
                <a:lnTo>
                  <a:pt x="3925" y="1073"/>
                </a:lnTo>
                <a:lnTo>
                  <a:pt x="3918" y="1073"/>
                </a:lnTo>
                <a:lnTo>
                  <a:pt x="3918" y="1073"/>
                </a:lnTo>
                <a:lnTo>
                  <a:pt x="3918" y="1073"/>
                </a:lnTo>
                <a:lnTo>
                  <a:pt x="3918" y="1073"/>
                </a:lnTo>
                <a:lnTo>
                  <a:pt x="3925" y="1065"/>
                </a:lnTo>
                <a:lnTo>
                  <a:pt x="3918" y="1065"/>
                </a:lnTo>
                <a:lnTo>
                  <a:pt x="3918" y="1073"/>
                </a:lnTo>
                <a:lnTo>
                  <a:pt x="3918" y="1073"/>
                </a:lnTo>
                <a:lnTo>
                  <a:pt x="3918" y="1073"/>
                </a:lnTo>
                <a:lnTo>
                  <a:pt x="3918" y="1073"/>
                </a:lnTo>
                <a:lnTo>
                  <a:pt x="3911" y="1073"/>
                </a:lnTo>
                <a:lnTo>
                  <a:pt x="3911" y="1073"/>
                </a:lnTo>
                <a:lnTo>
                  <a:pt x="3911" y="1080"/>
                </a:lnTo>
                <a:lnTo>
                  <a:pt x="3911" y="1080"/>
                </a:lnTo>
                <a:lnTo>
                  <a:pt x="3911" y="1080"/>
                </a:lnTo>
                <a:lnTo>
                  <a:pt x="3911" y="1080"/>
                </a:lnTo>
                <a:lnTo>
                  <a:pt x="3918" y="1080"/>
                </a:lnTo>
                <a:lnTo>
                  <a:pt x="3918" y="1073"/>
                </a:lnTo>
                <a:lnTo>
                  <a:pt x="3918" y="1073"/>
                </a:lnTo>
                <a:lnTo>
                  <a:pt x="3918" y="1080"/>
                </a:lnTo>
                <a:lnTo>
                  <a:pt x="3918" y="1087"/>
                </a:lnTo>
                <a:lnTo>
                  <a:pt x="3911" y="1087"/>
                </a:lnTo>
                <a:lnTo>
                  <a:pt x="3911" y="1087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094"/>
                </a:lnTo>
                <a:lnTo>
                  <a:pt x="3911" y="1101"/>
                </a:lnTo>
                <a:lnTo>
                  <a:pt x="3911" y="1101"/>
                </a:lnTo>
                <a:lnTo>
                  <a:pt x="3911" y="1101"/>
                </a:lnTo>
                <a:lnTo>
                  <a:pt x="3911" y="1101"/>
                </a:lnTo>
                <a:lnTo>
                  <a:pt x="3911" y="1101"/>
                </a:lnTo>
                <a:lnTo>
                  <a:pt x="3911" y="1101"/>
                </a:lnTo>
                <a:lnTo>
                  <a:pt x="3904" y="1108"/>
                </a:lnTo>
                <a:lnTo>
                  <a:pt x="3904" y="1108"/>
                </a:lnTo>
                <a:lnTo>
                  <a:pt x="3911" y="1108"/>
                </a:lnTo>
                <a:lnTo>
                  <a:pt x="3911" y="1108"/>
                </a:lnTo>
                <a:lnTo>
                  <a:pt x="3904" y="1108"/>
                </a:lnTo>
                <a:lnTo>
                  <a:pt x="3904" y="1115"/>
                </a:lnTo>
                <a:lnTo>
                  <a:pt x="3904" y="1115"/>
                </a:lnTo>
                <a:lnTo>
                  <a:pt x="3897" y="1122"/>
                </a:lnTo>
                <a:lnTo>
                  <a:pt x="3897" y="1122"/>
                </a:lnTo>
                <a:lnTo>
                  <a:pt x="3897" y="1122"/>
                </a:lnTo>
                <a:lnTo>
                  <a:pt x="3897" y="1122"/>
                </a:lnTo>
                <a:lnTo>
                  <a:pt x="3897" y="1115"/>
                </a:lnTo>
                <a:lnTo>
                  <a:pt x="3897" y="1115"/>
                </a:lnTo>
                <a:lnTo>
                  <a:pt x="3897" y="1115"/>
                </a:lnTo>
                <a:lnTo>
                  <a:pt x="3897" y="1115"/>
                </a:lnTo>
                <a:lnTo>
                  <a:pt x="3897" y="1108"/>
                </a:lnTo>
                <a:lnTo>
                  <a:pt x="3897" y="1108"/>
                </a:lnTo>
                <a:lnTo>
                  <a:pt x="3897" y="1101"/>
                </a:lnTo>
                <a:lnTo>
                  <a:pt x="3897" y="1094"/>
                </a:lnTo>
                <a:lnTo>
                  <a:pt x="3897" y="1094"/>
                </a:lnTo>
                <a:lnTo>
                  <a:pt x="3890" y="1094"/>
                </a:lnTo>
                <a:lnTo>
                  <a:pt x="3890" y="1094"/>
                </a:lnTo>
                <a:lnTo>
                  <a:pt x="3890" y="1094"/>
                </a:lnTo>
                <a:lnTo>
                  <a:pt x="3890" y="1094"/>
                </a:lnTo>
                <a:lnTo>
                  <a:pt x="3890" y="1094"/>
                </a:lnTo>
                <a:lnTo>
                  <a:pt x="3882" y="1094"/>
                </a:lnTo>
                <a:lnTo>
                  <a:pt x="3882" y="1094"/>
                </a:lnTo>
                <a:lnTo>
                  <a:pt x="3882" y="1094"/>
                </a:lnTo>
                <a:lnTo>
                  <a:pt x="3882" y="1094"/>
                </a:lnTo>
                <a:lnTo>
                  <a:pt x="3882" y="1094"/>
                </a:lnTo>
                <a:lnTo>
                  <a:pt x="3882" y="1094"/>
                </a:lnTo>
                <a:lnTo>
                  <a:pt x="3882" y="1094"/>
                </a:lnTo>
                <a:lnTo>
                  <a:pt x="3882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75" y="1094"/>
                </a:lnTo>
                <a:lnTo>
                  <a:pt x="3868" y="1087"/>
                </a:lnTo>
                <a:lnTo>
                  <a:pt x="3868" y="1087"/>
                </a:lnTo>
                <a:lnTo>
                  <a:pt x="3868" y="1087"/>
                </a:lnTo>
                <a:lnTo>
                  <a:pt x="3868" y="1087"/>
                </a:lnTo>
                <a:lnTo>
                  <a:pt x="3868" y="1087"/>
                </a:lnTo>
                <a:lnTo>
                  <a:pt x="3861" y="1087"/>
                </a:lnTo>
                <a:lnTo>
                  <a:pt x="3861" y="1087"/>
                </a:lnTo>
                <a:lnTo>
                  <a:pt x="3861" y="1087"/>
                </a:lnTo>
                <a:lnTo>
                  <a:pt x="3861" y="1087"/>
                </a:lnTo>
                <a:lnTo>
                  <a:pt x="3861" y="1087"/>
                </a:lnTo>
                <a:lnTo>
                  <a:pt x="3854" y="1087"/>
                </a:lnTo>
                <a:lnTo>
                  <a:pt x="3854" y="1087"/>
                </a:lnTo>
                <a:lnTo>
                  <a:pt x="3854" y="1087"/>
                </a:lnTo>
                <a:lnTo>
                  <a:pt x="3854" y="1087"/>
                </a:lnTo>
                <a:lnTo>
                  <a:pt x="3854" y="1087"/>
                </a:lnTo>
                <a:lnTo>
                  <a:pt x="3854" y="1087"/>
                </a:lnTo>
                <a:lnTo>
                  <a:pt x="3854" y="1087"/>
                </a:lnTo>
                <a:lnTo>
                  <a:pt x="3847" y="1080"/>
                </a:lnTo>
                <a:lnTo>
                  <a:pt x="3840" y="1073"/>
                </a:lnTo>
                <a:lnTo>
                  <a:pt x="3840" y="1073"/>
                </a:lnTo>
                <a:lnTo>
                  <a:pt x="3840" y="1073"/>
                </a:lnTo>
                <a:lnTo>
                  <a:pt x="3840" y="1073"/>
                </a:lnTo>
                <a:lnTo>
                  <a:pt x="3840" y="1073"/>
                </a:lnTo>
                <a:lnTo>
                  <a:pt x="3840" y="1073"/>
                </a:lnTo>
                <a:lnTo>
                  <a:pt x="3840" y="1073"/>
                </a:lnTo>
                <a:lnTo>
                  <a:pt x="3840" y="1065"/>
                </a:lnTo>
                <a:lnTo>
                  <a:pt x="3840" y="1065"/>
                </a:lnTo>
                <a:lnTo>
                  <a:pt x="3833" y="1058"/>
                </a:lnTo>
                <a:lnTo>
                  <a:pt x="3833" y="1058"/>
                </a:lnTo>
                <a:lnTo>
                  <a:pt x="3833" y="1058"/>
                </a:lnTo>
                <a:lnTo>
                  <a:pt x="3833" y="1058"/>
                </a:lnTo>
                <a:lnTo>
                  <a:pt x="3840" y="1058"/>
                </a:lnTo>
                <a:lnTo>
                  <a:pt x="3840" y="1058"/>
                </a:lnTo>
                <a:lnTo>
                  <a:pt x="3840" y="1051"/>
                </a:lnTo>
                <a:lnTo>
                  <a:pt x="3840" y="1051"/>
                </a:lnTo>
                <a:lnTo>
                  <a:pt x="3840" y="1051"/>
                </a:lnTo>
                <a:lnTo>
                  <a:pt x="3840" y="1051"/>
                </a:lnTo>
                <a:lnTo>
                  <a:pt x="3840" y="1051"/>
                </a:lnTo>
                <a:lnTo>
                  <a:pt x="3840" y="1051"/>
                </a:lnTo>
                <a:lnTo>
                  <a:pt x="3840" y="1051"/>
                </a:lnTo>
                <a:lnTo>
                  <a:pt x="3840" y="1044"/>
                </a:lnTo>
                <a:lnTo>
                  <a:pt x="3840" y="1044"/>
                </a:lnTo>
                <a:lnTo>
                  <a:pt x="3840" y="1044"/>
                </a:lnTo>
                <a:lnTo>
                  <a:pt x="3840" y="1037"/>
                </a:lnTo>
                <a:lnTo>
                  <a:pt x="3847" y="1037"/>
                </a:lnTo>
                <a:lnTo>
                  <a:pt x="3847" y="1030"/>
                </a:lnTo>
                <a:lnTo>
                  <a:pt x="3854" y="1030"/>
                </a:lnTo>
                <a:lnTo>
                  <a:pt x="3854" y="1030"/>
                </a:lnTo>
                <a:lnTo>
                  <a:pt x="3854" y="1030"/>
                </a:lnTo>
                <a:lnTo>
                  <a:pt x="3854" y="1030"/>
                </a:lnTo>
                <a:lnTo>
                  <a:pt x="3861" y="1030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16"/>
                </a:lnTo>
                <a:lnTo>
                  <a:pt x="3861" y="1016"/>
                </a:lnTo>
                <a:lnTo>
                  <a:pt x="3861" y="1016"/>
                </a:lnTo>
                <a:lnTo>
                  <a:pt x="3861" y="1016"/>
                </a:lnTo>
                <a:lnTo>
                  <a:pt x="3861" y="1016"/>
                </a:lnTo>
                <a:lnTo>
                  <a:pt x="3861" y="1009"/>
                </a:lnTo>
                <a:lnTo>
                  <a:pt x="3868" y="1009"/>
                </a:lnTo>
                <a:lnTo>
                  <a:pt x="3861" y="1009"/>
                </a:lnTo>
                <a:lnTo>
                  <a:pt x="3861" y="1016"/>
                </a:lnTo>
                <a:lnTo>
                  <a:pt x="3861" y="1016"/>
                </a:lnTo>
                <a:lnTo>
                  <a:pt x="3861" y="1016"/>
                </a:lnTo>
                <a:lnTo>
                  <a:pt x="3861" y="1016"/>
                </a:lnTo>
                <a:lnTo>
                  <a:pt x="3861" y="1023"/>
                </a:lnTo>
                <a:lnTo>
                  <a:pt x="3861" y="1023"/>
                </a:lnTo>
                <a:lnTo>
                  <a:pt x="3861" y="1023"/>
                </a:lnTo>
                <a:lnTo>
                  <a:pt x="3854" y="1023"/>
                </a:lnTo>
                <a:lnTo>
                  <a:pt x="3854" y="1030"/>
                </a:lnTo>
                <a:lnTo>
                  <a:pt x="3847" y="1030"/>
                </a:lnTo>
                <a:lnTo>
                  <a:pt x="3847" y="1030"/>
                </a:lnTo>
                <a:lnTo>
                  <a:pt x="3847" y="1030"/>
                </a:lnTo>
                <a:lnTo>
                  <a:pt x="3840" y="1030"/>
                </a:lnTo>
                <a:lnTo>
                  <a:pt x="3840" y="1037"/>
                </a:lnTo>
                <a:lnTo>
                  <a:pt x="3840" y="1037"/>
                </a:lnTo>
                <a:lnTo>
                  <a:pt x="3840" y="1044"/>
                </a:lnTo>
                <a:lnTo>
                  <a:pt x="3840" y="1044"/>
                </a:lnTo>
                <a:lnTo>
                  <a:pt x="3840" y="1044"/>
                </a:lnTo>
                <a:lnTo>
                  <a:pt x="3833" y="1051"/>
                </a:lnTo>
                <a:lnTo>
                  <a:pt x="3833" y="1051"/>
                </a:lnTo>
                <a:lnTo>
                  <a:pt x="3833" y="1051"/>
                </a:lnTo>
                <a:lnTo>
                  <a:pt x="3833" y="1058"/>
                </a:lnTo>
                <a:lnTo>
                  <a:pt x="3833" y="1058"/>
                </a:lnTo>
                <a:lnTo>
                  <a:pt x="3833" y="1058"/>
                </a:lnTo>
                <a:lnTo>
                  <a:pt x="3833" y="1058"/>
                </a:lnTo>
                <a:lnTo>
                  <a:pt x="3833" y="1058"/>
                </a:lnTo>
                <a:lnTo>
                  <a:pt x="3833" y="1058"/>
                </a:lnTo>
                <a:lnTo>
                  <a:pt x="3833" y="1065"/>
                </a:lnTo>
                <a:lnTo>
                  <a:pt x="3833" y="1065"/>
                </a:lnTo>
                <a:lnTo>
                  <a:pt x="3833" y="1065"/>
                </a:lnTo>
                <a:lnTo>
                  <a:pt x="3833" y="1065"/>
                </a:lnTo>
                <a:lnTo>
                  <a:pt x="3833" y="1073"/>
                </a:lnTo>
                <a:lnTo>
                  <a:pt x="3833" y="1073"/>
                </a:lnTo>
                <a:lnTo>
                  <a:pt x="3833" y="1073"/>
                </a:lnTo>
                <a:lnTo>
                  <a:pt x="3833" y="1073"/>
                </a:lnTo>
                <a:lnTo>
                  <a:pt x="3840" y="1080"/>
                </a:lnTo>
                <a:lnTo>
                  <a:pt x="3840" y="1080"/>
                </a:lnTo>
                <a:lnTo>
                  <a:pt x="3840" y="1080"/>
                </a:lnTo>
                <a:lnTo>
                  <a:pt x="3847" y="1087"/>
                </a:lnTo>
                <a:lnTo>
                  <a:pt x="3847" y="1087"/>
                </a:lnTo>
                <a:lnTo>
                  <a:pt x="3847" y="1087"/>
                </a:lnTo>
                <a:lnTo>
                  <a:pt x="3847" y="1087"/>
                </a:lnTo>
                <a:lnTo>
                  <a:pt x="3854" y="1087"/>
                </a:lnTo>
                <a:lnTo>
                  <a:pt x="3854" y="1094"/>
                </a:lnTo>
                <a:lnTo>
                  <a:pt x="3854" y="1094"/>
                </a:lnTo>
                <a:lnTo>
                  <a:pt x="3854" y="1094"/>
                </a:lnTo>
                <a:lnTo>
                  <a:pt x="3854" y="1094"/>
                </a:lnTo>
                <a:lnTo>
                  <a:pt x="3854" y="1101"/>
                </a:lnTo>
                <a:lnTo>
                  <a:pt x="3854" y="1108"/>
                </a:lnTo>
                <a:lnTo>
                  <a:pt x="3854" y="1108"/>
                </a:lnTo>
                <a:lnTo>
                  <a:pt x="3861" y="1108"/>
                </a:lnTo>
                <a:lnTo>
                  <a:pt x="3861" y="1108"/>
                </a:lnTo>
                <a:lnTo>
                  <a:pt x="3861" y="1115"/>
                </a:lnTo>
                <a:lnTo>
                  <a:pt x="3861" y="1115"/>
                </a:lnTo>
                <a:lnTo>
                  <a:pt x="3861" y="1115"/>
                </a:lnTo>
                <a:lnTo>
                  <a:pt x="3861" y="1115"/>
                </a:lnTo>
                <a:lnTo>
                  <a:pt x="3868" y="1122"/>
                </a:lnTo>
                <a:lnTo>
                  <a:pt x="3868" y="1122"/>
                </a:lnTo>
                <a:lnTo>
                  <a:pt x="3868" y="1122"/>
                </a:lnTo>
                <a:lnTo>
                  <a:pt x="3868" y="1129"/>
                </a:lnTo>
                <a:lnTo>
                  <a:pt x="3868" y="1129"/>
                </a:lnTo>
                <a:lnTo>
                  <a:pt x="3875" y="1129"/>
                </a:lnTo>
                <a:lnTo>
                  <a:pt x="3882" y="1136"/>
                </a:lnTo>
                <a:lnTo>
                  <a:pt x="3882" y="1136"/>
                </a:lnTo>
                <a:lnTo>
                  <a:pt x="3890" y="1136"/>
                </a:lnTo>
                <a:lnTo>
                  <a:pt x="3890" y="1136"/>
                </a:lnTo>
                <a:lnTo>
                  <a:pt x="3890" y="1136"/>
                </a:lnTo>
                <a:lnTo>
                  <a:pt x="3890" y="1136"/>
                </a:lnTo>
                <a:lnTo>
                  <a:pt x="3890" y="1136"/>
                </a:lnTo>
                <a:lnTo>
                  <a:pt x="3890" y="1136"/>
                </a:lnTo>
                <a:lnTo>
                  <a:pt x="3897" y="1151"/>
                </a:lnTo>
                <a:lnTo>
                  <a:pt x="3897" y="1151"/>
                </a:lnTo>
                <a:lnTo>
                  <a:pt x="3897" y="1151"/>
                </a:lnTo>
                <a:lnTo>
                  <a:pt x="3890" y="1144"/>
                </a:lnTo>
                <a:lnTo>
                  <a:pt x="3890" y="1144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1"/>
                </a:lnTo>
                <a:lnTo>
                  <a:pt x="3890" y="1158"/>
                </a:lnTo>
                <a:lnTo>
                  <a:pt x="3890" y="1158"/>
                </a:lnTo>
                <a:lnTo>
                  <a:pt x="3882" y="1158"/>
                </a:lnTo>
                <a:lnTo>
                  <a:pt x="3890" y="1158"/>
                </a:lnTo>
                <a:lnTo>
                  <a:pt x="3890" y="1158"/>
                </a:lnTo>
                <a:lnTo>
                  <a:pt x="3890" y="1158"/>
                </a:lnTo>
                <a:lnTo>
                  <a:pt x="3882" y="1158"/>
                </a:lnTo>
                <a:lnTo>
                  <a:pt x="3882" y="1158"/>
                </a:lnTo>
                <a:lnTo>
                  <a:pt x="3890" y="1158"/>
                </a:lnTo>
                <a:lnTo>
                  <a:pt x="3890" y="1158"/>
                </a:lnTo>
                <a:lnTo>
                  <a:pt x="3890" y="1158"/>
                </a:lnTo>
                <a:lnTo>
                  <a:pt x="3890" y="1158"/>
                </a:lnTo>
                <a:lnTo>
                  <a:pt x="3890" y="1158"/>
                </a:lnTo>
                <a:lnTo>
                  <a:pt x="3897" y="1158"/>
                </a:lnTo>
                <a:lnTo>
                  <a:pt x="3897" y="1158"/>
                </a:lnTo>
                <a:lnTo>
                  <a:pt x="3897" y="1158"/>
                </a:lnTo>
                <a:lnTo>
                  <a:pt x="3897" y="1158"/>
                </a:lnTo>
                <a:lnTo>
                  <a:pt x="3897" y="1158"/>
                </a:lnTo>
                <a:lnTo>
                  <a:pt x="3897" y="1151"/>
                </a:lnTo>
                <a:lnTo>
                  <a:pt x="3897" y="1151"/>
                </a:lnTo>
                <a:lnTo>
                  <a:pt x="3897" y="1158"/>
                </a:lnTo>
                <a:lnTo>
                  <a:pt x="3897" y="1158"/>
                </a:lnTo>
                <a:lnTo>
                  <a:pt x="3897" y="1158"/>
                </a:lnTo>
                <a:lnTo>
                  <a:pt x="3897" y="1165"/>
                </a:lnTo>
                <a:lnTo>
                  <a:pt x="3897" y="1165"/>
                </a:lnTo>
                <a:lnTo>
                  <a:pt x="3897" y="1165"/>
                </a:lnTo>
                <a:lnTo>
                  <a:pt x="3904" y="1172"/>
                </a:lnTo>
                <a:lnTo>
                  <a:pt x="3904" y="1172"/>
                </a:lnTo>
                <a:lnTo>
                  <a:pt x="3904" y="1172"/>
                </a:lnTo>
                <a:lnTo>
                  <a:pt x="3904" y="1179"/>
                </a:lnTo>
                <a:lnTo>
                  <a:pt x="3904" y="1179"/>
                </a:lnTo>
                <a:lnTo>
                  <a:pt x="3904" y="1186"/>
                </a:lnTo>
                <a:lnTo>
                  <a:pt x="3904" y="1179"/>
                </a:lnTo>
                <a:lnTo>
                  <a:pt x="3904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2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0" y="1179"/>
                </a:lnTo>
                <a:lnTo>
                  <a:pt x="3890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79"/>
                </a:lnTo>
                <a:lnTo>
                  <a:pt x="3897" y="1186"/>
                </a:lnTo>
                <a:lnTo>
                  <a:pt x="3897" y="1186"/>
                </a:lnTo>
                <a:lnTo>
                  <a:pt x="3897" y="1186"/>
                </a:lnTo>
                <a:lnTo>
                  <a:pt x="3897" y="1186"/>
                </a:lnTo>
                <a:lnTo>
                  <a:pt x="3897" y="1193"/>
                </a:lnTo>
                <a:lnTo>
                  <a:pt x="3897" y="1193"/>
                </a:lnTo>
                <a:lnTo>
                  <a:pt x="3897" y="1193"/>
                </a:lnTo>
                <a:lnTo>
                  <a:pt x="3897" y="1193"/>
                </a:lnTo>
                <a:lnTo>
                  <a:pt x="3897" y="1193"/>
                </a:lnTo>
                <a:lnTo>
                  <a:pt x="3890" y="1193"/>
                </a:lnTo>
                <a:lnTo>
                  <a:pt x="3890" y="1193"/>
                </a:lnTo>
                <a:lnTo>
                  <a:pt x="3890" y="1200"/>
                </a:lnTo>
                <a:lnTo>
                  <a:pt x="3890" y="1200"/>
                </a:lnTo>
                <a:lnTo>
                  <a:pt x="3890" y="1207"/>
                </a:lnTo>
                <a:lnTo>
                  <a:pt x="3890" y="1207"/>
                </a:lnTo>
                <a:lnTo>
                  <a:pt x="3890" y="1207"/>
                </a:lnTo>
                <a:lnTo>
                  <a:pt x="3890" y="1207"/>
                </a:lnTo>
                <a:lnTo>
                  <a:pt x="3890" y="1207"/>
                </a:lnTo>
                <a:lnTo>
                  <a:pt x="3890" y="1207"/>
                </a:lnTo>
                <a:lnTo>
                  <a:pt x="3890" y="1207"/>
                </a:lnTo>
                <a:lnTo>
                  <a:pt x="3890" y="1207"/>
                </a:lnTo>
                <a:lnTo>
                  <a:pt x="3882" y="1215"/>
                </a:lnTo>
                <a:lnTo>
                  <a:pt x="3882" y="1215"/>
                </a:lnTo>
                <a:lnTo>
                  <a:pt x="3882" y="1215"/>
                </a:lnTo>
                <a:lnTo>
                  <a:pt x="3882" y="1222"/>
                </a:lnTo>
                <a:lnTo>
                  <a:pt x="3882" y="1222"/>
                </a:lnTo>
                <a:lnTo>
                  <a:pt x="3882" y="1222"/>
                </a:lnTo>
                <a:lnTo>
                  <a:pt x="3882" y="1222"/>
                </a:lnTo>
                <a:lnTo>
                  <a:pt x="3882" y="1222"/>
                </a:lnTo>
                <a:lnTo>
                  <a:pt x="3882" y="1222"/>
                </a:lnTo>
                <a:lnTo>
                  <a:pt x="3882" y="1229"/>
                </a:lnTo>
                <a:lnTo>
                  <a:pt x="3882" y="1229"/>
                </a:lnTo>
                <a:lnTo>
                  <a:pt x="3882" y="1229"/>
                </a:lnTo>
                <a:lnTo>
                  <a:pt x="3882" y="1229"/>
                </a:lnTo>
                <a:lnTo>
                  <a:pt x="3882" y="1229"/>
                </a:lnTo>
                <a:lnTo>
                  <a:pt x="3882" y="1229"/>
                </a:lnTo>
                <a:lnTo>
                  <a:pt x="3882" y="1229"/>
                </a:lnTo>
                <a:lnTo>
                  <a:pt x="3882" y="1229"/>
                </a:lnTo>
                <a:lnTo>
                  <a:pt x="3882" y="1236"/>
                </a:lnTo>
                <a:lnTo>
                  <a:pt x="3882" y="1236"/>
                </a:lnTo>
                <a:lnTo>
                  <a:pt x="3882" y="1236"/>
                </a:lnTo>
                <a:lnTo>
                  <a:pt x="3882" y="1236"/>
                </a:lnTo>
                <a:lnTo>
                  <a:pt x="3882" y="1236"/>
                </a:lnTo>
                <a:lnTo>
                  <a:pt x="3882" y="1236"/>
                </a:lnTo>
                <a:lnTo>
                  <a:pt x="3882" y="1236"/>
                </a:lnTo>
                <a:lnTo>
                  <a:pt x="3882" y="1236"/>
                </a:lnTo>
                <a:lnTo>
                  <a:pt x="3882" y="1243"/>
                </a:lnTo>
                <a:lnTo>
                  <a:pt x="3882" y="1243"/>
                </a:lnTo>
                <a:lnTo>
                  <a:pt x="3882" y="1243"/>
                </a:lnTo>
                <a:lnTo>
                  <a:pt x="3875" y="1250"/>
                </a:lnTo>
                <a:lnTo>
                  <a:pt x="3875" y="1250"/>
                </a:lnTo>
                <a:lnTo>
                  <a:pt x="3875" y="1257"/>
                </a:lnTo>
                <a:lnTo>
                  <a:pt x="3875" y="1264"/>
                </a:lnTo>
                <a:lnTo>
                  <a:pt x="3875" y="1264"/>
                </a:lnTo>
                <a:lnTo>
                  <a:pt x="3868" y="1271"/>
                </a:lnTo>
                <a:lnTo>
                  <a:pt x="3868" y="1271"/>
                </a:lnTo>
                <a:lnTo>
                  <a:pt x="3868" y="1279"/>
                </a:lnTo>
                <a:lnTo>
                  <a:pt x="3868" y="1279"/>
                </a:lnTo>
                <a:lnTo>
                  <a:pt x="3868" y="1279"/>
                </a:lnTo>
                <a:lnTo>
                  <a:pt x="3868" y="1286"/>
                </a:lnTo>
                <a:lnTo>
                  <a:pt x="3868" y="1286"/>
                </a:lnTo>
                <a:lnTo>
                  <a:pt x="3868" y="1286"/>
                </a:lnTo>
                <a:lnTo>
                  <a:pt x="3861" y="1286"/>
                </a:lnTo>
                <a:lnTo>
                  <a:pt x="3861" y="1286"/>
                </a:lnTo>
                <a:lnTo>
                  <a:pt x="3861" y="1286"/>
                </a:lnTo>
                <a:lnTo>
                  <a:pt x="3861" y="1286"/>
                </a:lnTo>
                <a:lnTo>
                  <a:pt x="3861" y="1293"/>
                </a:lnTo>
                <a:lnTo>
                  <a:pt x="3861" y="1293"/>
                </a:lnTo>
                <a:lnTo>
                  <a:pt x="3868" y="1293"/>
                </a:lnTo>
                <a:lnTo>
                  <a:pt x="3868" y="1293"/>
                </a:lnTo>
                <a:lnTo>
                  <a:pt x="3868" y="1293"/>
                </a:lnTo>
                <a:lnTo>
                  <a:pt x="3868" y="1293"/>
                </a:lnTo>
                <a:lnTo>
                  <a:pt x="3861" y="1293"/>
                </a:lnTo>
                <a:lnTo>
                  <a:pt x="3861" y="1293"/>
                </a:lnTo>
                <a:lnTo>
                  <a:pt x="3861" y="1293"/>
                </a:lnTo>
                <a:lnTo>
                  <a:pt x="3861" y="1293"/>
                </a:lnTo>
                <a:lnTo>
                  <a:pt x="3861" y="1300"/>
                </a:lnTo>
                <a:lnTo>
                  <a:pt x="3861" y="1300"/>
                </a:lnTo>
                <a:lnTo>
                  <a:pt x="3861" y="1300"/>
                </a:lnTo>
                <a:lnTo>
                  <a:pt x="3861" y="1307"/>
                </a:lnTo>
                <a:lnTo>
                  <a:pt x="3861" y="1307"/>
                </a:lnTo>
                <a:lnTo>
                  <a:pt x="3861" y="1314"/>
                </a:lnTo>
                <a:lnTo>
                  <a:pt x="3861" y="1321"/>
                </a:lnTo>
                <a:lnTo>
                  <a:pt x="3861" y="1321"/>
                </a:lnTo>
                <a:lnTo>
                  <a:pt x="3861" y="1321"/>
                </a:lnTo>
                <a:lnTo>
                  <a:pt x="3861" y="1321"/>
                </a:lnTo>
                <a:lnTo>
                  <a:pt x="3861" y="1321"/>
                </a:lnTo>
                <a:lnTo>
                  <a:pt x="3854" y="1321"/>
                </a:lnTo>
                <a:lnTo>
                  <a:pt x="3854" y="1314"/>
                </a:lnTo>
                <a:lnTo>
                  <a:pt x="3854" y="1314"/>
                </a:lnTo>
                <a:lnTo>
                  <a:pt x="3854" y="1314"/>
                </a:lnTo>
                <a:lnTo>
                  <a:pt x="3854" y="1314"/>
                </a:lnTo>
                <a:lnTo>
                  <a:pt x="3854" y="1314"/>
                </a:lnTo>
                <a:lnTo>
                  <a:pt x="3854" y="1307"/>
                </a:lnTo>
                <a:lnTo>
                  <a:pt x="3854" y="1307"/>
                </a:lnTo>
                <a:lnTo>
                  <a:pt x="3854" y="1307"/>
                </a:lnTo>
                <a:lnTo>
                  <a:pt x="3854" y="1307"/>
                </a:lnTo>
                <a:lnTo>
                  <a:pt x="3854" y="1307"/>
                </a:lnTo>
                <a:lnTo>
                  <a:pt x="3854" y="1307"/>
                </a:lnTo>
                <a:lnTo>
                  <a:pt x="3854" y="1300"/>
                </a:lnTo>
                <a:lnTo>
                  <a:pt x="3854" y="1300"/>
                </a:lnTo>
                <a:lnTo>
                  <a:pt x="3854" y="1300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93"/>
                </a:lnTo>
                <a:lnTo>
                  <a:pt x="3854" y="1286"/>
                </a:lnTo>
                <a:lnTo>
                  <a:pt x="3854" y="1286"/>
                </a:lnTo>
                <a:lnTo>
                  <a:pt x="3854" y="1286"/>
                </a:lnTo>
                <a:lnTo>
                  <a:pt x="3854" y="1286"/>
                </a:lnTo>
                <a:lnTo>
                  <a:pt x="3854" y="1286"/>
                </a:lnTo>
                <a:lnTo>
                  <a:pt x="3854" y="1286"/>
                </a:lnTo>
                <a:lnTo>
                  <a:pt x="3854" y="1279"/>
                </a:lnTo>
                <a:lnTo>
                  <a:pt x="3854" y="1279"/>
                </a:lnTo>
                <a:lnTo>
                  <a:pt x="3854" y="1279"/>
                </a:lnTo>
                <a:lnTo>
                  <a:pt x="3854" y="1279"/>
                </a:lnTo>
                <a:lnTo>
                  <a:pt x="3854" y="1279"/>
                </a:lnTo>
                <a:lnTo>
                  <a:pt x="3854" y="1271"/>
                </a:lnTo>
                <a:lnTo>
                  <a:pt x="3854" y="1271"/>
                </a:lnTo>
                <a:lnTo>
                  <a:pt x="3854" y="1271"/>
                </a:lnTo>
                <a:lnTo>
                  <a:pt x="3854" y="1271"/>
                </a:lnTo>
                <a:lnTo>
                  <a:pt x="3854" y="1271"/>
                </a:lnTo>
                <a:lnTo>
                  <a:pt x="3854" y="1271"/>
                </a:lnTo>
                <a:lnTo>
                  <a:pt x="3854" y="1271"/>
                </a:lnTo>
                <a:lnTo>
                  <a:pt x="3854" y="1264"/>
                </a:lnTo>
                <a:lnTo>
                  <a:pt x="3854" y="1264"/>
                </a:lnTo>
                <a:lnTo>
                  <a:pt x="3854" y="1264"/>
                </a:lnTo>
                <a:lnTo>
                  <a:pt x="3861" y="1264"/>
                </a:lnTo>
                <a:lnTo>
                  <a:pt x="3854" y="1264"/>
                </a:lnTo>
                <a:lnTo>
                  <a:pt x="3854" y="1264"/>
                </a:lnTo>
                <a:lnTo>
                  <a:pt x="3861" y="1257"/>
                </a:lnTo>
                <a:lnTo>
                  <a:pt x="3861" y="1257"/>
                </a:lnTo>
                <a:lnTo>
                  <a:pt x="3854" y="1257"/>
                </a:lnTo>
                <a:lnTo>
                  <a:pt x="3854" y="1257"/>
                </a:lnTo>
                <a:lnTo>
                  <a:pt x="3861" y="1257"/>
                </a:lnTo>
                <a:lnTo>
                  <a:pt x="3861" y="1257"/>
                </a:lnTo>
                <a:lnTo>
                  <a:pt x="3861" y="1250"/>
                </a:lnTo>
                <a:lnTo>
                  <a:pt x="3854" y="1250"/>
                </a:lnTo>
                <a:lnTo>
                  <a:pt x="3861" y="1250"/>
                </a:lnTo>
                <a:lnTo>
                  <a:pt x="3861" y="1250"/>
                </a:lnTo>
                <a:lnTo>
                  <a:pt x="3861" y="1250"/>
                </a:lnTo>
                <a:lnTo>
                  <a:pt x="3861" y="1250"/>
                </a:lnTo>
                <a:lnTo>
                  <a:pt x="3868" y="1250"/>
                </a:lnTo>
                <a:lnTo>
                  <a:pt x="3861" y="1250"/>
                </a:lnTo>
                <a:lnTo>
                  <a:pt x="3861" y="1250"/>
                </a:lnTo>
                <a:lnTo>
                  <a:pt x="3861" y="1243"/>
                </a:lnTo>
                <a:lnTo>
                  <a:pt x="3861" y="1243"/>
                </a:lnTo>
                <a:lnTo>
                  <a:pt x="3861" y="1243"/>
                </a:lnTo>
                <a:lnTo>
                  <a:pt x="3868" y="1243"/>
                </a:lnTo>
                <a:lnTo>
                  <a:pt x="3868" y="1243"/>
                </a:lnTo>
                <a:lnTo>
                  <a:pt x="3868" y="1243"/>
                </a:lnTo>
                <a:lnTo>
                  <a:pt x="3868" y="1243"/>
                </a:lnTo>
                <a:lnTo>
                  <a:pt x="3868" y="1243"/>
                </a:lnTo>
                <a:lnTo>
                  <a:pt x="3868" y="1243"/>
                </a:lnTo>
                <a:lnTo>
                  <a:pt x="3868" y="1236"/>
                </a:lnTo>
                <a:lnTo>
                  <a:pt x="3861" y="1236"/>
                </a:lnTo>
                <a:lnTo>
                  <a:pt x="3861" y="1236"/>
                </a:lnTo>
                <a:lnTo>
                  <a:pt x="3861" y="1236"/>
                </a:lnTo>
                <a:lnTo>
                  <a:pt x="3861" y="1236"/>
                </a:lnTo>
                <a:lnTo>
                  <a:pt x="3861" y="1236"/>
                </a:lnTo>
                <a:lnTo>
                  <a:pt x="3861" y="1236"/>
                </a:lnTo>
                <a:lnTo>
                  <a:pt x="3861" y="1236"/>
                </a:lnTo>
                <a:lnTo>
                  <a:pt x="3868" y="1236"/>
                </a:lnTo>
                <a:lnTo>
                  <a:pt x="3868" y="1229"/>
                </a:lnTo>
                <a:lnTo>
                  <a:pt x="3861" y="1229"/>
                </a:lnTo>
                <a:lnTo>
                  <a:pt x="3861" y="1229"/>
                </a:lnTo>
                <a:lnTo>
                  <a:pt x="3854" y="1229"/>
                </a:lnTo>
                <a:lnTo>
                  <a:pt x="3854" y="1236"/>
                </a:lnTo>
                <a:lnTo>
                  <a:pt x="3854" y="1236"/>
                </a:lnTo>
                <a:lnTo>
                  <a:pt x="3854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29"/>
                </a:lnTo>
                <a:lnTo>
                  <a:pt x="3847" y="1229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36"/>
                </a:lnTo>
                <a:lnTo>
                  <a:pt x="3847" y="1229"/>
                </a:lnTo>
                <a:lnTo>
                  <a:pt x="3847" y="1229"/>
                </a:lnTo>
                <a:lnTo>
                  <a:pt x="3847" y="1229"/>
                </a:lnTo>
                <a:lnTo>
                  <a:pt x="3847" y="1229"/>
                </a:lnTo>
                <a:lnTo>
                  <a:pt x="3847" y="1229"/>
                </a:lnTo>
                <a:lnTo>
                  <a:pt x="3854" y="1229"/>
                </a:lnTo>
                <a:lnTo>
                  <a:pt x="3854" y="1222"/>
                </a:lnTo>
                <a:lnTo>
                  <a:pt x="3854" y="1222"/>
                </a:lnTo>
                <a:lnTo>
                  <a:pt x="3854" y="1215"/>
                </a:lnTo>
                <a:lnTo>
                  <a:pt x="3854" y="1215"/>
                </a:lnTo>
                <a:lnTo>
                  <a:pt x="3854" y="1222"/>
                </a:lnTo>
                <a:lnTo>
                  <a:pt x="3854" y="1222"/>
                </a:lnTo>
                <a:lnTo>
                  <a:pt x="3854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22"/>
                </a:lnTo>
                <a:lnTo>
                  <a:pt x="3847" y="1215"/>
                </a:lnTo>
                <a:lnTo>
                  <a:pt x="3847" y="1215"/>
                </a:lnTo>
                <a:lnTo>
                  <a:pt x="3847" y="1215"/>
                </a:lnTo>
                <a:lnTo>
                  <a:pt x="3854" y="1215"/>
                </a:lnTo>
                <a:lnTo>
                  <a:pt x="3854" y="1215"/>
                </a:lnTo>
                <a:lnTo>
                  <a:pt x="3854" y="1215"/>
                </a:lnTo>
                <a:lnTo>
                  <a:pt x="3847" y="1215"/>
                </a:lnTo>
                <a:lnTo>
                  <a:pt x="3847" y="1215"/>
                </a:lnTo>
                <a:lnTo>
                  <a:pt x="3847" y="1215"/>
                </a:lnTo>
                <a:lnTo>
                  <a:pt x="3847" y="1215"/>
                </a:lnTo>
                <a:lnTo>
                  <a:pt x="3840" y="1215"/>
                </a:lnTo>
                <a:lnTo>
                  <a:pt x="3840" y="1215"/>
                </a:lnTo>
                <a:lnTo>
                  <a:pt x="3840" y="1215"/>
                </a:lnTo>
                <a:lnTo>
                  <a:pt x="3840" y="1222"/>
                </a:lnTo>
                <a:lnTo>
                  <a:pt x="3840" y="1222"/>
                </a:lnTo>
                <a:lnTo>
                  <a:pt x="3840" y="1222"/>
                </a:lnTo>
                <a:lnTo>
                  <a:pt x="3840" y="1222"/>
                </a:lnTo>
                <a:lnTo>
                  <a:pt x="3840" y="1222"/>
                </a:lnTo>
                <a:lnTo>
                  <a:pt x="3840" y="1215"/>
                </a:lnTo>
                <a:lnTo>
                  <a:pt x="3840" y="1215"/>
                </a:lnTo>
                <a:lnTo>
                  <a:pt x="3840" y="1207"/>
                </a:lnTo>
                <a:lnTo>
                  <a:pt x="3840" y="1207"/>
                </a:lnTo>
                <a:lnTo>
                  <a:pt x="3847" y="1207"/>
                </a:lnTo>
                <a:lnTo>
                  <a:pt x="3847" y="1207"/>
                </a:lnTo>
                <a:lnTo>
                  <a:pt x="3840" y="1207"/>
                </a:lnTo>
                <a:lnTo>
                  <a:pt x="3840" y="1207"/>
                </a:lnTo>
                <a:lnTo>
                  <a:pt x="3840" y="1207"/>
                </a:lnTo>
                <a:lnTo>
                  <a:pt x="3840" y="1200"/>
                </a:lnTo>
                <a:lnTo>
                  <a:pt x="3840" y="1200"/>
                </a:lnTo>
                <a:lnTo>
                  <a:pt x="3840" y="1193"/>
                </a:lnTo>
                <a:lnTo>
                  <a:pt x="3840" y="1193"/>
                </a:lnTo>
                <a:lnTo>
                  <a:pt x="3840" y="1193"/>
                </a:lnTo>
                <a:lnTo>
                  <a:pt x="3840" y="1186"/>
                </a:lnTo>
                <a:lnTo>
                  <a:pt x="3840" y="1186"/>
                </a:lnTo>
                <a:lnTo>
                  <a:pt x="3840" y="1186"/>
                </a:lnTo>
                <a:lnTo>
                  <a:pt x="3840" y="1193"/>
                </a:lnTo>
                <a:lnTo>
                  <a:pt x="3840" y="1193"/>
                </a:lnTo>
                <a:lnTo>
                  <a:pt x="3840" y="1193"/>
                </a:lnTo>
                <a:lnTo>
                  <a:pt x="3840" y="1193"/>
                </a:lnTo>
                <a:lnTo>
                  <a:pt x="3833" y="1200"/>
                </a:lnTo>
                <a:lnTo>
                  <a:pt x="3833" y="1200"/>
                </a:lnTo>
                <a:lnTo>
                  <a:pt x="3833" y="1207"/>
                </a:lnTo>
                <a:lnTo>
                  <a:pt x="3833" y="1207"/>
                </a:lnTo>
                <a:lnTo>
                  <a:pt x="3833" y="1207"/>
                </a:lnTo>
                <a:lnTo>
                  <a:pt x="3833" y="1207"/>
                </a:lnTo>
                <a:lnTo>
                  <a:pt x="3833" y="1207"/>
                </a:lnTo>
                <a:lnTo>
                  <a:pt x="3833" y="1207"/>
                </a:lnTo>
                <a:lnTo>
                  <a:pt x="3833" y="1200"/>
                </a:lnTo>
                <a:lnTo>
                  <a:pt x="3833" y="1200"/>
                </a:lnTo>
                <a:lnTo>
                  <a:pt x="3833" y="1200"/>
                </a:lnTo>
                <a:lnTo>
                  <a:pt x="3833" y="1200"/>
                </a:lnTo>
                <a:lnTo>
                  <a:pt x="3833" y="1200"/>
                </a:lnTo>
                <a:lnTo>
                  <a:pt x="3833" y="1200"/>
                </a:lnTo>
                <a:lnTo>
                  <a:pt x="3833" y="1193"/>
                </a:lnTo>
                <a:lnTo>
                  <a:pt x="3833" y="1193"/>
                </a:lnTo>
                <a:lnTo>
                  <a:pt x="3833" y="1193"/>
                </a:lnTo>
                <a:lnTo>
                  <a:pt x="3826" y="1200"/>
                </a:lnTo>
                <a:lnTo>
                  <a:pt x="3826" y="1200"/>
                </a:lnTo>
                <a:lnTo>
                  <a:pt x="3826" y="1200"/>
                </a:lnTo>
                <a:lnTo>
                  <a:pt x="3826" y="1200"/>
                </a:lnTo>
                <a:lnTo>
                  <a:pt x="3826" y="1207"/>
                </a:lnTo>
                <a:lnTo>
                  <a:pt x="3833" y="1207"/>
                </a:lnTo>
                <a:lnTo>
                  <a:pt x="3826" y="1207"/>
                </a:lnTo>
                <a:lnTo>
                  <a:pt x="3826" y="1207"/>
                </a:lnTo>
                <a:lnTo>
                  <a:pt x="3826" y="1207"/>
                </a:lnTo>
                <a:lnTo>
                  <a:pt x="3826" y="1207"/>
                </a:lnTo>
                <a:lnTo>
                  <a:pt x="3826" y="1207"/>
                </a:lnTo>
                <a:lnTo>
                  <a:pt x="3819" y="1207"/>
                </a:lnTo>
                <a:lnTo>
                  <a:pt x="3819" y="1207"/>
                </a:lnTo>
                <a:lnTo>
                  <a:pt x="3819" y="1200"/>
                </a:lnTo>
                <a:lnTo>
                  <a:pt x="3811" y="1200"/>
                </a:lnTo>
                <a:lnTo>
                  <a:pt x="3811" y="1200"/>
                </a:lnTo>
                <a:lnTo>
                  <a:pt x="3811" y="1200"/>
                </a:lnTo>
                <a:lnTo>
                  <a:pt x="3811" y="1200"/>
                </a:lnTo>
                <a:lnTo>
                  <a:pt x="3811" y="1207"/>
                </a:lnTo>
                <a:lnTo>
                  <a:pt x="3811" y="1207"/>
                </a:lnTo>
                <a:lnTo>
                  <a:pt x="3811" y="1200"/>
                </a:lnTo>
                <a:lnTo>
                  <a:pt x="3811" y="1200"/>
                </a:lnTo>
                <a:lnTo>
                  <a:pt x="3804" y="1193"/>
                </a:lnTo>
                <a:lnTo>
                  <a:pt x="3804" y="1193"/>
                </a:lnTo>
                <a:lnTo>
                  <a:pt x="3804" y="1193"/>
                </a:lnTo>
                <a:lnTo>
                  <a:pt x="3804" y="1193"/>
                </a:lnTo>
                <a:lnTo>
                  <a:pt x="3804" y="1193"/>
                </a:lnTo>
                <a:lnTo>
                  <a:pt x="3804" y="1193"/>
                </a:lnTo>
                <a:lnTo>
                  <a:pt x="3804" y="1193"/>
                </a:lnTo>
                <a:lnTo>
                  <a:pt x="3804" y="1193"/>
                </a:lnTo>
                <a:lnTo>
                  <a:pt x="3797" y="1186"/>
                </a:lnTo>
                <a:lnTo>
                  <a:pt x="3804" y="1186"/>
                </a:lnTo>
                <a:lnTo>
                  <a:pt x="3804" y="1186"/>
                </a:lnTo>
                <a:lnTo>
                  <a:pt x="3804" y="1186"/>
                </a:lnTo>
                <a:lnTo>
                  <a:pt x="3804" y="1193"/>
                </a:lnTo>
                <a:lnTo>
                  <a:pt x="3804" y="1193"/>
                </a:lnTo>
                <a:lnTo>
                  <a:pt x="3804" y="1186"/>
                </a:lnTo>
                <a:lnTo>
                  <a:pt x="3804" y="1186"/>
                </a:lnTo>
                <a:lnTo>
                  <a:pt x="3804" y="1186"/>
                </a:lnTo>
                <a:lnTo>
                  <a:pt x="3804" y="1186"/>
                </a:lnTo>
                <a:lnTo>
                  <a:pt x="3811" y="1179"/>
                </a:lnTo>
                <a:lnTo>
                  <a:pt x="3811" y="1179"/>
                </a:lnTo>
                <a:lnTo>
                  <a:pt x="3811" y="1179"/>
                </a:lnTo>
                <a:lnTo>
                  <a:pt x="3811" y="1179"/>
                </a:lnTo>
                <a:lnTo>
                  <a:pt x="3811" y="1179"/>
                </a:lnTo>
                <a:lnTo>
                  <a:pt x="3811" y="1179"/>
                </a:lnTo>
                <a:lnTo>
                  <a:pt x="3811" y="1179"/>
                </a:lnTo>
                <a:lnTo>
                  <a:pt x="3811" y="1179"/>
                </a:lnTo>
                <a:lnTo>
                  <a:pt x="3811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9"/>
                </a:lnTo>
                <a:lnTo>
                  <a:pt x="3804" y="1172"/>
                </a:lnTo>
                <a:lnTo>
                  <a:pt x="3804" y="1172"/>
                </a:lnTo>
                <a:lnTo>
                  <a:pt x="3804" y="1172"/>
                </a:lnTo>
                <a:lnTo>
                  <a:pt x="3804" y="1172"/>
                </a:lnTo>
                <a:lnTo>
                  <a:pt x="3804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9" y="1172"/>
                </a:lnTo>
                <a:lnTo>
                  <a:pt x="3819" y="1179"/>
                </a:lnTo>
                <a:lnTo>
                  <a:pt x="3826" y="1179"/>
                </a:lnTo>
                <a:lnTo>
                  <a:pt x="3826" y="1172"/>
                </a:lnTo>
                <a:lnTo>
                  <a:pt x="3826" y="1172"/>
                </a:lnTo>
                <a:lnTo>
                  <a:pt x="3826" y="1172"/>
                </a:lnTo>
                <a:lnTo>
                  <a:pt x="3826" y="1165"/>
                </a:lnTo>
                <a:lnTo>
                  <a:pt x="3826" y="1165"/>
                </a:lnTo>
                <a:lnTo>
                  <a:pt x="3826" y="1165"/>
                </a:lnTo>
                <a:lnTo>
                  <a:pt x="3826" y="1165"/>
                </a:lnTo>
                <a:lnTo>
                  <a:pt x="3826" y="1165"/>
                </a:lnTo>
                <a:lnTo>
                  <a:pt x="3826" y="1172"/>
                </a:lnTo>
                <a:lnTo>
                  <a:pt x="3826" y="1172"/>
                </a:lnTo>
                <a:lnTo>
                  <a:pt x="3819" y="1172"/>
                </a:lnTo>
                <a:lnTo>
                  <a:pt x="3819" y="1172"/>
                </a:lnTo>
                <a:lnTo>
                  <a:pt x="3819" y="1172"/>
                </a:lnTo>
                <a:lnTo>
                  <a:pt x="3811" y="1172"/>
                </a:lnTo>
                <a:lnTo>
                  <a:pt x="3811" y="1165"/>
                </a:lnTo>
                <a:lnTo>
                  <a:pt x="3811" y="1165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72"/>
                </a:lnTo>
                <a:lnTo>
                  <a:pt x="3811" y="1165"/>
                </a:lnTo>
                <a:lnTo>
                  <a:pt x="3811" y="1165"/>
                </a:lnTo>
                <a:lnTo>
                  <a:pt x="3811" y="1165"/>
                </a:lnTo>
                <a:lnTo>
                  <a:pt x="3811" y="1165"/>
                </a:lnTo>
                <a:lnTo>
                  <a:pt x="3811" y="1165"/>
                </a:lnTo>
                <a:lnTo>
                  <a:pt x="3811" y="1165"/>
                </a:lnTo>
                <a:lnTo>
                  <a:pt x="3811" y="1165"/>
                </a:lnTo>
                <a:lnTo>
                  <a:pt x="3804" y="1165"/>
                </a:lnTo>
                <a:lnTo>
                  <a:pt x="3811" y="1165"/>
                </a:lnTo>
                <a:lnTo>
                  <a:pt x="3811" y="1165"/>
                </a:lnTo>
                <a:lnTo>
                  <a:pt x="3811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65"/>
                </a:lnTo>
                <a:lnTo>
                  <a:pt x="3804" y="1158"/>
                </a:lnTo>
                <a:lnTo>
                  <a:pt x="3804" y="1158"/>
                </a:lnTo>
                <a:lnTo>
                  <a:pt x="3797" y="1158"/>
                </a:lnTo>
                <a:lnTo>
                  <a:pt x="3797" y="1165"/>
                </a:lnTo>
                <a:lnTo>
                  <a:pt x="3797" y="1165"/>
                </a:lnTo>
                <a:lnTo>
                  <a:pt x="3797" y="1165"/>
                </a:lnTo>
                <a:lnTo>
                  <a:pt x="3797" y="1158"/>
                </a:lnTo>
                <a:lnTo>
                  <a:pt x="3797" y="1158"/>
                </a:lnTo>
                <a:lnTo>
                  <a:pt x="3797" y="1158"/>
                </a:lnTo>
                <a:lnTo>
                  <a:pt x="3797" y="1158"/>
                </a:lnTo>
                <a:lnTo>
                  <a:pt x="3797" y="1165"/>
                </a:lnTo>
                <a:lnTo>
                  <a:pt x="3797" y="1165"/>
                </a:lnTo>
                <a:lnTo>
                  <a:pt x="3797" y="1165"/>
                </a:lnTo>
                <a:lnTo>
                  <a:pt x="3797" y="1165"/>
                </a:lnTo>
                <a:lnTo>
                  <a:pt x="3797" y="1172"/>
                </a:lnTo>
                <a:lnTo>
                  <a:pt x="3797" y="1172"/>
                </a:lnTo>
                <a:lnTo>
                  <a:pt x="3797" y="1172"/>
                </a:lnTo>
                <a:lnTo>
                  <a:pt x="3797" y="1165"/>
                </a:lnTo>
                <a:lnTo>
                  <a:pt x="3797" y="1165"/>
                </a:lnTo>
                <a:lnTo>
                  <a:pt x="3797" y="1165"/>
                </a:lnTo>
                <a:lnTo>
                  <a:pt x="3797" y="1158"/>
                </a:lnTo>
                <a:lnTo>
                  <a:pt x="3797" y="1158"/>
                </a:lnTo>
                <a:lnTo>
                  <a:pt x="3797" y="1151"/>
                </a:lnTo>
                <a:lnTo>
                  <a:pt x="3797" y="1151"/>
                </a:lnTo>
                <a:lnTo>
                  <a:pt x="3797" y="1151"/>
                </a:lnTo>
                <a:lnTo>
                  <a:pt x="3797" y="1151"/>
                </a:lnTo>
                <a:lnTo>
                  <a:pt x="3797" y="1151"/>
                </a:lnTo>
                <a:lnTo>
                  <a:pt x="3797" y="1151"/>
                </a:lnTo>
                <a:lnTo>
                  <a:pt x="3804" y="1151"/>
                </a:lnTo>
                <a:lnTo>
                  <a:pt x="3804" y="1151"/>
                </a:lnTo>
                <a:lnTo>
                  <a:pt x="3804" y="1158"/>
                </a:lnTo>
                <a:lnTo>
                  <a:pt x="3804" y="1158"/>
                </a:lnTo>
                <a:lnTo>
                  <a:pt x="3804" y="1158"/>
                </a:lnTo>
                <a:lnTo>
                  <a:pt x="3804" y="1158"/>
                </a:lnTo>
                <a:lnTo>
                  <a:pt x="3811" y="1158"/>
                </a:lnTo>
                <a:lnTo>
                  <a:pt x="3811" y="1158"/>
                </a:lnTo>
                <a:lnTo>
                  <a:pt x="3811" y="1158"/>
                </a:lnTo>
                <a:lnTo>
                  <a:pt x="3811" y="1151"/>
                </a:lnTo>
                <a:lnTo>
                  <a:pt x="3811" y="1151"/>
                </a:lnTo>
                <a:lnTo>
                  <a:pt x="3811" y="1151"/>
                </a:lnTo>
                <a:lnTo>
                  <a:pt x="3804" y="1158"/>
                </a:lnTo>
                <a:lnTo>
                  <a:pt x="3804" y="1158"/>
                </a:lnTo>
                <a:lnTo>
                  <a:pt x="3804" y="1151"/>
                </a:lnTo>
                <a:lnTo>
                  <a:pt x="3804" y="1151"/>
                </a:lnTo>
                <a:lnTo>
                  <a:pt x="3804" y="1151"/>
                </a:lnTo>
                <a:lnTo>
                  <a:pt x="3804" y="1144"/>
                </a:lnTo>
                <a:lnTo>
                  <a:pt x="3811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804" y="1144"/>
                </a:lnTo>
                <a:lnTo>
                  <a:pt x="3797" y="1144"/>
                </a:lnTo>
                <a:lnTo>
                  <a:pt x="3797" y="1136"/>
                </a:lnTo>
                <a:lnTo>
                  <a:pt x="3797" y="1136"/>
                </a:lnTo>
                <a:lnTo>
                  <a:pt x="3797" y="1136"/>
                </a:lnTo>
                <a:lnTo>
                  <a:pt x="3797" y="1136"/>
                </a:lnTo>
                <a:lnTo>
                  <a:pt x="3797" y="1144"/>
                </a:lnTo>
                <a:lnTo>
                  <a:pt x="3797" y="1144"/>
                </a:lnTo>
                <a:lnTo>
                  <a:pt x="3797" y="1144"/>
                </a:lnTo>
                <a:lnTo>
                  <a:pt x="3797" y="1144"/>
                </a:lnTo>
                <a:lnTo>
                  <a:pt x="3797" y="1144"/>
                </a:lnTo>
                <a:lnTo>
                  <a:pt x="3790" y="1144"/>
                </a:lnTo>
                <a:lnTo>
                  <a:pt x="3790" y="1144"/>
                </a:lnTo>
                <a:lnTo>
                  <a:pt x="3790" y="1144"/>
                </a:lnTo>
                <a:lnTo>
                  <a:pt x="3790" y="1144"/>
                </a:lnTo>
                <a:lnTo>
                  <a:pt x="3790" y="1144"/>
                </a:lnTo>
                <a:lnTo>
                  <a:pt x="3790" y="1151"/>
                </a:lnTo>
                <a:lnTo>
                  <a:pt x="3790" y="1151"/>
                </a:lnTo>
                <a:lnTo>
                  <a:pt x="3790" y="1151"/>
                </a:lnTo>
                <a:lnTo>
                  <a:pt x="3790" y="1151"/>
                </a:lnTo>
                <a:lnTo>
                  <a:pt x="3790" y="1151"/>
                </a:lnTo>
                <a:lnTo>
                  <a:pt x="3790" y="1151"/>
                </a:lnTo>
                <a:lnTo>
                  <a:pt x="3790" y="1144"/>
                </a:lnTo>
                <a:lnTo>
                  <a:pt x="3790" y="1136"/>
                </a:lnTo>
                <a:lnTo>
                  <a:pt x="3790" y="1136"/>
                </a:lnTo>
                <a:lnTo>
                  <a:pt x="3790" y="1136"/>
                </a:lnTo>
                <a:lnTo>
                  <a:pt x="3790" y="1136"/>
                </a:lnTo>
                <a:lnTo>
                  <a:pt x="3790" y="1129"/>
                </a:lnTo>
                <a:lnTo>
                  <a:pt x="3790" y="1129"/>
                </a:lnTo>
                <a:lnTo>
                  <a:pt x="3790" y="1136"/>
                </a:lnTo>
                <a:lnTo>
                  <a:pt x="3790" y="1136"/>
                </a:lnTo>
                <a:lnTo>
                  <a:pt x="3797" y="1136"/>
                </a:lnTo>
                <a:lnTo>
                  <a:pt x="3797" y="1136"/>
                </a:lnTo>
                <a:lnTo>
                  <a:pt x="3797" y="1136"/>
                </a:lnTo>
                <a:lnTo>
                  <a:pt x="3804" y="1136"/>
                </a:lnTo>
                <a:lnTo>
                  <a:pt x="3804" y="1129"/>
                </a:lnTo>
                <a:lnTo>
                  <a:pt x="3804" y="1129"/>
                </a:lnTo>
                <a:lnTo>
                  <a:pt x="3804" y="1129"/>
                </a:lnTo>
                <a:lnTo>
                  <a:pt x="3804" y="1129"/>
                </a:lnTo>
                <a:lnTo>
                  <a:pt x="3797" y="1129"/>
                </a:lnTo>
                <a:lnTo>
                  <a:pt x="3797" y="1129"/>
                </a:lnTo>
                <a:lnTo>
                  <a:pt x="3804" y="1129"/>
                </a:lnTo>
                <a:lnTo>
                  <a:pt x="3804" y="1129"/>
                </a:lnTo>
                <a:lnTo>
                  <a:pt x="3804" y="1129"/>
                </a:lnTo>
                <a:lnTo>
                  <a:pt x="3804" y="1122"/>
                </a:lnTo>
                <a:lnTo>
                  <a:pt x="3804" y="1122"/>
                </a:lnTo>
                <a:lnTo>
                  <a:pt x="3804" y="1115"/>
                </a:lnTo>
                <a:lnTo>
                  <a:pt x="3804" y="1115"/>
                </a:lnTo>
                <a:lnTo>
                  <a:pt x="3804" y="1122"/>
                </a:lnTo>
                <a:lnTo>
                  <a:pt x="3804" y="1122"/>
                </a:lnTo>
                <a:lnTo>
                  <a:pt x="3797" y="1122"/>
                </a:lnTo>
                <a:lnTo>
                  <a:pt x="3797" y="1122"/>
                </a:lnTo>
                <a:lnTo>
                  <a:pt x="3797" y="1122"/>
                </a:lnTo>
                <a:lnTo>
                  <a:pt x="3797" y="1122"/>
                </a:lnTo>
                <a:lnTo>
                  <a:pt x="3797" y="1122"/>
                </a:lnTo>
                <a:lnTo>
                  <a:pt x="3797" y="1129"/>
                </a:lnTo>
                <a:lnTo>
                  <a:pt x="3797" y="1129"/>
                </a:lnTo>
                <a:lnTo>
                  <a:pt x="3797" y="1129"/>
                </a:lnTo>
                <a:lnTo>
                  <a:pt x="3797" y="1129"/>
                </a:lnTo>
                <a:lnTo>
                  <a:pt x="3797" y="1136"/>
                </a:lnTo>
                <a:lnTo>
                  <a:pt x="3797" y="1129"/>
                </a:lnTo>
                <a:lnTo>
                  <a:pt x="3797" y="1129"/>
                </a:lnTo>
                <a:lnTo>
                  <a:pt x="3797" y="1129"/>
                </a:lnTo>
                <a:lnTo>
                  <a:pt x="3797" y="1122"/>
                </a:lnTo>
                <a:lnTo>
                  <a:pt x="3790" y="1122"/>
                </a:lnTo>
                <a:lnTo>
                  <a:pt x="3790" y="1122"/>
                </a:lnTo>
                <a:lnTo>
                  <a:pt x="3790" y="1122"/>
                </a:lnTo>
                <a:lnTo>
                  <a:pt x="3790" y="1122"/>
                </a:lnTo>
                <a:lnTo>
                  <a:pt x="3790" y="1115"/>
                </a:lnTo>
                <a:lnTo>
                  <a:pt x="3790" y="1115"/>
                </a:lnTo>
                <a:lnTo>
                  <a:pt x="3790" y="1108"/>
                </a:lnTo>
                <a:lnTo>
                  <a:pt x="3790" y="1108"/>
                </a:lnTo>
                <a:lnTo>
                  <a:pt x="3797" y="1101"/>
                </a:lnTo>
                <a:lnTo>
                  <a:pt x="3790" y="1101"/>
                </a:lnTo>
                <a:lnTo>
                  <a:pt x="3790" y="1101"/>
                </a:lnTo>
                <a:lnTo>
                  <a:pt x="3797" y="1101"/>
                </a:lnTo>
                <a:lnTo>
                  <a:pt x="3797" y="1101"/>
                </a:lnTo>
                <a:lnTo>
                  <a:pt x="3797" y="1101"/>
                </a:lnTo>
                <a:lnTo>
                  <a:pt x="3797" y="1101"/>
                </a:lnTo>
                <a:lnTo>
                  <a:pt x="3797" y="1094"/>
                </a:lnTo>
                <a:lnTo>
                  <a:pt x="3797" y="1094"/>
                </a:lnTo>
                <a:lnTo>
                  <a:pt x="3797" y="1094"/>
                </a:lnTo>
                <a:lnTo>
                  <a:pt x="3804" y="1094"/>
                </a:lnTo>
                <a:lnTo>
                  <a:pt x="3804" y="1094"/>
                </a:lnTo>
                <a:lnTo>
                  <a:pt x="3804" y="1094"/>
                </a:lnTo>
                <a:lnTo>
                  <a:pt x="3811" y="1094"/>
                </a:lnTo>
                <a:lnTo>
                  <a:pt x="3811" y="1094"/>
                </a:lnTo>
                <a:lnTo>
                  <a:pt x="3819" y="1094"/>
                </a:lnTo>
                <a:lnTo>
                  <a:pt x="3819" y="1087"/>
                </a:lnTo>
                <a:lnTo>
                  <a:pt x="3819" y="1087"/>
                </a:lnTo>
                <a:lnTo>
                  <a:pt x="3811" y="1094"/>
                </a:lnTo>
                <a:lnTo>
                  <a:pt x="3804" y="1094"/>
                </a:lnTo>
                <a:lnTo>
                  <a:pt x="3804" y="1094"/>
                </a:lnTo>
                <a:lnTo>
                  <a:pt x="3804" y="1087"/>
                </a:lnTo>
                <a:lnTo>
                  <a:pt x="3804" y="1087"/>
                </a:lnTo>
                <a:lnTo>
                  <a:pt x="3804" y="1080"/>
                </a:lnTo>
                <a:lnTo>
                  <a:pt x="3811" y="1080"/>
                </a:lnTo>
                <a:lnTo>
                  <a:pt x="3811" y="1080"/>
                </a:lnTo>
                <a:lnTo>
                  <a:pt x="3811" y="1080"/>
                </a:lnTo>
                <a:lnTo>
                  <a:pt x="3819" y="1080"/>
                </a:lnTo>
                <a:lnTo>
                  <a:pt x="3819" y="1080"/>
                </a:lnTo>
                <a:lnTo>
                  <a:pt x="3811" y="1080"/>
                </a:lnTo>
                <a:lnTo>
                  <a:pt x="3811" y="1080"/>
                </a:lnTo>
                <a:lnTo>
                  <a:pt x="3811" y="1080"/>
                </a:lnTo>
                <a:lnTo>
                  <a:pt x="3811" y="1073"/>
                </a:lnTo>
                <a:lnTo>
                  <a:pt x="3811" y="1073"/>
                </a:lnTo>
                <a:lnTo>
                  <a:pt x="3811" y="1073"/>
                </a:lnTo>
                <a:lnTo>
                  <a:pt x="3811" y="1065"/>
                </a:lnTo>
                <a:lnTo>
                  <a:pt x="3811" y="1065"/>
                </a:lnTo>
                <a:lnTo>
                  <a:pt x="3811" y="1073"/>
                </a:lnTo>
                <a:lnTo>
                  <a:pt x="3811" y="1073"/>
                </a:lnTo>
                <a:lnTo>
                  <a:pt x="3811" y="1073"/>
                </a:lnTo>
                <a:lnTo>
                  <a:pt x="3804" y="1080"/>
                </a:lnTo>
                <a:lnTo>
                  <a:pt x="3804" y="1087"/>
                </a:lnTo>
                <a:lnTo>
                  <a:pt x="3804" y="1080"/>
                </a:lnTo>
                <a:lnTo>
                  <a:pt x="3804" y="1080"/>
                </a:lnTo>
                <a:lnTo>
                  <a:pt x="3804" y="1073"/>
                </a:lnTo>
                <a:lnTo>
                  <a:pt x="3804" y="1073"/>
                </a:lnTo>
                <a:lnTo>
                  <a:pt x="3804" y="1073"/>
                </a:lnTo>
                <a:lnTo>
                  <a:pt x="3804" y="1065"/>
                </a:lnTo>
                <a:lnTo>
                  <a:pt x="3804" y="1065"/>
                </a:lnTo>
                <a:lnTo>
                  <a:pt x="3804" y="1073"/>
                </a:lnTo>
                <a:lnTo>
                  <a:pt x="3804" y="1073"/>
                </a:lnTo>
                <a:lnTo>
                  <a:pt x="3804" y="1073"/>
                </a:lnTo>
                <a:lnTo>
                  <a:pt x="3797" y="1073"/>
                </a:lnTo>
                <a:lnTo>
                  <a:pt x="3797" y="1073"/>
                </a:lnTo>
                <a:lnTo>
                  <a:pt x="3797" y="1073"/>
                </a:lnTo>
                <a:lnTo>
                  <a:pt x="3797" y="1073"/>
                </a:lnTo>
                <a:lnTo>
                  <a:pt x="3797" y="1080"/>
                </a:lnTo>
                <a:lnTo>
                  <a:pt x="3797" y="1080"/>
                </a:lnTo>
                <a:lnTo>
                  <a:pt x="3797" y="1080"/>
                </a:lnTo>
                <a:lnTo>
                  <a:pt x="3797" y="1087"/>
                </a:lnTo>
                <a:lnTo>
                  <a:pt x="3797" y="1087"/>
                </a:lnTo>
                <a:lnTo>
                  <a:pt x="3797" y="1087"/>
                </a:lnTo>
                <a:lnTo>
                  <a:pt x="3797" y="1094"/>
                </a:lnTo>
                <a:lnTo>
                  <a:pt x="3790" y="1094"/>
                </a:lnTo>
                <a:lnTo>
                  <a:pt x="3790" y="1094"/>
                </a:lnTo>
                <a:lnTo>
                  <a:pt x="3790" y="1094"/>
                </a:lnTo>
                <a:lnTo>
                  <a:pt x="3790" y="1094"/>
                </a:lnTo>
                <a:lnTo>
                  <a:pt x="3790" y="1087"/>
                </a:lnTo>
                <a:lnTo>
                  <a:pt x="3790" y="1087"/>
                </a:lnTo>
                <a:lnTo>
                  <a:pt x="3790" y="1087"/>
                </a:lnTo>
                <a:lnTo>
                  <a:pt x="3783" y="1087"/>
                </a:lnTo>
                <a:lnTo>
                  <a:pt x="3783" y="1087"/>
                </a:lnTo>
                <a:lnTo>
                  <a:pt x="3783" y="1087"/>
                </a:lnTo>
                <a:lnTo>
                  <a:pt x="3783" y="1087"/>
                </a:lnTo>
                <a:lnTo>
                  <a:pt x="3783" y="1087"/>
                </a:lnTo>
                <a:lnTo>
                  <a:pt x="3783" y="1094"/>
                </a:lnTo>
                <a:lnTo>
                  <a:pt x="3790" y="1101"/>
                </a:lnTo>
                <a:lnTo>
                  <a:pt x="3790" y="1101"/>
                </a:lnTo>
                <a:lnTo>
                  <a:pt x="3790" y="1101"/>
                </a:lnTo>
                <a:lnTo>
                  <a:pt x="3790" y="1101"/>
                </a:lnTo>
                <a:lnTo>
                  <a:pt x="3783" y="1101"/>
                </a:lnTo>
                <a:lnTo>
                  <a:pt x="3783" y="1101"/>
                </a:lnTo>
                <a:lnTo>
                  <a:pt x="3783" y="1094"/>
                </a:lnTo>
                <a:lnTo>
                  <a:pt x="3783" y="1094"/>
                </a:lnTo>
                <a:lnTo>
                  <a:pt x="3776" y="1094"/>
                </a:lnTo>
                <a:lnTo>
                  <a:pt x="3776" y="1101"/>
                </a:lnTo>
                <a:lnTo>
                  <a:pt x="3776" y="1101"/>
                </a:lnTo>
                <a:lnTo>
                  <a:pt x="3783" y="1101"/>
                </a:lnTo>
                <a:lnTo>
                  <a:pt x="3783" y="1101"/>
                </a:lnTo>
                <a:lnTo>
                  <a:pt x="3783" y="1101"/>
                </a:lnTo>
                <a:lnTo>
                  <a:pt x="3783" y="1101"/>
                </a:lnTo>
                <a:lnTo>
                  <a:pt x="3783" y="1101"/>
                </a:lnTo>
                <a:lnTo>
                  <a:pt x="3776" y="1101"/>
                </a:lnTo>
                <a:lnTo>
                  <a:pt x="3776" y="1101"/>
                </a:lnTo>
                <a:lnTo>
                  <a:pt x="3776" y="1101"/>
                </a:lnTo>
                <a:lnTo>
                  <a:pt x="3776" y="1108"/>
                </a:lnTo>
                <a:lnTo>
                  <a:pt x="3776" y="1101"/>
                </a:lnTo>
                <a:lnTo>
                  <a:pt x="3776" y="1108"/>
                </a:lnTo>
                <a:lnTo>
                  <a:pt x="3776" y="1108"/>
                </a:lnTo>
                <a:lnTo>
                  <a:pt x="3776" y="1108"/>
                </a:lnTo>
                <a:lnTo>
                  <a:pt x="3776" y="1108"/>
                </a:lnTo>
                <a:lnTo>
                  <a:pt x="3776" y="1108"/>
                </a:lnTo>
                <a:lnTo>
                  <a:pt x="3776" y="1108"/>
                </a:lnTo>
                <a:lnTo>
                  <a:pt x="3776" y="1108"/>
                </a:lnTo>
                <a:lnTo>
                  <a:pt x="3776" y="1108"/>
                </a:lnTo>
                <a:lnTo>
                  <a:pt x="3776" y="1108"/>
                </a:lnTo>
                <a:lnTo>
                  <a:pt x="3769" y="1108"/>
                </a:lnTo>
                <a:lnTo>
                  <a:pt x="3769" y="1108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76" y="1115"/>
                </a:lnTo>
                <a:lnTo>
                  <a:pt x="3769" y="1115"/>
                </a:lnTo>
                <a:lnTo>
                  <a:pt x="3769" y="1115"/>
                </a:lnTo>
                <a:lnTo>
                  <a:pt x="3769" y="1115"/>
                </a:lnTo>
                <a:lnTo>
                  <a:pt x="3769" y="1115"/>
                </a:lnTo>
                <a:lnTo>
                  <a:pt x="3769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2" y="1115"/>
                </a:lnTo>
                <a:lnTo>
                  <a:pt x="3769" y="1115"/>
                </a:lnTo>
                <a:lnTo>
                  <a:pt x="3769" y="1115"/>
                </a:lnTo>
                <a:lnTo>
                  <a:pt x="3769" y="1115"/>
                </a:lnTo>
                <a:lnTo>
                  <a:pt x="3769" y="1115"/>
                </a:lnTo>
                <a:lnTo>
                  <a:pt x="3769" y="1122"/>
                </a:lnTo>
                <a:lnTo>
                  <a:pt x="3769" y="1122"/>
                </a:lnTo>
                <a:lnTo>
                  <a:pt x="3769" y="1122"/>
                </a:lnTo>
                <a:lnTo>
                  <a:pt x="3769" y="1122"/>
                </a:lnTo>
                <a:lnTo>
                  <a:pt x="3776" y="1122"/>
                </a:lnTo>
                <a:lnTo>
                  <a:pt x="3776" y="1122"/>
                </a:lnTo>
                <a:lnTo>
                  <a:pt x="3776" y="1122"/>
                </a:lnTo>
                <a:lnTo>
                  <a:pt x="3776" y="1122"/>
                </a:lnTo>
                <a:lnTo>
                  <a:pt x="3776" y="1122"/>
                </a:lnTo>
                <a:lnTo>
                  <a:pt x="3776" y="1129"/>
                </a:lnTo>
                <a:lnTo>
                  <a:pt x="3783" y="1129"/>
                </a:lnTo>
                <a:lnTo>
                  <a:pt x="3783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69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76" y="1129"/>
                </a:lnTo>
                <a:lnTo>
                  <a:pt x="3783" y="1136"/>
                </a:lnTo>
                <a:lnTo>
                  <a:pt x="3783" y="1136"/>
                </a:lnTo>
                <a:lnTo>
                  <a:pt x="3783" y="1136"/>
                </a:lnTo>
                <a:lnTo>
                  <a:pt x="3783" y="1136"/>
                </a:lnTo>
                <a:lnTo>
                  <a:pt x="3783" y="1136"/>
                </a:lnTo>
                <a:lnTo>
                  <a:pt x="3783" y="1136"/>
                </a:lnTo>
                <a:lnTo>
                  <a:pt x="3783" y="1136"/>
                </a:lnTo>
                <a:lnTo>
                  <a:pt x="3776" y="1136"/>
                </a:lnTo>
                <a:lnTo>
                  <a:pt x="3776" y="1136"/>
                </a:lnTo>
                <a:lnTo>
                  <a:pt x="3776" y="1136"/>
                </a:lnTo>
                <a:lnTo>
                  <a:pt x="3776" y="1136"/>
                </a:lnTo>
                <a:lnTo>
                  <a:pt x="3769" y="1136"/>
                </a:lnTo>
                <a:lnTo>
                  <a:pt x="3769" y="1129"/>
                </a:lnTo>
                <a:lnTo>
                  <a:pt x="3769" y="1129"/>
                </a:lnTo>
                <a:lnTo>
                  <a:pt x="3769" y="1136"/>
                </a:lnTo>
                <a:lnTo>
                  <a:pt x="3769" y="1136"/>
                </a:lnTo>
                <a:lnTo>
                  <a:pt x="3769" y="1136"/>
                </a:lnTo>
                <a:lnTo>
                  <a:pt x="3769" y="1136"/>
                </a:lnTo>
                <a:lnTo>
                  <a:pt x="3769" y="1136"/>
                </a:lnTo>
                <a:lnTo>
                  <a:pt x="3776" y="1136"/>
                </a:lnTo>
                <a:lnTo>
                  <a:pt x="3776" y="1136"/>
                </a:lnTo>
                <a:lnTo>
                  <a:pt x="3776" y="1144"/>
                </a:lnTo>
                <a:lnTo>
                  <a:pt x="3776" y="1144"/>
                </a:lnTo>
                <a:lnTo>
                  <a:pt x="3776" y="1144"/>
                </a:lnTo>
                <a:lnTo>
                  <a:pt x="3783" y="1144"/>
                </a:lnTo>
                <a:lnTo>
                  <a:pt x="3783" y="1144"/>
                </a:lnTo>
                <a:lnTo>
                  <a:pt x="3783" y="1151"/>
                </a:lnTo>
                <a:lnTo>
                  <a:pt x="3776" y="1144"/>
                </a:lnTo>
                <a:lnTo>
                  <a:pt x="3776" y="1144"/>
                </a:lnTo>
                <a:lnTo>
                  <a:pt x="3769" y="1144"/>
                </a:lnTo>
                <a:lnTo>
                  <a:pt x="3769" y="1144"/>
                </a:lnTo>
                <a:lnTo>
                  <a:pt x="3776" y="1144"/>
                </a:lnTo>
                <a:lnTo>
                  <a:pt x="3776" y="1144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1"/>
                </a:lnTo>
                <a:lnTo>
                  <a:pt x="3776" y="1158"/>
                </a:lnTo>
                <a:lnTo>
                  <a:pt x="3776" y="1158"/>
                </a:lnTo>
                <a:lnTo>
                  <a:pt x="3776" y="1158"/>
                </a:lnTo>
                <a:lnTo>
                  <a:pt x="3776" y="1158"/>
                </a:lnTo>
                <a:lnTo>
                  <a:pt x="3783" y="1158"/>
                </a:lnTo>
                <a:lnTo>
                  <a:pt x="3783" y="1158"/>
                </a:lnTo>
                <a:lnTo>
                  <a:pt x="3783" y="1158"/>
                </a:lnTo>
                <a:lnTo>
                  <a:pt x="3776" y="1165"/>
                </a:lnTo>
                <a:lnTo>
                  <a:pt x="3776" y="1165"/>
                </a:lnTo>
                <a:lnTo>
                  <a:pt x="3776" y="1165"/>
                </a:lnTo>
                <a:lnTo>
                  <a:pt x="3776" y="1165"/>
                </a:lnTo>
                <a:lnTo>
                  <a:pt x="3783" y="1165"/>
                </a:lnTo>
                <a:lnTo>
                  <a:pt x="3783" y="1172"/>
                </a:lnTo>
                <a:lnTo>
                  <a:pt x="3783" y="1172"/>
                </a:lnTo>
                <a:lnTo>
                  <a:pt x="3783" y="1179"/>
                </a:lnTo>
                <a:lnTo>
                  <a:pt x="3783" y="1179"/>
                </a:lnTo>
                <a:lnTo>
                  <a:pt x="3783" y="1186"/>
                </a:lnTo>
                <a:lnTo>
                  <a:pt x="3783" y="1186"/>
                </a:lnTo>
                <a:lnTo>
                  <a:pt x="3790" y="1193"/>
                </a:lnTo>
                <a:lnTo>
                  <a:pt x="3790" y="1193"/>
                </a:lnTo>
                <a:lnTo>
                  <a:pt x="3797" y="1200"/>
                </a:lnTo>
                <a:lnTo>
                  <a:pt x="3797" y="1200"/>
                </a:lnTo>
                <a:lnTo>
                  <a:pt x="3797" y="1200"/>
                </a:lnTo>
                <a:lnTo>
                  <a:pt x="3797" y="1207"/>
                </a:lnTo>
                <a:lnTo>
                  <a:pt x="3797" y="1207"/>
                </a:lnTo>
                <a:lnTo>
                  <a:pt x="3797" y="1207"/>
                </a:lnTo>
                <a:lnTo>
                  <a:pt x="3790" y="1207"/>
                </a:lnTo>
                <a:lnTo>
                  <a:pt x="3790" y="1207"/>
                </a:lnTo>
                <a:lnTo>
                  <a:pt x="3790" y="1200"/>
                </a:lnTo>
                <a:lnTo>
                  <a:pt x="3790" y="1200"/>
                </a:lnTo>
                <a:lnTo>
                  <a:pt x="3790" y="1200"/>
                </a:lnTo>
                <a:lnTo>
                  <a:pt x="3790" y="1200"/>
                </a:lnTo>
                <a:lnTo>
                  <a:pt x="3790" y="1200"/>
                </a:lnTo>
                <a:lnTo>
                  <a:pt x="3790" y="1200"/>
                </a:lnTo>
                <a:lnTo>
                  <a:pt x="3783" y="1200"/>
                </a:lnTo>
                <a:lnTo>
                  <a:pt x="3783" y="1200"/>
                </a:lnTo>
                <a:lnTo>
                  <a:pt x="3783" y="1200"/>
                </a:lnTo>
                <a:lnTo>
                  <a:pt x="3776" y="1193"/>
                </a:lnTo>
                <a:lnTo>
                  <a:pt x="3776" y="1193"/>
                </a:lnTo>
                <a:lnTo>
                  <a:pt x="3769" y="1179"/>
                </a:lnTo>
                <a:lnTo>
                  <a:pt x="3769" y="1172"/>
                </a:lnTo>
                <a:lnTo>
                  <a:pt x="3769" y="1179"/>
                </a:lnTo>
                <a:lnTo>
                  <a:pt x="3769" y="1179"/>
                </a:lnTo>
                <a:lnTo>
                  <a:pt x="3769" y="1179"/>
                </a:lnTo>
                <a:lnTo>
                  <a:pt x="3769" y="1186"/>
                </a:lnTo>
                <a:lnTo>
                  <a:pt x="3769" y="1186"/>
                </a:lnTo>
                <a:lnTo>
                  <a:pt x="3769" y="1193"/>
                </a:lnTo>
                <a:lnTo>
                  <a:pt x="3776" y="1193"/>
                </a:lnTo>
                <a:lnTo>
                  <a:pt x="3776" y="1193"/>
                </a:lnTo>
                <a:lnTo>
                  <a:pt x="3776" y="1200"/>
                </a:lnTo>
                <a:lnTo>
                  <a:pt x="3776" y="1200"/>
                </a:lnTo>
                <a:lnTo>
                  <a:pt x="3783" y="1200"/>
                </a:lnTo>
                <a:lnTo>
                  <a:pt x="3790" y="1207"/>
                </a:lnTo>
                <a:lnTo>
                  <a:pt x="3790" y="1207"/>
                </a:lnTo>
                <a:lnTo>
                  <a:pt x="3790" y="1207"/>
                </a:lnTo>
                <a:lnTo>
                  <a:pt x="3790" y="1207"/>
                </a:lnTo>
                <a:lnTo>
                  <a:pt x="3790" y="1207"/>
                </a:lnTo>
                <a:lnTo>
                  <a:pt x="3797" y="1215"/>
                </a:lnTo>
                <a:lnTo>
                  <a:pt x="3797" y="1207"/>
                </a:lnTo>
                <a:lnTo>
                  <a:pt x="3797" y="1207"/>
                </a:lnTo>
                <a:lnTo>
                  <a:pt x="3797" y="1207"/>
                </a:lnTo>
                <a:lnTo>
                  <a:pt x="3797" y="1207"/>
                </a:lnTo>
                <a:lnTo>
                  <a:pt x="3804" y="1207"/>
                </a:lnTo>
                <a:lnTo>
                  <a:pt x="3797" y="1215"/>
                </a:lnTo>
                <a:lnTo>
                  <a:pt x="3797" y="1215"/>
                </a:lnTo>
                <a:lnTo>
                  <a:pt x="3797" y="1215"/>
                </a:lnTo>
                <a:lnTo>
                  <a:pt x="3804" y="1215"/>
                </a:lnTo>
                <a:lnTo>
                  <a:pt x="3804" y="1215"/>
                </a:lnTo>
                <a:lnTo>
                  <a:pt x="3804" y="1222"/>
                </a:lnTo>
                <a:lnTo>
                  <a:pt x="3804" y="1222"/>
                </a:lnTo>
                <a:lnTo>
                  <a:pt x="3811" y="1222"/>
                </a:lnTo>
                <a:lnTo>
                  <a:pt x="3811" y="1229"/>
                </a:lnTo>
                <a:lnTo>
                  <a:pt x="3804" y="1229"/>
                </a:lnTo>
                <a:lnTo>
                  <a:pt x="3811" y="1229"/>
                </a:lnTo>
                <a:lnTo>
                  <a:pt x="3811" y="1229"/>
                </a:lnTo>
                <a:lnTo>
                  <a:pt x="3811" y="1236"/>
                </a:lnTo>
                <a:lnTo>
                  <a:pt x="3811" y="1236"/>
                </a:lnTo>
                <a:lnTo>
                  <a:pt x="3811" y="1236"/>
                </a:lnTo>
                <a:lnTo>
                  <a:pt x="3811" y="1236"/>
                </a:lnTo>
                <a:lnTo>
                  <a:pt x="3804" y="1229"/>
                </a:lnTo>
                <a:lnTo>
                  <a:pt x="3804" y="1229"/>
                </a:lnTo>
                <a:lnTo>
                  <a:pt x="3797" y="1229"/>
                </a:lnTo>
                <a:lnTo>
                  <a:pt x="3797" y="1222"/>
                </a:lnTo>
                <a:lnTo>
                  <a:pt x="3797" y="1222"/>
                </a:lnTo>
                <a:lnTo>
                  <a:pt x="3797" y="1222"/>
                </a:lnTo>
                <a:lnTo>
                  <a:pt x="3797" y="1222"/>
                </a:lnTo>
                <a:lnTo>
                  <a:pt x="3797" y="1222"/>
                </a:lnTo>
                <a:lnTo>
                  <a:pt x="3797" y="1222"/>
                </a:lnTo>
                <a:lnTo>
                  <a:pt x="3797" y="1222"/>
                </a:lnTo>
                <a:lnTo>
                  <a:pt x="3797" y="1229"/>
                </a:lnTo>
                <a:lnTo>
                  <a:pt x="3797" y="1229"/>
                </a:lnTo>
                <a:lnTo>
                  <a:pt x="3797" y="1229"/>
                </a:lnTo>
                <a:lnTo>
                  <a:pt x="3797" y="1229"/>
                </a:lnTo>
                <a:lnTo>
                  <a:pt x="3790" y="1229"/>
                </a:lnTo>
                <a:lnTo>
                  <a:pt x="3790" y="1229"/>
                </a:lnTo>
                <a:lnTo>
                  <a:pt x="3790" y="1229"/>
                </a:lnTo>
                <a:lnTo>
                  <a:pt x="3790" y="1229"/>
                </a:lnTo>
                <a:lnTo>
                  <a:pt x="3790" y="1229"/>
                </a:lnTo>
                <a:lnTo>
                  <a:pt x="3790" y="1229"/>
                </a:lnTo>
                <a:lnTo>
                  <a:pt x="3790" y="1222"/>
                </a:lnTo>
                <a:lnTo>
                  <a:pt x="3790" y="1222"/>
                </a:lnTo>
                <a:lnTo>
                  <a:pt x="3783" y="1222"/>
                </a:lnTo>
                <a:lnTo>
                  <a:pt x="3783" y="1222"/>
                </a:lnTo>
                <a:lnTo>
                  <a:pt x="3783" y="1222"/>
                </a:lnTo>
                <a:lnTo>
                  <a:pt x="3776" y="1222"/>
                </a:lnTo>
                <a:lnTo>
                  <a:pt x="3776" y="1222"/>
                </a:lnTo>
                <a:lnTo>
                  <a:pt x="3776" y="1222"/>
                </a:lnTo>
                <a:lnTo>
                  <a:pt x="3769" y="1222"/>
                </a:lnTo>
                <a:lnTo>
                  <a:pt x="3769" y="1222"/>
                </a:lnTo>
                <a:lnTo>
                  <a:pt x="3769" y="1222"/>
                </a:lnTo>
                <a:lnTo>
                  <a:pt x="3769" y="1215"/>
                </a:lnTo>
                <a:lnTo>
                  <a:pt x="3769" y="1215"/>
                </a:lnTo>
                <a:lnTo>
                  <a:pt x="3769" y="1215"/>
                </a:lnTo>
                <a:lnTo>
                  <a:pt x="3762" y="1207"/>
                </a:lnTo>
                <a:lnTo>
                  <a:pt x="3762" y="1207"/>
                </a:lnTo>
                <a:lnTo>
                  <a:pt x="3762" y="1207"/>
                </a:lnTo>
                <a:lnTo>
                  <a:pt x="3762" y="1215"/>
                </a:lnTo>
                <a:lnTo>
                  <a:pt x="3762" y="1215"/>
                </a:lnTo>
                <a:lnTo>
                  <a:pt x="3762" y="1215"/>
                </a:lnTo>
                <a:lnTo>
                  <a:pt x="3762" y="1222"/>
                </a:lnTo>
                <a:lnTo>
                  <a:pt x="3762" y="1222"/>
                </a:lnTo>
                <a:lnTo>
                  <a:pt x="3762" y="1222"/>
                </a:lnTo>
                <a:lnTo>
                  <a:pt x="3755" y="1222"/>
                </a:lnTo>
                <a:lnTo>
                  <a:pt x="3755" y="1215"/>
                </a:lnTo>
                <a:lnTo>
                  <a:pt x="3755" y="1215"/>
                </a:lnTo>
                <a:lnTo>
                  <a:pt x="3755" y="1215"/>
                </a:lnTo>
                <a:lnTo>
                  <a:pt x="3755" y="1215"/>
                </a:lnTo>
                <a:lnTo>
                  <a:pt x="3748" y="1207"/>
                </a:lnTo>
                <a:lnTo>
                  <a:pt x="3748" y="1200"/>
                </a:lnTo>
                <a:lnTo>
                  <a:pt x="3748" y="1200"/>
                </a:lnTo>
                <a:lnTo>
                  <a:pt x="3748" y="1200"/>
                </a:lnTo>
                <a:lnTo>
                  <a:pt x="3748" y="1200"/>
                </a:lnTo>
                <a:lnTo>
                  <a:pt x="3748" y="1207"/>
                </a:lnTo>
                <a:lnTo>
                  <a:pt x="3748" y="1207"/>
                </a:lnTo>
                <a:lnTo>
                  <a:pt x="3748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07"/>
                </a:lnTo>
                <a:lnTo>
                  <a:pt x="3740" y="1215"/>
                </a:lnTo>
                <a:lnTo>
                  <a:pt x="3740" y="1215"/>
                </a:lnTo>
                <a:lnTo>
                  <a:pt x="3733" y="1215"/>
                </a:lnTo>
                <a:lnTo>
                  <a:pt x="3733" y="1215"/>
                </a:lnTo>
                <a:lnTo>
                  <a:pt x="3733" y="1215"/>
                </a:lnTo>
                <a:lnTo>
                  <a:pt x="3733" y="1215"/>
                </a:lnTo>
                <a:lnTo>
                  <a:pt x="3726" y="1215"/>
                </a:lnTo>
                <a:lnTo>
                  <a:pt x="3726" y="1215"/>
                </a:lnTo>
                <a:lnTo>
                  <a:pt x="3726" y="1207"/>
                </a:lnTo>
                <a:lnTo>
                  <a:pt x="3726" y="1207"/>
                </a:lnTo>
                <a:lnTo>
                  <a:pt x="3726" y="1207"/>
                </a:lnTo>
                <a:lnTo>
                  <a:pt x="3726" y="1200"/>
                </a:lnTo>
                <a:lnTo>
                  <a:pt x="3726" y="1200"/>
                </a:lnTo>
                <a:lnTo>
                  <a:pt x="3726" y="1200"/>
                </a:lnTo>
                <a:lnTo>
                  <a:pt x="3726" y="1200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93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79"/>
                </a:lnTo>
                <a:lnTo>
                  <a:pt x="3733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58"/>
                </a:lnTo>
                <a:lnTo>
                  <a:pt x="3733" y="1158"/>
                </a:lnTo>
                <a:lnTo>
                  <a:pt x="3733" y="1158"/>
                </a:lnTo>
                <a:lnTo>
                  <a:pt x="3733" y="1158"/>
                </a:lnTo>
                <a:lnTo>
                  <a:pt x="3733" y="1158"/>
                </a:lnTo>
                <a:lnTo>
                  <a:pt x="3733" y="1158"/>
                </a:lnTo>
                <a:lnTo>
                  <a:pt x="3733" y="1158"/>
                </a:lnTo>
                <a:lnTo>
                  <a:pt x="3733" y="1158"/>
                </a:lnTo>
                <a:lnTo>
                  <a:pt x="3733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33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65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2"/>
                </a:lnTo>
                <a:lnTo>
                  <a:pt x="3740" y="1179"/>
                </a:lnTo>
                <a:lnTo>
                  <a:pt x="3740" y="1179"/>
                </a:lnTo>
                <a:lnTo>
                  <a:pt x="3740" y="1179"/>
                </a:lnTo>
                <a:lnTo>
                  <a:pt x="3733" y="1179"/>
                </a:lnTo>
                <a:lnTo>
                  <a:pt x="3733" y="1179"/>
                </a:lnTo>
                <a:lnTo>
                  <a:pt x="3733" y="1179"/>
                </a:lnTo>
                <a:lnTo>
                  <a:pt x="3733" y="1179"/>
                </a:lnTo>
                <a:lnTo>
                  <a:pt x="3733" y="1179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79"/>
                </a:lnTo>
                <a:lnTo>
                  <a:pt x="3733" y="1179"/>
                </a:lnTo>
                <a:lnTo>
                  <a:pt x="3733" y="1179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33" y="1186"/>
                </a:lnTo>
                <a:lnTo>
                  <a:pt x="3726" y="1186"/>
                </a:lnTo>
                <a:lnTo>
                  <a:pt x="3726" y="1186"/>
                </a:lnTo>
                <a:lnTo>
                  <a:pt x="3726" y="1186"/>
                </a:lnTo>
                <a:lnTo>
                  <a:pt x="3726" y="1186"/>
                </a:lnTo>
                <a:lnTo>
                  <a:pt x="3726" y="1186"/>
                </a:lnTo>
                <a:lnTo>
                  <a:pt x="3726" y="1186"/>
                </a:lnTo>
                <a:lnTo>
                  <a:pt x="3726" y="1186"/>
                </a:lnTo>
                <a:lnTo>
                  <a:pt x="3726" y="1186"/>
                </a:lnTo>
                <a:lnTo>
                  <a:pt x="3726" y="1193"/>
                </a:lnTo>
                <a:lnTo>
                  <a:pt x="3726" y="1193"/>
                </a:lnTo>
                <a:lnTo>
                  <a:pt x="3726" y="1193"/>
                </a:lnTo>
                <a:lnTo>
                  <a:pt x="3726" y="1193"/>
                </a:lnTo>
                <a:lnTo>
                  <a:pt x="3726" y="1193"/>
                </a:lnTo>
                <a:lnTo>
                  <a:pt x="3726" y="1193"/>
                </a:lnTo>
                <a:lnTo>
                  <a:pt x="3726" y="1193"/>
                </a:lnTo>
                <a:lnTo>
                  <a:pt x="3726" y="1200"/>
                </a:lnTo>
                <a:lnTo>
                  <a:pt x="3726" y="1200"/>
                </a:lnTo>
                <a:lnTo>
                  <a:pt x="3726" y="1200"/>
                </a:lnTo>
                <a:lnTo>
                  <a:pt x="3726" y="1200"/>
                </a:lnTo>
                <a:lnTo>
                  <a:pt x="3726" y="1200"/>
                </a:lnTo>
                <a:lnTo>
                  <a:pt x="3726" y="1207"/>
                </a:lnTo>
                <a:lnTo>
                  <a:pt x="3726" y="1215"/>
                </a:lnTo>
                <a:lnTo>
                  <a:pt x="3726" y="1215"/>
                </a:lnTo>
                <a:lnTo>
                  <a:pt x="3719" y="1215"/>
                </a:lnTo>
                <a:lnTo>
                  <a:pt x="3719" y="1215"/>
                </a:lnTo>
                <a:lnTo>
                  <a:pt x="3719" y="1215"/>
                </a:lnTo>
                <a:lnTo>
                  <a:pt x="3726" y="1215"/>
                </a:lnTo>
                <a:lnTo>
                  <a:pt x="3726" y="1215"/>
                </a:lnTo>
                <a:lnTo>
                  <a:pt x="3726" y="1215"/>
                </a:lnTo>
                <a:lnTo>
                  <a:pt x="3726" y="1222"/>
                </a:lnTo>
                <a:lnTo>
                  <a:pt x="3726" y="1222"/>
                </a:lnTo>
                <a:lnTo>
                  <a:pt x="3726" y="1222"/>
                </a:lnTo>
                <a:lnTo>
                  <a:pt x="3726" y="1222"/>
                </a:lnTo>
                <a:lnTo>
                  <a:pt x="3726" y="1222"/>
                </a:lnTo>
                <a:lnTo>
                  <a:pt x="3726" y="1222"/>
                </a:lnTo>
                <a:lnTo>
                  <a:pt x="3733" y="1222"/>
                </a:lnTo>
                <a:lnTo>
                  <a:pt x="3733" y="1222"/>
                </a:lnTo>
                <a:lnTo>
                  <a:pt x="3740" y="1215"/>
                </a:lnTo>
                <a:lnTo>
                  <a:pt x="3740" y="1215"/>
                </a:lnTo>
                <a:lnTo>
                  <a:pt x="3740" y="1215"/>
                </a:lnTo>
                <a:lnTo>
                  <a:pt x="3748" y="1207"/>
                </a:lnTo>
                <a:lnTo>
                  <a:pt x="3748" y="1207"/>
                </a:lnTo>
                <a:lnTo>
                  <a:pt x="3748" y="1215"/>
                </a:lnTo>
                <a:lnTo>
                  <a:pt x="3748" y="1215"/>
                </a:lnTo>
                <a:lnTo>
                  <a:pt x="3748" y="1215"/>
                </a:lnTo>
                <a:lnTo>
                  <a:pt x="3748" y="1215"/>
                </a:lnTo>
                <a:lnTo>
                  <a:pt x="3748" y="1215"/>
                </a:lnTo>
                <a:lnTo>
                  <a:pt x="3748" y="1215"/>
                </a:lnTo>
                <a:lnTo>
                  <a:pt x="3748" y="1215"/>
                </a:lnTo>
                <a:lnTo>
                  <a:pt x="3748" y="1222"/>
                </a:lnTo>
                <a:lnTo>
                  <a:pt x="3748" y="1222"/>
                </a:lnTo>
                <a:lnTo>
                  <a:pt x="3748" y="1222"/>
                </a:lnTo>
                <a:lnTo>
                  <a:pt x="3748" y="1222"/>
                </a:lnTo>
                <a:lnTo>
                  <a:pt x="3755" y="1222"/>
                </a:lnTo>
                <a:lnTo>
                  <a:pt x="3755" y="1222"/>
                </a:lnTo>
                <a:lnTo>
                  <a:pt x="3755" y="1222"/>
                </a:lnTo>
                <a:lnTo>
                  <a:pt x="3755" y="1222"/>
                </a:lnTo>
                <a:lnTo>
                  <a:pt x="3755" y="1222"/>
                </a:lnTo>
                <a:lnTo>
                  <a:pt x="3755" y="1229"/>
                </a:lnTo>
                <a:lnTo>
                  <a:pt x="3755" y="1229"/>
                </a:lnTo>
                <a:lnTo>
                  <a:pt x="3755" y="1229"/>
                </a:lnTo>
                <a:lnTo>
                  <a:pt x="3762" y="1229"/>
                </a:lnTo>
                <a:lnTo>
                  <a:pt x="3762" y="1229"/>
                </a:lnTo>
                <a:lnTo>
                  <a:pt x="3769" y="1229"/>
                </a:lnTo>
                <a:lnTo>
                  <a:pt x="3769" y="1229"/>
                </a:lnTo>
                <a:lnTo>
                  <a:pt x="3769" y="1229"/>
                </a:lnTo>
                <a:lnTo>
                  <a:pt x="3776" y="1229"/>
                </a:lnTo>
                <a:lnTo>
                  <a:pt x="3776" y="1229"/>
                </a:lnTo>
                <a:lnTo>
                  <a:pt x="3776" y="1229"/>
                </a:lnTo>
                <a:lnTo>
                  <a:pt x="3776" y="1229"/>
                </a:lnTo>
                <a:lnTo>
                  <a:pt x="3776" y="1229"/>
                </a:lnTo>
                <a:lnTo>
                  <a:pt x="3783" y="1229"/>
                </a:lnTo>
                <a:lnTo>
                  <a:pt x="3783" y="1229"/>
                </a:lnTo>
                <a:lnTo>
                  <a:pt x="3783" y="1229"/>
                </a:lnTo>
                <a:lnTo>
                  <a:pt x="3783" y="1229"/>
                </a:lnTo>
                <a:lnTo>
                  <a:pt x="3783" y="1229"/>
                </a:lnTo>
                <a:lnTo>
                  <a:pt x="3783" y="1229"/>
                </a:lnTo>
                <a:lnTo>
                  <a:pt x="3783" y="1229"/>
                </a:lnTo>
                <a:lnTo>
                  <a:pt x="3783" y="1229"/>
                </a:lnTo>
                <a:lnTo>
                  <a:pt x="3790" y="1229"/>
                </a:lnTo>
                <a:lnTo>
                  <a:pt x="3790" y="1236"/>
                </a:lnTo>
                <a:lnTo>
                  <a:pt x="3790" y="1236"/>
                </a:lnTo>
                <a:lnTo>
                  <a:pt x="3790" y="1236"/>
                </a:lnTo>
                <a:lnTo>
                  <a:pt x="3790" y="1236"/>
                </a:lnTo>
                <a:lnTo>
                  <a:pt x="3790" y="1236"/>
                </a:lnTo>
                <a:lnTo>
                  <a:pt x="3797" y="1236"/>
                </a:lnTo>
                <a:lnTo>
                  <a:pt x="3797" y="1236"/>
                </a:lnTo>
                <a:lnTo>
                  <a:pt x="3797" y="1236"/>
                </a:lnTo>
                <a:lnTo>
                  <a:pt x="3797" y="1236"/>
                </a:lnTo>
                <a:lnTo>
                  <a:pt x="3797" y="1243"/>
                </a:lnTo>
                <a:lnTo>
                  <a:pt x="3797" y="1243"/>
                </a:lnTo>
                <a:lnTo>
                  <a:pt x="3797" y="1243"/>
                </a:lnTo>
                <a:lnTo>
                  <a:pt x="3797" y="1243"/>
                </a:lnTo>
                <a:lnTo>
                  <a:pt x="3797" y="1243"/>
                </a:lnTo>
                <a:lnTo>
                  <a:pt x="3797" y="1243"/>
                </a:lnTo>
                <a:lnTo>
                  <a:pt x="3804" y="1243"/>
                </a:lnTo>
                <a:lnTo>
                  <a:pt x="3797" y="1243"/>
                </a:lnTo>
                <a:lnTo>
                  <a:pt x="3797" y="1243"/>
                </a:lnTo>
                <a:lnTo>
                  <a:pt x="3804" y="1243"/>
                </a:lnTo>
                <a:lnTo>
                  <a:pt x="3804" y="1243"/>
                </a:lnTo>
                <a:lnTo>
                  <a:pt x="3811" y="1243"/>
                </a:lnTo>
                <a:lnTo>
                  <a:pt x="3819" y="1243"/>
                </a:lnTo>
                <a:lnTo>
                  <a:pt x="3819" y="1250"/>
                </a:lnTo>
                <a:lnTo>
                  <a:pt x="3819" y="1250"/>
                </a:lnTo>
                <a:lnTo>
                  <a:pt x="3819" y="1250"/>
                </a:lnTo>
                <a:lnTo>
                  <a:pt x="3819" y="1250"/>
                </a:lnTo>
                <a:lnTo>
                  <a:pt x="3819" y="1257"/>
                </a:lnTo>
                <a:lnTo>
                  <a:pt x="3819" y="1257"/>
                </a:lnTo>
                <a:lnTo>
                  <a:pt x="3819" y="1257"/>
                </a:lnTo>
                <a:lnTo>
                  <a:pt x="3819" y="1257"/>
                </a:lnTo>
                <a:lnTo>
                  <a:pt x="3819" y="1257"/>
                </a:lnTo>
                <a:lnTo>
                  <a:pt x="3811" y="1257"/>
                </a:lnTo>
                <a:lnTo>
                  <a:pt x="3819" y="1257"/>
                </a:lnTo>
                <a:lnTo>
                  <a:pt x="3819" y="1257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64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1"/>
                </a:lnTo>
                <a:lnTo>
                  <a:pt x="3819" y="1279"/>
                </a:lnTo>
                <a:lnTo>
                  <a:pt x="3819" y="1279"/>
                </a:lnTo>
                <a:lnTo>
                  <a:pt x="3819" y="1279"/>
                </a:lnTo>
                <a:lnTo>
                  <a:pt x="3819" y="1279"/>
                </a:lnTo>
                <a:lnTo>
                  <a:pt x="3819" y="1279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71"/>
                </a:lnTo>
                <a:lnTo>
                  <a:pt x="3804" y="1271"/>
                </a:lnTo>
                <a:lnTo>
                  <a:pt x="3804" y="1271"/>
                </a:lnTo>
                <a:lnTo>
                  <a:pt x="3804" y="1271"/>
                </a:lnTo>
                <a:lnTo>
                  <a:pt x="3804" y="1279"/>
                </a:lnTo>
                <a:lnTo>
                  <a:pt x="3804" y="1279"/>
                </a:lnTo>
                <a:lnTo>
                  <a:pt x="3804" y="1279"/>
                </a:lnTo>
                <a:lnTo>
                  <a:pt x="3804" y="1279"/>
                </a:lnTo>
                <a:lnTo>
                  <a:pt x="3804" y="1271"/>
                </a:lnTo>
                <a:lnTo>
                  <a:pt x="3804" y="1271"/>
                </a:lnTo>
                <a:lnTo>
                  <a:pt x="3797" y="1271"/>
                </a:lnTo>
                <a:lnTo>
                  <a:pt x="3797" y="1264"/>
                </a:lnTo>
                <a:lnTo>
                  <a:pt x="3797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83" y="1264"/>
                </a:lnTo>
                <a:lnTo>
                  <a:pt x="3783" y="1264"/>
                </a:lnTo>
                <a:lnTo>
                  <a:pt x="3783" y="1264"/>
                </a:lnTo>
                <a:lnTo>
                  <a:pt x="3783" y="1257"/>
                </a:lnTo>
                <a:lnTo>
                  <a:pt x="3776" y="1257"/>
                </a:lnTo>
                <a:lnTo>
                  <a:pt x="3776" y="1257"/>
                </a:lnTo>
                <a:lnTo>
                  <a:pt x="3769" y="1250"/>
                </a:lnTo>
                <a:lnTo>
                  <a:pt x="3769" y="1250"/>
                </a:lnTo>
                <a:lnTo>
                  <a:pt x="3769" y="1250"/>
                </a:lnTo>
                <a:lnTo>
                  <a:pt x="3762" y="1243"/>
                </a:lnTo>
                <a:lnTo>
                  <a:pt x="3762" y="1243"/>
                </a:lnTo>
                <a:lnTo>
                  <a:pt x="3762" y="1236"/>
                </a:lnTo>
                <a:lnTo>
                  <a:pt x="3762" y="1236"/>
                </a:lnTo>
                <a:lnTo>
                  <a:pt x="3755" y="1236"/>
                </a:lnTo>
                <a:lnTo>
                  <a:pt x="3755" y="1236"/>
                </a:lnTo>
                <a:lnTo>
                  <a:pt x="3755" y="1236"/>
                </a:lnTo>
                <a:lnTo>
                  <a:pt x="3755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48" y="1236"/>
                </a:lnTo>
                <a:lnTo>
                  <a:pt x="3755" y="1236"/>
                </a:lnTo>
                <a:lnTo>
                  <a:pt x="3755" y="1236"/>
                </a:lnTo>
                <a:lnTo>
                  <a:pt x="3755" y="1243"/>
                </a:lnTo>
                <a:lnTo>
                  <a:pt x="3755" y="1243"/>
                </a:lnTo>
                <a:lnTo>
                  <a:pt x="3762" y="1243"/>
                </a:lnTo>
                <a:lnTo>
                  <a:pt x="3762" y="1243"/>
                </a:lnTo>
                <a:lnTo>
                  <a:pt x="3762" y="1243"/>
                </a:lnTo>
                <a:lnTo>
                  <a:pt x="3762" y="1243"/>
                </a:lnTo>
                <a:lnTo>
                  <a:pt x="3762" y="1243"/>
                </a:lnTo>
                <a:lnTo>
                  <a:pt x="3762" y="1250"/>
                </a:lnTo>
                <a:lnTo>
                  <a:pt x="3762" y="1250"/>
                </a:lnTo>
                <a:lnTo>
                  <a:pt x="3769" y="1250"/>
                </a:lnTo>
                <a:lnTo>
                  <a:pt x="3769" y="1250"/>
                </a:lnTo>
                <a:lnTo>
                  <a:pt x="3769" y="1250"/>
                </a:lnTo>
                <a:lnTo>
                  <a:pt x="3769" y="1250"/>
                </a:lnTo>
                <a:lnTo>
                  <a:pt x="3769" y="1257"/>
                </a:lnTo>
                <a:lnTo>
                  <a:pt x="3769" y="1257"/>
                </a:lnTo>
                <a:lnTo>
                  <a:pt x="3776" y="1257"/>
                </a:lnTo>
                <a:lnTo>
                  <a:pt x="3776" y="1257"/>
                </a:lnTo>
                <a:lnTo>
                  <a:pt x="3776" y="1257"/>
                </a:lnTo>
                <a:lnTo>
                  <a:pt x="3776" y="1257"/>
                </a:lnTo>
                <a:lnTo>
                  <a:pt x="3776" y="1264"/>
                </a:lnTo>
                <a:lnTo>
                  <a:pt x="3783" y="1264"/>
                </a:lnTo>
                <a:lnTo>
                  <a:pt x="3783" y="1264"/>
                </a:lnTo>
                <a:lnTo>
                  <a:pt x="3783" y="1264"/>
                </a:lnTo>
                <a:lnTo>
                  <a:pt x="3783" y="1264"/>
                </a:lnTo>
                <a:lnTo>
                  <a:pt x="3783" y="1271"/>
                </a:lnTo>
                <a:lnTo>
                  <a:pt x="3783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64"/>
                </a:lnTo>
                <a:lnTo>
                  <a:pt x="3790" y="1271"/>
                </a:lnTo>
                <a:lnTo>
                  <a:pt x="3790" y="1271"/>
                </a:lnTo>
                <a:lnTo>
                  <a:pt x="3790" y="1271"/>
                </a:lnTo>
                <a:lnTo>
                  <a:pt x="3790" y="1271"/>
                </a:lnTo>
                <a:lnTo>
                  <a:pt x="3797" y="1271"/>
                </a:lnTo>
                <a:lnTo>
                  <a:pt x="3797" y="1271"/>
                </a:lnTo>
                <a:lnTo>
                  <a:pt x="3797" y="1271"/>
                </a:lnTo>
                <a:lnTo>
                  <a:pt x="3797" y="1279"/>
                </a:lnTo>
                <a:lnTo>
                  <a:pt x="3797" y="1279"/>
                </a:lnTo>
                <a:lnTo>
                  <a:pt x="3797" y="1279"/>
                </a:lnTo>
                <a:lnTo>
                  <a:pt x="3797" y="1279"/>
                </a:lnTo>
                <a:lnTo>
                  <a:pt x="3804" y="1279"/>
                </a:lnTo>
                <a:lnTo>
                  <a:pt x="3804" y="1286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79"/>
                </a:lnTo>
                <a:lnTo>
                  <a:pt x="3811" y="1286"/>
                </a:lnTo>
                <a:lnTo>
                  <a:pt x="3819" y="1286"/>
                </a:lnTo>
                <a:lnTo>
                  <a:pt x="3819" y="1286"/>
                </a:lnTo>
                <a:lnTo>
                  <a:pt x="3826" y="1286"/>
                </a:lnTo>
                <a:lnTo>
                  <a:pt x="3826" y="1286"/>
                </a:lnTo>
                <a:lnTo>
                  <a:pt x="3819" y="1286"/>
                </a:lnTo>
                <a:lnTo>
                  <a:pt x="3819" y="1286"/>
                </a:lnTo>
                <a:lnTo>
                  <a:pt x="3819" y="1286"/>
                </a:lnTo>
                <a:lnTo>
                  <a:pt x="3819" y="1286"/>
                </a:lnTo>
                <a:lnTo>
                  <a:pt x="3819" y="1293"/>
                </a:lnTo>
                <a:lnTo>
                  <a:pt x="3819" y="1293"/>
                </a:lnTo>
                <a:lnTo>
                  <a:pt x="3826" y="1293"/>
                </a:lnTo>
                <a:lnTo>
                  <a:pt x="3826" y="1293"/>
                </a:lnTo>
                <a:lnTo>
                  <a:pt x="3826" y="1293"/>
                </a:lnTo>
                <a:lnTo>
                  <a:pt x="3826" y="1286"/>
                </a:lnTo>
                <a:lnTo>
                  <a:pt x="3826" y="1286"/>
                </a:lnTo>
                <a:lnTo>
                  <a:pt x="3826" y="1293"/>
                </a:lnTo>
                <a:lnTo>
                  <a:pt x="3826" y="1293"/>
                </a:lnTo>
                <a:lnTo>
                  <a:pt x="3826" y="1293"/>
                </a:lnTo>
                <a:lnTo>
                  <a:pt x="3826" y="1293"/>
                </a:lnTo>
                <a:lnTo>
                  <a:pt x="3826" y="1293"/>
                </a:lnTo>
                <a:lnTo>
                  <a:pt x="3826" y="1293"/>
                </a:lnTo>
                <a:lnTo>
                  <a:pt x="3826" y="1293"/>
                </a:lnTo>
                <a:lnTo>
                  <a:pt x="3833" y="1293"/>
                </a:lnTo>
                <a:lnTo>
                  <a:pt x="3833" y="1300"/>
                </a:lnTo>
                <a:lnTo>
                  <a:pt x="3833" y="1300"/>
                </a:lnTo>
                <a:lnTo>
                  <a:pt x="3833" y="1307"/>
                </a:lnTo>
                <a:lnTo>
                  <a:pt x="3833" y="1307"/>
                </a:lnTo>
                <a:lnTo>
                  <a:pt x="3833" y="1307"/>
                </a:lnTo>
                <a:lnTo>
                  <a:pt x="3826" y="1307"/>
                </a:lnTo>
                <a:lnTo>
                  <a:pt x="3826" y="1307"/>
                </a:lnTo>
                <a:lnTo>
                  <a:pt x="3826" y="1300"/>
                </a:lnTo>
                <a:lnTo>
                  <a:pt x="3826" y="1300"/>
                </a:lnTo>
                <a:lnTo>
                  <a:pt x="3826" y="1307"/>
                </a:lnTo>
                <a:lnTo>
                  <a:pt x="3819" y="1307"/>
                </a:lnTo>
                <a:lnTo>
                  <a:pt x="3819" y="1300"/>
                </a:lnTo>
                <a:lnTo>
                  <a:pt x="3819" y="1300"/>
                </a:lnTo>
                <a:lnTo>
                  <a:pt x="3819" y="1300"/>
                </a:lnTo>
                <a:lnTo>
                  <a:pt x="3819" y="1300"/>
                </a:lnTo>
                <a:lnTo>
                  <a:pt x="3819" y="1300"/>
                </a:lnTo>
                <a:lnTo>
                  <a:pt x="3819" y="1300"/>
                </a:lnTo>
                <a:lnTo>
                  <a:pt x="3819" y="1307"/>
                </a:lnTo>
                <a:lnTo>
                  <a:pt x="3819" y="1300"/>
                </a:lnTo>
                <a:lnTo>
                  <a:pt x="3819" y="1300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07"/>
                </a:lnTo>
                <a:lnTo>
                  <a:pt x="3819" y="1314"/>
                </a:lnTo>
                <a:lnTo>
                  <a:pt x="3819" y="1314"/>
                </a:lnTo>
                <a:lnTo>
                  <a:pt x="3819" y="1307"/>
                </a:lnTo>
                <a:lnTo>
                  <a:pt x="3819" y="1314"/>
                </a:lnTo>
                <a:lnTo>
                  <a:pt x="3819" y="1314"/>
                </a:lnTo>
                <a:lnTo>
                  <a:pt x="3826" y="1314"/>
                </a:lnTo>
                <a:lnTo>
                  <a:pt x="3826" y="1314"/>
                </a:lnTo>
                <a:lnTo>
                  <a:pt x="3826" y="1314"/>
                </a:lnTo>
                <a:lnTo>
                  <a:pt x="3819" y="1321"/>
                </a:lnTo>
                <a:lnTo>
                  <a:pt x="3811" y="1321"/>
                </a:lnTo>
                <a:lnTo>
                  <a:pt x="3811" y="1321"/>
                </a:lnTo>
                <a:lnTo>
                  <a:pt x="3811" y="1314"/>
                </a:lnTo>
                <a:lnTo>
                  <a:pt x="3811" y="1314"/>
                </a:lnTo>
                <a:lnTo>
                  <a:pt x="3804" y="1314"/>
                </a:lnTo>
                <a:lnTo>
                  <a:pt x="3804" y="1314"/>
                </a:lnTo>
                <a:lnTo>
                  <a:pt x="3804" y="1314"/>
                </a:lnTo>
                <a:lnTo>
                  <a:pt x="3797" y="1307"/>
                </a:lnTo>
                <a:lnTo>
                  <a:pt x="3797" y="1307"/>
                </a:lnTo>
                <a:lnTo>
                  <a:pt x="3797" y="1307"/>
                </a:lnTo>
                <a:lnTo>
                  <a:pt x="3790" y="1300"/>
                </a:lnTo>
                <a:lnTo>
                  <a:pt x="3790" y="1300"/>
                </a:lnTo>
                <a:lnTo>
                  <a:pt x="3783" y="1293"/>
                </a:lnTo>
                <a:lnTo>
                  <a:pt x="3783" y="1293"/>
                </a:lnTo>
                <a:lnTo>
                  <a:pt x="3783" y="1300"/>
                </a:lnTo>
                <a:lnTo>
                  <a:pt x="3783" y="1300"/>
                </a:lnTo>
                <a:lnTo>
                  <a:pt x="3783" y="1300"/>
                </a:lnTo>
                <a:lnTo>
                  <a:pt x="3783" y="1300"/>
                </a:lnTo>
                <a:lnTo>
                  <a:pt x="3783" y="1300"/>
                </a:lnTo>
                <a:lnTo>
                  <a:pt x="3790" y="1300"/>
                </a:lnTo>
                <a:lnTo>
                  <a:pt x="3790" y="1300"/>
                </a:lnTo>
                <a:lnTo>
                  <a:pt x="3790" y="1307"/>
                </a:lnTo>
                <a:lnTo>
                  <a:pt x="3797" y="1307"/>
                </a:lnTo>
                <a:lnTo>
                  <a:pt x="3797" y="1307"/>
                </a:lnTo>
                <a:lnTo>
                  <a:pt x="3797" y="1314"/>
                </a:lnTo>
                <a:lnTo>
                  <a:pt x="3804" y="1314"/>
                </a:lnTo>
                <a:lnTo>
                  <a:pt x="3811" y="1321"/>
                </a:lnTo>
                <a:lnTo>
                  <a:pt x="3811" y="1321"/>
                </a:lnTo>
                <a:lnTo>
                  <a:pt x="3819" y="1321"/>
                </a:lnTo>
                <a:lnTo>
                  <a:pt x="3819" y="1321"/>
                </a:lnTo>
                <a:lnTo>
                  <a:pt x="3819" y="1321"/>
                </a:lnTo>
                <a:lnTo>
                  <a:pt x="3826" y="1321"/>
                </a:lnTo>
                <a:lnTo>
                  <a:pt x="3826" y="1321"/>
                </a:lnTo>
                <a:lnTo>
                  <a:pt x="3826" y="1321"/>
                </a:lnTo>
                <a:lnTo>
                  <a:pt x="3826" y="1321"/>
                </a:lnTo>
                <a:lnTo>
                  <a:pt x="3826" y="1321"/>
                </a:lnTo>
                <a:lnTo>
                  <a:pt x="3826" y="1321"/>
                </a:lnTo>
                <a:lnTo>
                  <a:pt x="3826" y="1328"/>
                </a:lnTo>
                <a:lnTo>
                  <a:pt x="3826" y="1328"/>
                </a:lnTo>
                <a:lnTo>
                  <a:pt x="3826" y="1328"/>
                </a:lnTo>
                <a:lnTo>
                  <a:pt x="3826" y="1328"/>
                </a:lnTo>
                <a:lnTo>
                  <a:pt x="3833" y="1328"/>
                </a:lnTo>
                <a:lnTo>
                  <a:pt x="3833" y="1328"/>
                </a:lnTo>
                <a:lnTo>
                  <a:pt x="3833" y="1328"/>
                </a:lnTo>
                <a:lnTo>
                  <a:pt x="3833" y="1328"/>
                </a:lnTo>
                <a:lnTo>
                  <a:pt x="3833" y="1328"/>
                </a:lnTo>
                <a:lnTo>
                  <a:pt x="3833" y="1335"/>
                </a:lnTo>
                <a:lnTo>
                  <a:pt x="3833" y="1335"/>
                </a:lnTo>
                <a:lnTo>
                  <a:pt x="3833" y="1328"/>
                </a:lnTo>
                <a:lnTo>
                  <a:pt x="3833" y="1328"/>
                </a:lnTo>
                <a:lnTo>
                  <a:pt x="3833" y="1335"/>
                </a:lnTo>
                <a:lnTo>
                  <a:pt x="3833" y="1335"/>
                </a:lnTo>
                <a:lnTo>
                  <a:pt x="3833" y="1342"/>
                </a:lnTo>
                <a:lnTo>
                  <a:pt x="3833" y="1342"/>
                </a:lnTo>
                <a:lnTo>
                  <a:pt x="3833" y="1342"/>
                </a:lnTo>
                <a:lnTo>
                  <a:pt x="3833" y="1342"/>
                </a:lnTo>
                <a:lnTo>
                  <a:pt x="3833" y="1342"/>
                </a:lnTo>
                <a:lnTo>
                  <a:pt x="3833" y="1342"/>
                </a:lnTo>
                <a:lnTo>
                  <a:pt x="3826" y="1350"/>
                </a:lnTo>
                <a:lnTo>
                  <a:pt x="3826" y="1350"/>
                </a:lnTo>
                <a:lnTo>
                  <a:pt x="3826" y="1350"/>
                </a:lnTo>
                <a:lnTo>
                  <a:pt x="3826" y="1342"/>
                </a:lnTo>
                <a:lnTo>
                  <a:pt x="3819" y="1342"/>
                </a:lnTo>
                <a:lnTo>
                  <a:pt x="3819" y="1342"/>
                </a:lnTo>
                <a:lnTo>
                  <a:pt x="3811" y="1335"/>
                </a:lnTo>
                <a:lnTo>
                  <a:pt x="3811" y="1335"/>
                </a:lnTo>
                <a:lnTo>
                  <a:pt x="3804" y="1335"/>
                </a:lnTo>
                <a:lnTo>
                  <a:pt x="3804" y="1335"/>
                </a:lnTo>
                <a:lnTo>
                  <a:pt x="3804" y="1335"/>
                </a:lnTo>
                <a:lnTo>
                  <a:pt x="3804" y="1328"/>
                </a:lnTo>
                <a:lnTo>
                  <a:pt x="3804" y="1328"/>
                </a:lnTo>
                <a:lnTo>
                  <a:pt x="3804" y="1328"/>
                </a:lnTo>
                <a:lnTo>
                  <a:pt x="3804" y="1321"/>
                </a:lnTo>
                <a:lnTo>
                  <a:pt x="3797" y="1328"/>
                </a:lnTo>
                <a:lnTo>
                  <a:pt x="3797" y="1328"/>
                </a:lnTo>
                <a:lnTo>
                  <a:pt x="3797" y="1328"/>
                </a:lnTo>
                <a:lnTo>
                  <a:pt x="3797" y="1328"/>
                </a:lnTo>
                <a:lnTo>
                  <a:pt x="3797" y="1328"/>
                </a:lnTo>
                <a:lnTo>
                  <a:pt x="3797" y="1328"/>
                </a:lnTo>
                <a:lnTo>
                  <a:pt x="3797" y="1328"/>
                </a:lnTo>
                <a:lnTo>
                  <a:pt x="3797" y="1328"/>
                </a:lnTo>
                <a:lnTo>
                  <a:pt x="3790" y="1328"/>
                </a:lnTo>
                <a:lnTo>
                  <a:pt x="3790" y="1328"/>
                </a:lnTo>
                <a:lnTo>
                  <a:pt x="3790" y="1328"/>
                </a:lnTo>
                <a:lnTo>
                  <a:pt x="3790" y="1328"/>
                </a:lnTo>
                <a:lnTo>
                  <a:pt x="3790" y="1328"/>
                </a:lnTo>
                <a:lnTo>
                  <a:pt x="3783" y="1328"/>
                </a:lnTo>
                <a:lnTo>
                  <a:pt x="3783" y="1321"/>
                </a:lnTo>
                <a:lnTo>
                  <a:pt x="3783" y="1321"/>
                </a:lnTo>
                <a:lnTo>
                  <a:pt x="3783" y="1321"/>
                </a:lnTo>
                <a:lnTo>
                  <a:pt x="3783" y="1321"/>
                </a:lnTo>
                <a:lnTo>
                  <a:pt x="3783" y="1321"/>
                </a:lnTo>
                <a:lnTo>
                  <a:pt x="3783" y="1321"/>
                </a:lnTo>
                <a:lnTo>
                  <a:pt x="3783" y="1321"/>
                </a:lnTo>
                <a:lnTo>
                  <a:pt x="3783" y="1321"/>
                </a:lnTo>
                <a:lnTo>
                  <a:pt x="3783" y="1328"/>
                </a:lnTo>
                <a:lnTo>
                  <a:pt x="3783" y="1328"/>
                </a:lnTo>
                <a:lnTo>
                  <a:pt x="3776" y="1328"/>
                </a:lnTo>
                <a:lnTo>
                  <a:pt x="3776" y="1328"/>
                </a:lnTo>
                <a:lnTo>
                  <a:pt x="3776" y="1328"/>
                </a:lnTo>
                <a:lnTo>
                  <a:pt x="3776" y="1321"/>
                </a:lnTo>
                <a:lnTo>
                  <a:pt x="3776" y="1321"/>
                </a:lnTo>
                <a:lnTo>
                  <a:pt x="3769" y="1321"/>
                </a:lnTo>
                <a:lnTo>
                  <a:pt x="3769" y="1321"/>
                </a:lnTo>
                <a:lnTo>
                  <a:pt x="3769" y="1321"/>
                </a:lnTo>
                <a:lnTo>
                  <a:pt x="3769" y="1328"/>
                </a:lnTo>
                <a:lnTo>
                  <a:pt x="3769" y="1328"/>
                </a:lnTo>
                <a:lnTo>
                  <a:pt x="3769" y="1321"/>
                </a:lnTo>
                <a:lnTo>
                  <a:pt x="3769" y="1321"/>
                </a:lnTo>
                <a:lnTo>
                  <a:pt x="3769" y="1321"/>
                </a:lnTo>
                <a:lnTo>
                  <a:pt x="3769" y="1321"/>
                </a:lnTo>
                <a:lnTo>
                  <a:pt x="3762" y="1321"/>
                </a:lnTo>
                <a:lnTo>
                  <a:pt x="3762" y="1321"/>
                </a:lnTo>
                <a:lnTo>
                  <a:pt x="3762" y="1321"/>
                </a:lnTo>
                <a:lnTo>
                  <a:pt x="3762" y="1321"/>
                </a:lnTo>
                <a:lnTo>
                  <a:pt x="3762" y="1321"/>
                </a:lnTo>
                <a:lnTo>
                  <a:pt x="3762" y="1321"/>
                </a:lnTo>
                <a:lnTo>
                  <a:pt x="3762" y="1321"/>
                </a:lnTo>
                <a:lnTo>
                  <a:pt x="3755" y="1321"/>
                </a:lnTo>
                <a:lnTo>
                  <a:pt x="3755" y="1321"/>
                </a:lnTo>
                <a:lnTo>
                  <a:pt x="3755" y="1321"/>
                </a:lnTo>
                <a:lnTo>
                  <a:pt x="3755" y="1321"/>
                </a:lnTo>
                <a:lnTo>
                  <a:pt x="3748" y="1321"/>
                </a:lnTo>
                <a:lnTo>
                  <a:pt x="3748" y="1328"/>
                </a:lnTo>
                <a:lnTo>
                  <a:pt x="3755" y="1328"/>
                </a:lnTo>
                <a:lnTo>
                  <a:pt x="3755" y="1328"/>
                </a:lnTo>
                <a:lnTo>
                  <a:pt x="3755" y="1328"/>
                </a:lnTo>
                <a:lnTo>
                  <a:pt x="3755" y="1328"/>
                </a:lnTo>
                <a:lnTo>
                  <a:pt x="3762" y="1328"/>
                </a:lnTo>
                <a:lnTo>
                  <a:pt x="3769" y="1328"/>
                </a:lnTo>
                <a:lnTo>
                  <a:pt x="3769" y="1328"/>
                </a:lnTo>
                <a:lnTo>
                  <a:pt x="3769" y="1328"/>
                </a:lnTo>
                <a:lnTo>
                  <a:pt x="3769" y="1328"/>
                </a:lnTo>
                <a:lnTo>
                  <a:pt x="3769" y="1328"/>
                </a:lnTo>
                <a:lnTo>
                  <a:pt x="3769" y="1321"/>
                </a:lnTo>
                <a:lnTo>
                  <a:pt x="3769" y="1321"/>
                </a:lnTo>
                <a:lnTo>
                  <a:pt x="3776" y="1321"/>
                </a:lnTo>
                <a:lnTo>
                  <a:pt x="3776" y="1328"/>
                </a:lnTo>
                <a:lnTo>
                  <a:pt x="3776" y="1328"/>
                </a:lnTo>
                <a:lnTo>
                  <a:pt x="3776" y="1328"/>
                </a:lnTo>
                <a:lnTo>
                  <a:pt x="3776" y="1328"/>
                </a:lnTo>
                <a:lnTo>
                  <a:pt x="3783" y="1328"/>
                </a:lnTo>
                <a:lnTo>
                  <a:pt x="3783" y="1328"/>
                </a:lnTo>
                <a:lnTo>
                  <a:pt x="3790" y="1328"/>
                </a:lnTo>
                <a:lnTo>
                  <a:pt x="3790" y="1328"/>
                </a:lnTo>
                <a:lnTo>
                  <a:pt x="3797" y="1335"/>
                </a:lnTo>
                <a:lnTo>
                  <a:pt x="3797" y="1335"/>
                </a:lnTo>
                <a:lnTo>
                  <a:pt x="3797" y="1335"/>
                </a:lnTo>
                <a:lnTo>
                  <a:pt x="3797" y="1328"/>
                </a:lnTo>
                <a:lnTo>
                  <a:pt x="3804" y="1328"/>
                </a:lnTo>
                <a:lnTo>
                  <a:pt x="3804" y="1335"/>
                </a:lnTo>
                <a:lnTo>
                  <a:pt x="3804" y="1335"/>
                </a:lnTo>
                <a:lnTo>
                  <a:pt x="3804" y="1342"/>
                </a:lnTo>
                <a:lnTo>
                  <a:pt x="3804" y="1342"/>
                </a:lnTo>
                <a:lnTo>
                  <a:pt x="3804" y="1342"/>
                </a:lnTo>
                <a:lnTo>
                  <a:pt x="3811" y="1342"/>
                </a:lnTo>
                <a:lnTo>
                  <a:pt x="3811" y="1342"/>
                </a:lnTo>
                <a:lnTo>
                  <a:pt x="3811" y="1342"/>
                </a:lnTo>
                <a:lnTo>
                  <a:pt x="3811" y="1342"/>
                </a:lnTo>
                <a:lnTo>
                  <a:pt x="3811" y="1350"/>
                </a:lnTo>
                <a:lnTo>
                  <a:pt x="3811" y="1350"/>
                </a:lnTo>
                <a:lnTo>
                  <a:pt x="3811" y="1350"/>
                </a:lnTo>
                <a:lnTo>
                  <a:pt x="3811" y="1350"/>
                </a:lnTo>
                <a:lnTo>
                  <a:pt x="3811" y="1350"/>
                </a:lnTo>
                <a:lnTo>
                  <a:pt x="3819" y="1350"/>
                </a:lnTo>
                <a:lnTo>
                  <a:pt x="3819" y="1350"/>
                </a:lnTo>
                <a:lnTo>
                  <a:pt x="3819" y="1350"/>
                </a:lnTo>
                <a:lnTo>
                  <a:pt x="3819" y="1350"/>
                </a:lnTo>
                <a:lnTo>
                  <a:pt x="3819" y="1350"/>
                </a:lnTo>
                <a:lnTo>
                  <a:pt x="3826" y="1357"/>
                </a:lnTo>
                <a:lnTo>
                  <a:pt x="3826" y="1357"/>
                </a:lnTo>
                <a:lnTo>
                  <a:pt x="3826" y="1357"/>
                </a:lnTo>
                <a:lnTo>
                  <a:pt x="3819" y="1357"/>
                </a:lnTo>
                <a:lnTo>
                  <a:pt x="3819" y="1357"/>
                </a:lnTo>
                <a:lnTo>
                  <a:pt x="3819" y="1357"/>
                </a:lnTo>
                <a:lnTo>
                  <a:pt x="3819" y="1357"/>
                </a:lnTo>
                <a:lnTo>
                  <a:pt x="3826" y="1357"/>
                </a:lnTo>
                <a:lnTo>
                  <a:pt x="3826" y="1357"/>
                </a:lnTo>
                <a:lnTo>
                  <a:pt x="3826" y="1357"/>
                </a:lnTo>
                <a:lnTo>
                  <a:pt x="3826" y="1357"/>
                </a:lnTo>
                <a:lnTo>
                  <a:pt x="3833" y="1357"/>
                </a:lnTo>
                <a:lnTo>
                  <a:pt x="3833" y="1357"/>
                </a:lnTo>
                <a:lnTo>
                  <a:pt x="3833" y="1357"/>
                </a:lnTo>
                <a:lnTo>
                  <a:pt x="3833" y="1357"/>
                </a:lnTo>
                <a:lnTo>
                  <a:pt x="3833" y="1357"/>
                </a:lnTo>
                <a:lnTo>
                  <a:pt x="3840" y="1357"/>
                </a:lnTo>
                <a:lnTo>
                  <a:pt x="3840" y="1357"/>
                </a:lnTo>
                <a:lnTo>
                  <a:pt x="3840" y="1357"/>
                </a:lnTo>
                <a:lnTo>
                  <a:pt x="3833" y="1357"/>
                </a:lnTo>
                <a:lnTo>
                  <a:pt x="3833" y="1357"/>
                </a:lnTo>
                <a:lnTo>
                  <a:pt x="3840" y="1350"/>
                </a:lnTo>
                <a:lnTo>
                  <a:pt x="3833" y="1350"/>
                </a:lnTo>
                <a:lnTo>
                  <a:pt x="3833" y="1350"/>
                </a:lnTo>
                <a:lnTo>
                  <a:pt x="3833" y="1350"/>
                </a:lnTo>
                <a:lnTo>
                  <a:pt x="3833" y="1350"/>
                </a:lnTo>
                <a:lnTo>
                  <a:pt x="3840" y="1342"/>
                </a:lnTo>
                <a:lnTo>
                  <a:pt x="3847" y="1350"/>
                </a:lnTo>
                <a:lnTo>
                  <a:pt x="3854" y="1350"/>
                </a:lnTo>
                <a:lnTo>
                  <a:pt x="3854" y="1350"/>
                </a:lnTo>
                <a:lnTo>
                  <a:pt x="3854" y="1350"/>
                </a:lnTo>
                <a:lnTo>
                  <a:pt x="3854" y="1342"/>
                </a:lnTo>
                <a:lnTo>
                  <a:pt x="3861" y="1342"/>
                </a:lnTo>
                <a:lnTo>
                  <a:pt x="3861" y="1342"/>
                </a:lnTo>
                <a:lnTo>
                  <a:pt x="3868" y="1357"/>
                </a:lnTo>
                <a:lnTo>
                  <a:pt x="3875" y="1378"/>
                </a:lnTo>
                <a:lnTo>
                  <a:pt x="3882" y="1378"/>
                </a:lnTo>
                <a:lnTo>
                  <a:pt x="3882" y="1378"/>
                </a:lnTo>
                <a:lnTo>
                  <a:pt x="3890" y="1399"/>
                </a:lnTo>
                <a:lnTo>
                  <a:pt x="3890" y="1399"/>
                </a:lnTo>
                <a:lnTo>
                  <a:pt x="3890" y="1406"/>
                </a:lnTo>
                <a:lnTo>
                  <a:pt x="3890" y="1406"/>
                </a:lnTo>
                <a:lnTo>
                  <a:pt x="3890" y="1406"/>
                </a:lnTo>
                <a:lnTo>
                  <a:pt x="3897" y="1413"/>
                </a:lnTo>
                <a:lnTo>
                  <a:pt x="3904" y="1421"/>
                </a:lnTo>
                <a:lnTo>
                  <a:pt x="3918" y="1442"/>
                </a:lnTo>
                <a:lnTo>
                  <a:pt x="3918" y="1449"/>
                </a:lnTo>
                <a:lnTo>
                  <a:pt x="3925" y="1456"/>
                </a:lnTo>
                <a:lnTo>
                  <a:pt x="3925" y="1456"/>
                </a:lnTo>
                <a:lnTo>
                  <a:pt x="3918" y="1449"/>
                </a:lnTo>
                <a:lnTo>
                  <a:pt x="3918" y="1449"/>
                </a:lnTo>
                <a:lnTo>
                  <a:pt x="3918" y="1449"/>
                </a:lnTo>
                <a:lnTo>
                  <a:pt x="3918" y="1449"/>
                </a:lnTo>
                <a:lnTo>
                  <a:pt x="3918" y="1449"/>
                </a:lnTo>
                <a:lnTo>
                  <a:pt x="3918" y="1449"/>
                </a:lnTo>
                <a:lnTo>
                  <a:pt x="3918" y="1449"/>
                </a:lnTo>
                <a:lnTo>
                  <a:pt x="3918" y="1442"/>
                </a:lnTo>
                <a:lnTo>
                  <a:pt x="3911" y="1442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35"/>
                </a:lnTo>
                <a:lnTo>
                  <a:pt x="3904" y="1428"/>
                </a:lnTo>
                <a:lnTo>
                  <a:pt x="3904" y="1428"/>
                </a:lnTo>
                <a:lnTo>
                  <a:pt x="3904" y="1428"/>
                </a:lnTo>
                <a:lnTo>
                  <a:pt x="3904" y="1428"/>
                </a:lnTo>
                <a:lnTo>
                  <a:pt x="3904" y="1428"/>
                </a:lnTo>
                <a:lnTo>
                  <a:pt x="3904" y="1428"/>
                </a:lnTo>
                <a:lnTo>
                  <a:pt x="3897" y="1428"/>
                </a:lnTo>
                <a:lnTo>
                  <a:pt x="3897" y="1428"/>
                </a:lnTo>
                <a:lnTo>
                  <a:pt x="3897" y="1421"/>
                </a:lnTo>
                <a:lnTo>
                  <a:pt x="3897" y="1421"/>
                </a:lnTo>
                <a:lnTo>
                  <a:pt x="3897" y="1421"/>
                </a:lnTo>
                <a:lnTo>
                  <a:pt x="3897" y="1413"/>
                </a:lnTo>
                <a:lnTo>
                  <a:pt x="3897" y="1413"/>
                </a:lnTo>
                <a:lnTo>
                  <a:pt x="3890" y="1406"/>
                </a:lnTo>
                <a:lnTo>
                  <a:pt x="3890" y="1406"/>
                </a:lnTo>
                <a:lnTo>
                  <a:pt x="3890" y="1406"/>
                </a:lnTo>
                <a:lnTo>
                  <a:pt x="3890" y="1406"/>
                </a:lnTo>
                <a:lnTo>
                  <a:pt x="3890" y="1406"/>
                </a:lnTo>
                <a:lnTo>
                  <a:pt x="3890" y="1406"/>
                </a:lnTo>
                <a:lnTo>
                  <a:pt x="3890" y="1406"/>
                </a:lnTo>
                <a:lnTo>
                  <a:pt x="3882" y="1399"/>
                </a:lnTo>
                <a:lnTo>
                  <a:pt x="3882" y="1392"/>
                </a:lnTo>
                <a:lnTo>
                  <a:pt x="3882" y="1392"/>
                </a:lnTo>
                <a:lnTo>
                  <a:pt x="3882" y="1392"/>
                </a:lnTo>
                <a:lnTo>
                  <a:pt x="3882" y="1392"/>
                </a:lnTo>
                <a:lnTo>
                  <a:pt x="3882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71"/>
                </a:lnTo>
                <a:lnTo>
                  <a:pt x="3875" y="1371"/>
                </a:lnTo>
                <a:lnTo>
                  <a:pt x="3868" y="1364"/>
                </a:lnTo>
                <a:lnTo>
                  <a:pt x="3868" y="1364"/>
                </a:lnTo>
                <a:lnTo>
                  <a:pt x="3868" y="1364"/>
                </a:lnTo>
                <a:lnTo>
                  <a:pt x="3868" y="1364"/>
                </a:lnTo>
                <a:lnTo>
                  <a:pt x="3868" y="1364"/>
                </a:lnTo>
                <a:lnTo>
                  <a:pt x="3868" y="1378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78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75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1" y="1378"/>
                </a:lnTo>
                <a:lnTo>
                  <a:pt x="3861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85"/>
                </a:lnTo>
                <a:lnTo>
                  <a:pt x="3868" y="1392"/>
                </a:lnTo>
                <a:lnTo>
                  <a:pt x="3868" y="1392"/>
                </a:lnTo>
                <a:lnTo>
                  <a:pt x="3868" y="1392"/>
                </a:lnTo>
                <a:lnTo>
                  <a:pt x="3868" y="1392"/>
                </a:lnTo>
                <a:lnTo>
                  <a:pt x="3875" y="1392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9"/>
                </a:lnTo>
                <a:lnTo>
                  <a:pt x="3875" y="1392"/>
                </a:lnTo>
                <a:lnTo>
                  <a:pt x="3875" y="1392"/>
                </a:lnTo>
                <a:lnTo>
                  <a:pt x="3875" y="1399"/>
                </a:lnTo>
                <a:lnTo>
                  <a:pt x="3882" y="1399"/>
                </a:lnTo>
                <a:lnTo>
                  <a:pt x="3882" y="1406"/>
                </a:lnTo>
                <a:lnTo>
                  <a:pt x="3882" y="1406"/>
                </a:lnTo>
                <a:lnTo>
                  <a:pt x="3882" y="1406"/>
                </a:lnTo>
                <a:lnTo>
                  <a:pt x="3882" y="1406"/>
                </a:lnTo>
                <a:lnTo>
                  <a:pt x="3890" y="1421"/>
                </a:lnTo>
                <a:lnTo>
                  <a:pt x="3890" y="1421"/>
                </a:lnTo>
                <a:lnTo>
                  <a:pt x="3897" y="1428"/>
                </a:lnTo>
                <a:lnTo>
                  <a:pt x="3897" y="1428"/>
                </a:lnTo>
                <a:lnTo>
                  <a:pt x="3897" y="1428"/>
                </a:lnTo>
                <a:lnTo>
                  <a:pt x="3897" y="1428"/>
                </a:lnTo>
                <a:lnTo>
                  <a:pt x="3890" y="1428"/>
                </a:lnTo>
                <a:lnTo>
                  <a:pt x="3890" y="1428"/>
                </a:lnTo>
                <a:lnTo>
                  <a:pt x="3890" y="1428"/>
                </a:lnTo>
                <a:lnTo>
                  <a:pt x="3890" y="1421"/>
                </a:lnTo>
                <a:lnTo>
                  <a:pt x="3890" y="1421"/>
                </a:lnTo>
                <a:lnTo>
                  <a:pt x="3890" y="1421"/>
                </a:lnTo>
                <a:lnTo>
                  <a:pt x="3890" y="1421"/>
                </a:lnTo>
                <a:lnTo>
                  <a:pt x="3890" y="1421"/>
                </a:lnTo>
                <a:lnTo>
                  <a:pt x="3890" y="1421"/>
                </a:lnTo>
                <a:lnTo>
                  <a:pt x="3882" y="1421"/>
                </a:lnTo>
                <a:lnTo>
                  <a:pt x="3882" y="1413"/>
                </a:lnTo>
                <a:lnTo>
                  <a:pt x="3882" y="1413"/>
                </a:lnTo>
                <a:lnTo>
                  <a:pt x="3882" y="1413"/>
                </a:lnTo>
                <a:lnTo>
                  <a:pt x="3882" y="1413"/>
                </a:lnTo>
                <a:lnTo>
                  <a:pt x="3882" y="1413"/>
                </a:lnTo>
                <a:lnTo>
                  <a:pt x="3882" y="1413"/>
                </a:lnTo>
                <a:lnTo>
                  <a:pt x="3882" y="1413"/>
                </a:lnTo>
                <a:lnTo>
                  <a:pt x="3875" y="1413"/>
                </a:lnTo>
                <a:lnTo>
                  <a:pt x="3882" y="1406"/>
                </a:lnTo>
                <a:lnTo>
                  <a:pt x="3875" y="1406"/>
                </a:lnTo>
                <a:lnTo>
                  <a:pt x="3875" y="1406"/>
                </a:lnTo>
                <a:lnTo>
                  <a:pt x="3875" y="1406"/>
                </a:lnTo>
                <a:lnTo>
                  <a:pt x="3875" y="1406"/>
                </a:lnTo>
                <a:lnTo>
                  <a:pt x="3875" y="1406"/>
                </a:lnTo>
                <a:lnTo>
                  <a:pt x="3875" y="1413"/>
                </a:lnTo>
                <a:lnTo>
                  <a:pt x="3875" y="1413"/>
                </a:lnTo>
                <a:lnTo>
                  <a:pt x="3882" y="1413"/>
                </a:lnTo>
                <a:lnTo>
                  <a:pt x="3882" y="1421"/>
                </a:lnTo>
                <a:lnTo>
                  <a:pt x="3875" y="1421"/>
                </a:lnTo>
                <a:lnTo>
                  <a:pt x="3882" y="1421"/>
                </a:lnTo>
                <a:lnTo>
                  <a:pt x="3882" y="1421"/>
                </a:lnTo>
                <a:lnTo>
                  <a:pt x="3882" y="1421"/>
                </a:lnTo>
                <a:lnTo>
                  <a:pt x="3882" y="1421"/>
                </a:lnTo>
                <a:lnTo>
                  <a:pt x="3875" y="1421"/>
                </a:lnTo>
                <a:lnTo>
                  <a:pt x="3875" y="1421"/>
                </a:lnTo>
                <a:lnTo>
                  <a:pt x="3875" y="1421"/>
                </a:lnTo>
                <a:lnTo>
                  <a:pt x="3875" y="1421"/>
                </a:lnTo>
                <a:lnTo>
                  <a:pt x="3868" y="1413"/>
                </a:lnTo>
                <a:lnTo>
                  <a:pt x="3868" y="1413"/>
                </a:lnTo>
                <a:lnTo>
                  <a:pt x="3868" y="1413"/>
                </a:lnTo>
                <a:lnTo>
                  <a:pt x="3868" y="1413"/>
                </a:lnTo>
                <a:lnTo>
                  <a:pt x="3868" y="1413"/>
                </a:lnTo>
                <a:lnTo>
                  <a:pt x="3861" y="1413"/>
                </a:lnTo>
                <a:lnTo>
                  <a:pt x="3861" y="1413"/>
                </a:lnTo>
                <a:lnTo>
                  <a:pt x="3861" y="1413"/>
                </a:lnTo>
                <a:lnTo>
                  <a:pt x="3861" y="1413"/>
                </a:lnTo>
                <a:lnTo>
                  <a:pt x="3861" y="1413"/>
                </a:lnTo>
                <a:lnTo>
                  <a:pt x="3861" y="1413"/>
                </a:lnTo>
                <a:lnTo>
                  <a:pt x="3854" y="1413"/>
                </a:lnTo>
                <a:lnTo>
                  <a:pt x="3854" y="1413"/>
                </a:lnTo>
                <a:lnTo>
                  <a:pt x="3854" y="1413"/>
                </a:lnTo>
                <a:lnTo>
                  <a:pt x="3854" y="1413"/>
                </a:lnTo>
                <a:lnTo>
                  <a:pt x="3854" y="1413"/>
                </a:lnTo>
                <a:lnTo>
                  <a:pt x="3861" y="1413"/>
                </a:lnTo>
                <a:lnTo>
                  <a:pt x="3861" y="1413"/>
                </a:lnTo>
                <a:lnTo>
                  <a:pt x="3861" y="1413"/>
                </a:lnTo>
                <a:lnTo>
                  <a:pt x="3861" y="1421"/>
                </a:lnTo>
                <a:lnTo>
                  <a:pt x="3868" y="1421"/>
                </a:lnTo>
                <a:lnTo>
                  <a:pt x="3868" y="1421"/>
                </a:lnTo>
                <a:lnTo>
                  <a:pt x="3868" y="1421"/>
                </a:lnTo>
                <a:lnTo>
                  <a:pt x="3868" y="1421"/>
                </a:lnTo>
                <a:lnTo>
                  <a:pt x="3868" y="1421"/>
                </a:lnTo>
                <a:lnTo>
                  <a:pt x="3875" y="1421"/>
                </a:lnTo>
                <a:lnTo>
                  <a:pt x="3868" y="1428"/>
                </a:lnTo>
                <a:lnTo>
                  <a:pt x="3868" y="1428"/>
                </a:lnTo>
                <a:lnTo>
                  <a:pt x="3868" y="1428"/>
                </a:lnTo>
                <a:lnTo>
                  <a:pt x="3868" y="1428"/>
                </a:lnTo>
                <a:lnTo>
                  <a:pt x="3868" y="1428"/>
                </a:lnTo>
                <a:lnTo>
                  <a:pt x="3868" y="1428"/>
                </a:lnTo>
                <a:lnTo>
                  <a:pt x="3868" y="1428"/>
                </a:lnTo>
                <a:lnTo>
                  <a:pt x="3868" y="1428"/>
                </a:lnTo>
                <a:lnTo>
                  <a:pt x="3861" y="1428"/>
                </a:lnTo>
                <a:lnTo>
                  <a:pt x="3861" y="1428"/>
                </a:lnTo>
                <a:lnTo>
                  <a:pt x="3861" y="1428"/>
                </a:lnTo>
                <a:lnTo>
                  <a:pt x="3861" y="1428"/>
                </a:lnTo>
                <a:lnTo>
                  <a:pt x="3861" y="1428"/>
                </a:lnTo>
                <a:lnTo>
                  <a:pt x="3854" y="1428"/>
                </a:lnTo>
                <a:lnTo>
                  <a:pt x="3854" y="1428"/>
                </a:lnTo>
                <a:lnTo>
                  <a:pt x="3854" y="1421"/>
                </a:lnTo>
                <a:lnTo>
                  <a:pt x="3854" y="1421"/>
                </a:lnTo>
                <a:lnTo>
                  <a:pt x="3854" y="1428"/>
                </a:lnTo>
                <a:lnTo>
                  <a:pt x="3854" y="1428"/>
                </a:lnTo>
                <a:lnTo>
                  <a:pt x="3854" y="1428"/>
                </a:lnTo>
                <a:lnTo>
                  <a:pt x="3854" y="1428"/>
                </a:lnTo>
                <a:lnTo>
                  <a:pt x="3854" y="1428"/>
                </a:lnTo>
                <a:lnTo>
                  <a:pt x="3854" y="1428"/>
                </a:lnTo>
                <a:lnTo>
                  <a:pt x="3861" y="1435"/>
                </a:lnTo>
                <a:lnTo>
                  <a:pt x="3861" y="1435"/>
                </a:lnTo>
                <a:lnTo>
                  <a:pt x="3861" y="1435"/>
                </a:lnTo>
                <a:lnTo>
                  <a:pt x="3861" y="1435"/>
                </a:lnTo>
                <a:lnTo>
                  <a:pt x="3861" y="1435"/>
                </a:lnTo>
                <a:lnTo>
                  <a:pt x="3847" y="1435"/>
                </a:lnTo>
                <a:lnTo>
                  <a:pt x="3847" y="1428"/>
                </a:lnTo>
                <a:lnTo>
                  <a:pt x="3847" y="1428"/>
                </a:lnTo>
                <a:lnTo>
                  <a:pt x="3847" y="1428"/>
                </a:lnTo>
                <a:lnTo>
                  <a:pt x="3840" y="1428"/>
                </a:lnTo>
                <a:lnTo>
                  <a:pt x="3840" y="1428"/>
                </a:lnTo>
                <a:lnTo>
                  <a:pt x="3840" y="1428"/>
                </a:lnTo>
                <a:lnTo>
                  <a:pt x="3840" y="1428"/>
                </a:lnTo>
                <a:lnTo>
                  <a:pt x="3840" y="1428"/>
                </a:lnTo>
                <a:lnTo>
                  <a:pt x="3840" y="1428"/>
                </a:lnTo>
                <a:lnTo>
                  <a:pt x="3847" y="1435"/>
                </a:lnTo>
                <a:lnTo>
                  <a:pt x="3847" y="1435"/>
                </a:lnTo>
                <a:lnTo>
                  <a:pt x="3847" y="1435"/>
                </a:lnTo>
                <a:lnTo>
                  <a:pt x="3847" y="1435"/>
                </a:lnTo>
                <a:lnTo>
                  <a:pt x="3854" y="1435"/>
                </a:lnTo>
                <a:lnTo>
                  <a:pt x="3854" y="1435"/>
                </a:lnTo>
                <a:lnTo>
                  <a:pt x="3854" y="1435"/>
                </a:lnTo>
                <a:lnTo>
                  <a:pt x="3847" y="1442"/>
                </a:lnTo>
                <a:lnTo>
                  <a:pt x="3847" y="1442"/>
                </a:lnTo>
                <a:lnTo>
                  <a:pt x="3847" y="1442"/>
                </a:lnTo>
                <a:lnTo>
                  <a:pt x="3847" y="1442"/>
                </a:lnTo>
                <a:lnTo>
                  <a:pt x="3847" y="1442"/>
                </a:lnTo>
                <a:lnTo>
                  <a:pt x="3847" y="1442"/>
                </a:lnTo>
                <a:lnTo>
                  <a:pt x="3840" y="1442"/>
                </a:lnTo>
                <a:lnTo>
                  <a:pt x="3840" y="1449"/>
                </a:lnTo>
                <a:lnTo>
                  <a:pt x="3840" y="1449"/>
                </a:lnTo>
                <a:lnTo>
                  <a:pt x="3833" y="1449"/>
                </a:lnTo>
                <a:lnTo>
                  <a:pt x="3833" y="1449"/>
                </a:lnTo>
                <a:lnTo>
                  <a:pt x="3833" y="1449"/>
                </a:lnTo>
                <a:lnTo>
                  <a:pt x="3833" y="1449"/>
                </a:lnTo>
                <a:lnTo>
                  <a:pt x="3826" y="1442"/>
                </a:lnTo>
                <a:lnTo>
                  <a:pt x="3826" y="1449"/>
                </a:lnTo>
                <a:lnTo>
                  <a:pt x="3826" y="1449"/>
                </a:lnTo>
                <a:lnTo>
                  <a:pt x="3826" y="1449"/>
                </a:lnTo>
                <a:lnTo>
                  <a:pt x="3819" y="1442"/>
                </a:lnTo>
                <a:lnTo>
                  <a:pt x="3819" y="1435"/>
                </a:lnTo>
                <a:lnTo>
                  <a:pt x="3819" y="1435"/>
                </a:lnTo>
                <a:lnTo>
                  <a:pt x="3819" y="1428"/>
                </a:lnTo>
                <a:lnTo>
                  <a:pt x="3819" y="1428"/>
                </a:lnTo>
                <a:lnTo>
                  <a:pt x="3819" y="1428"/>
                </a:lnTo>
                <a:lnTo>
                  <a:pt x="3819" y="1428"/>
                </a:lnTo>
                <a:lnTo>
                  <a:pt x="3819" y="1421"/>
                </a:lnTo>
                <a:lnTo>
                  <a:pt x="3819" y="1421"/>
                </a:lnTo>
                <a:lnTo>
                  <a:pt x="3819" y="1421"/>
                </a:lnTo>
                <a:lnTo>
                  <a:pt x="3811" y="1421"/>
                </a:lnTo>
                <a:lnTo>
                  <a:pt x="3819" y="1421"/>
                </a:lnTo>
                <a:lnTo>
                  <a:pt x="3819" y="1421"/>
                </a:lnTo>
                <a:lnTo>
                  <a:pt x="3819" y="1421"/>
                </a:lnTo>
                <a:lnTo>
                  <a:pt x="3819" y="1428"/>
                </a:lnTo>
                <a:lnTo>
                  <a:pt x="3819" y="1428"/>
                </a:lnTo>
                <a:lnTo>
                  <a:pt x="3819" y="1428"/>
                </a:lnTo>
                <a:lnTo>
                  <a:pt x="3819" y="1428"/>
                </a:lnTo>
                <a:lnTo>
                  <a:pt x="3819" y="1428"/>
                </a:lnTo>
                <a:lnTo>
                  <a:pt x="3819" y="1435"/>
                </a:lnTo>
                <a:lnTo>
                  <a:pt x="3819" y="1442"/>
                </a:lnTo>
                <a:lnTo>
                  <a:pt x="3819" y="1442"/>
                </a:lnTo>
                <a:lnTo>
                  <a:pt x="3819" y="1442"/>
                </a:lnTo>
                <a:lnTo>
                  <a:pt x="3819" y="1449"/>
                </a:lnTo>
                <a:lnTo>
                  <a:pt x="3819" y="1449"/>
                </a:lnTo>
                <a:lnTo>
                  <a:pt x="3819" y="1449"/>
                </a:lnTo>
                <a:lnTo>
                  <a:pt x="3826" y="1449"/>
                </a:lnTo>
                <a:lnTo>
                  <a:pt x="3826" y="1449"/>
                </a:lnTo>
                <a:lnTo>
                  <a:pt x="3826" y="1449"/>
                </a:lnTo>
                <a:lnTo>
                  <a:pt x="3826" y="1449"/>
                </a:lnTo>
                <a:lnTo>
                  <a:pt x="3826" y="1449"/>
                </a:lnTo>
                <a:lnTo>
                  <a:pt x="3826" y="1456"/>
                </a:lnTo>
                <a:lnTo>
                  <a:pt x="3826" y="1456"/>
                </a:lnTo>
                <a:lnTo>
                  <a:pt x="3826" y="1456"/>
                </a:lnTo>
                <a:lnTo>
                  <a:pt x="3833" y="1456"/>
                </a:lnTo>
                <a:lnTo>
                  <a:pt x="3833" y="1456"/>
                </a:lnTo>
                <a:lnTo>
                  <a:pt x="3840" y="1456"/>
                </a:lnTo>
                <a:lnTo>
                  <a:pt x="3840" y="1456"/>
                </a:lnTo>
                <a:lnTo>
                  <a:pt x="3840" y="1449"/>
                </a:lnTo>
                <a:lnTo>
                  <a:pt x="3847" y="1449"/>
                </a:lnTo>
                <a:lnTo>
                  <a:pt x="3847" y="1449"/>
                </a:lnTo>
                <a:lnTo>
                  <a:pt x="3847" y="1449"/>
                </a:lnTo>
                <a:lnTo>
                  <a:pt x="3847" y="1449"/>
                </a:lnTo>
                <a:lnTo>
                  <a:pt x="3847" y="1456"/>
                </a:lnTo>
                <a:lnTo>
                  <a:pt x="3847" y="1456"/>
                </a:lnTo>
                <a:lnTo>
                  <a:pt x="3854" y="1456"/>
                </a:lnTo>
                <a:lnTo>
                  <a:pt x="3854" y="1456"/>
                </a:lnTo>
                <a:lnTo>
                  <a:pt x="3854" y="1456"/>
                </a:lnTo>
                <a:lnTo>
                  <a:pt x="3854" y="1449"/>
                </a:lnTo>
                <a:lnTo>
                  <a:pt x="3854" y="1449"/>
                </a:lnTo>
                <a:lnTo>
                  <a:pt x="3861" y="1456"/>
                </a:lnTo>
                <a:lnTo>
                  <a:pt x="3861" y="1456"/>
                </a:lnTo>
                <a:lnTo>
                  <a:pt x="3861" y="1449"/>
                </a:lnTo>
                <a:lnTo>
                  <a:pt x="3854" y="1449"/>
                </a:lnTo>
                <a:lnTo>
                  <a:pt x="3854" y="1449"/>
                </a:lnTo>
                <a:lnTo>
                  <a:pt x="3861" y="1449"/>
                </a:lnTo>
                <a:lnTo>
                  <a:pt x="3861" y="1442"/>
                </a:lnTo>
                <a:lnTo>
                  <a:pt x="3875" y="1442"/>
                </a:lnTo>
                <a:lnTo>
                  <a:pt x="3875" y="1442"/>
                </a:lnTo>
                <a:lnTo>
                  <a:pt x="3875" y="1442"/>
                </a:lnTo>
                <a:lnTo>
                  <a:pt x="3875" y="1442"/>
                </a:lnTo>
                <a:lnTo>
                  <a:pt x="3875" y="1449"/>
                </a:lnTo>
                <a:lnTo>
                  <a:pt x="3875" y="1442"/>
                </a:lnTo>
                <a:lnTo>
                  <a:pt x="3875" y="1449"/>
                </a:lnTo>
                <a:lnTo>
                  <a:pt x="3875" y="1449"/>
                </a:lnTo>
                <a:lnTo>
                  <a:pt x="3875" y="1449"/>
                </a:lnTo>
                <a:lnTo>
                  <a:pt x="3882" y="1449"/>
                </a:lnTo>
                <a:lnTo>
                  <a:pt x="3882" y="1449"/>
                </a:lnTo>
                <a:lnTo>
                  <a:pt x="3882" y="1449"/>
                </a:lnTo>
                <a:lnTo>
                  <a:pt x="3875" y="1456"/>
                </a:lnTo>
                <a:lnTo>
                  <a:pt x="3875" y="1456"/>
                </a:lnTo>
                <a:lnTo>
                  <a:pt x="3875" y="1456"/>
                </a:lnTo>
                <a:lnTo>
                  <a:pt x="3875" y="1456"/>
                </a:lnTo>
                <a:lnTo>
                  <a:pt x="3882" y="1463"/>
                </a:lnTo>
                <a:lnTo>
                  <a:pt x="3882" y="1463"/>
                </a:lnTo>
                <a:lnTo>
                  <a:pt x="3875" y="1463"/>
                </a:lnTo>
                <a:lnTo>
                  <a:pt x="3875" y="1463"/>
                </a:lnTo>
                <a:lnTo>
                  <a:pt x="3875" y="1463"/>
                </a:lnTo>
                <a:lnTo>
                  <a:pt x="3875" y="1463"/>
                </a:lnTo>
                <a:lnTo>
                  <a:pt x="3875" y="1463"/>
                </a:lnTo>
                <a:lnTo>
                  <a:pt x="3875" y="1463"/>
                </a:lnTo>
                <a:lnTo>
                  <a:pt x="3882" y="1463"/>
                </a:lnTo>
                <a:lnTo>
                  <a:pt x="3882" y="1463"/>
                </a:lnTo>
                <a:lnTo>
                  <a:pt x="3882" y="1463"/>
                </a:lnTo>
                <a:lnTo>
                  <a:pt x="3882" y="1463"/>
                </a:lnTo>
                <a:lnTo>
                  <a:pt x="3882" y="1470"/>
                </a:lnTo>
                <a:lnTo>
                  <a:pt x="3882" y="1470"/>
                </a:lnTo>
                <a:lnTo>
                  <a:pt x="3882" y="1470"/>
                </a:lnTo>
                <a:lnTo>
                  <a:pt x="3882" y="1470"/>
                </a:lnTo>
                <a:lnTo>
                  <a:pt x="3882" y="1470"/>
                </a:lnTo>
                <a:lnTo>
                  <a:pt x="3882" y="1470"/>
                </a:lnTo>
                <a:lnTo>
                  <a:pt x="3882" y="1470"/>
                </a:lnTo>
                <a:lnTo>
                  <a:pt x="3882" y="1470"/>
                </a:lnTo>
                <a:lnTo>
                  <a:pt x="3882" y="1470"/>
                </a:lnTo>
                <a:lnTo>
                  <a:pt x="3875" y="1470"/>
                </a:lnTo>
                <a:lnTo>
                  <a:pt x="3875" y="1470"/>
                </a:lnTo>
                <a:lnTo>
                  <a:pt x="3875" y="1477"/>
                </a:lnTo>
                <a:lnTo>
                  <a:pt x="3882" y="1477"/>
                </a:lnTo>
                <a:lnTo>
                  <a:pt x="3882" y="1477"/>
                </a:lnTo>
                <a:lnTo>
                  <a:pt x="3882" y="1477"/>
                </a:lnTo>
                <a:lnTo>
                  <a:pt x="3882" y="1477"/>
                </a:lnTo>
                <a:lnTo>
                  <a:pt x="3882" y="1477"/>
                </a:lnTo>
                <a:lnTo>
                  <a:pt x="3882" y="1477"/>
                </a:lnTo>
                <a:lnTo>
                  <a:pt x="3882" y="1477"/>
                </a:lnTo>
                <a:lnTo>
                  <a:pt x="3882" y="1477"/>
                </a:lnTo>
                <a:lnTo>
                  <a:pt x="3890" y="1470"/>
                </a:lnTo>
                <a:lnTo>
                  <a:pt x="3890" y="1463"/>
                </a:lnTo>
                <a:lnTo>
                  <a:pt x="3882" y="1449"/>
                </a:lnTo>
                <a:lnTo>
                  <a:pt x="3882" y="1449"/>
                </a:lnTo>
                <a:lnTo>
                  <a:pt x="3890" y="1449"/>
                </a:lnTo>
                <a:lnTo>
                  <a:pt x="3890" y="1449"/>
                </a:lnTo>
                <a:lnTo>
                  <a:pt x="3890" y="1449"/>
                </a:lnTo>
                <a:lnTo>
                  <a:pt x="3890" y="1449"/>
                </a:lnTo>
                <a:lnTo>
                  <a:pt x="3890" y="1449"/>
                </a:lnTo>
                <a:lnTo>
                  <a:pt x="3890" y="1449"/>
                </a:lnTo>
                <a:lnTo>
                  <a:pt x="3897" y="1449"/>
                </a:lnTo>
                <a:lnTo>
                  <a:pt x="3897" y="1449"/>
                </a:lnTo>
                <a:lnTo>
                  <a:pt x="3897" y="1449"/>
                </a:lnTo>
                <a:lnTo>
                  <a:pt x="3897" y="1449"/>
                </a:lnTo>
                <a:lnTo>
                  <a:pt x="3890" y="1449"/>
                </a:lnTo>
                <a:lnTo>
                  <a:pt x="3890" y="1449"/>
                </a:lnTo>
                <a:lnTo>
                  <a:pt x="3890" y="1449"/>
                </a:lnTo>
                <a:lnTo>
                  <a:pt x="3890" y="1442"/>
                </a:lnTo>
                <a:lnTo>
                  <a:pt x="3890" y="1442"/>
                </a:lnTo>
                <a:lnTo>
                  <a:pt x="3890" y="1442"/>
                </a:lnTo>
                <a:lnTo>
                  <a:pt x="3897" y="1442"/>
                </a:lnTo>
                <a:lnTo>
                  <a:pt x="3897" y="1442"/>
                </a:lnTo>
                <a:lnTo>
                  <a:pt x="3897" y="1442"/>
                </a:lnTo>
                <a:lnTo>
                  <a:pt x="3897" y="1442"/>
                </a:lnTo>
                <a:lnTo>
                  <a:pt x="3897" y="1442"/>
                </a:lnTo>
                <a:lnTo>
                  <a:pt x="3890" y="1442"/>
                </a:lnTo>
                <a:lnTo>
                  <a:pt x="3890" y="1442"/>
                </a:lnTo>
                <a:lnTo>
                  <a:pt x="3890" y="1442"/>
                </a:lnTo>
                <a:lnTo>
                  <a:pt x="3890" y="1442"/>
                </a:lnTo>
                <a:lnTo>
                  <a:pt x="3890" y="1442"/>
                </a:lnTo>
                <a:lnTo>
                  <a:pt x="3897" y="1442"/>
                </a:lnTo>
                <a:lnTo>
                  <a:pt x="3897" y="1442"/>
                </a:lnTo>
                <a:lnTo>
                  <a:pt x="3904" y="1449"/>
                </a:lnTo>
                <a:lnTo>
                  <a:pt x="3904" y="1449"/>
                </a:lnTo>
                <a:lnTo>
                  <a:pt x="3904" y="1449"/>
                </a:lnTo>
                <a:lnTo>
                  <a:pt x="3904" y="1456"/>
                </a:lnTo>
                <a:lnTo>
                  <a:pt x="3904" y="1456"/>
                </a:lnTo>
                <a:lnTo>
                  <a:pt x="3904" y="1456"/>
                </a:lnTo>
                <a:lnTo>
                  <a:pt x="3904" y="1456"/>
                </a:lnTo>
                <a:lnTo>
                  <a:pt x="3904" y="1456"/>
                </a:lnTo>
                <a:lnTo>
                  <a:pt x="3904" y="1463"/>
                </a:lnTo>
                <a:lnTo>
                  <a:pt x="3911" y="1463"/>
                </a:lnTo>
                <a:lnTo>
                  <a:pt x="3911" y="1463"/>
                </a:lnTo>
                <a:lnTo>
                  <a:pt x="3911" y="1463"/>
                </a:lnTo>
                <a:lnTo>
                  <a:pt x="3911" y="1463"/>
                </a:lnTo>
                <a:lnTo>
                  <a:pt x="3904" y="1470"/>
                </a:lnTo>
                <a:lnTo>
                  <a:pt x="3904" y="1470"/>
                </a:lnTo>
                <a:lnTo>
                  <a:pt x="3904" y="1470"/>
                </a:lnTo>
                <a:lnTo>
                  <a:pt x="3904" y="1470"/>
                </a:lnTo>
                <a:lnTo>
                  <a:pt x="3911" y="1470"/>
                </a:lnTo>
                <a:lnTo>
                  <a:pt x="3911" y="1470"/>
                </a:lnTo>
                <a:lnTo>
                  <a:pt x="3911" y="1477"/>
                </a:lnTo>
                <a:lnTo>
                  <a:pt x="3911" y="1477"/>
                </a:lnTo>
                <a:lnTo>
                  <a:pt x="3911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85"/>
                </a:lnTo>
                <a:lnTo>
                  <a:pt x="3904" y="1485"/>
                </a:lnTo>
                <a:lnTo>
                  <a:pt x="3904" y="1485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904" y="1477"/>
                </a:lnTo>
                <a:lnTo>
                  <a:pt x="3897" y="1477"/>
                </a:lnTo>
                <a:lnTo>
                  <a:pt x="3897" y="1477"/>
                </a:lnTo>
                <a:lnTo>
                  <a:pt x="3897" y="1477"/>
                </a:lnTo>
                <a:lnTo>
                  <a:pt x="3897" y="1477"/>
                </a:lnTo>
                <a:lnTo>
                  <a:pt x="3897" y="1477"/>
                </a:lnTo>
                <a:lnTo>
                  <a:pt x="3897" y="1477"/>
                </a:lnTo>
                <a:lnTo>
                  <a:pt x="3897" y="1485"/>
                </a:lnTo>
                <a:lnTo>
                  <a:pt x="3897" y="1485"/>
                </a:lnTo>
                <a:lnTo>
                  <a:pt x="3897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2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499"/>
                </a:lnTo>
                <a:lnTo>
                  <a:pt x="3890" y="1506"/>
                </a:lnTo>
                <a:lnTo>
                  <a:pt x="3890" y="1506"/>
                </a:lnTo>
                <a:lnTo>
                  <a:pt x="3890" y="1506"/>
                </a:lnTo>
                <a:lnTo>
                  <a:pt x="3890" y="1506"/>
                </a:lnTo>
                <a:lnTo>
                  <a:pt x="3882" y="1506"/>
                </a:lnTo>
                <a:lnTo>
                  <a:pt x="3882" y="1506"/>
                </a:lnTo>
                <a:lnTo>
                  <a:pt x="3882" y="1513"/>
                </a:lnTo>
                <a:lnTo>
                  <a:pt x="3882" y="1513"/>
                </a:lnTo>
                <a:lnTo>
                  <a:pt x="3875" y="1513"/>
                </a:lnTo>
                <a:lnTo>
                  <a:pt x="3875" y="1513"/>
                </a:lnTo>
                <a:lnTo>
                  <a:pt x="3875" y="1513"/>
                </a:lnTo>
                <a:lnTo>
                  <a:pt x="3875" y="1506"/>
                </a:lnTo>
                <a:lnTo>
                  <a:pt x="3875" y="1513"/>
                </a:lnTo>
                <a:lnTo>
                  <a:pt x="3875" y="1513"/>
                </a:lnTo>
                <a:lnTo>
                  <a:pt x="3875" y="1513"/>
                </a:lnTo>
                <a:lnTo>
                  <a:pt x="3868" y="1513"/>
                </a:lnTo>
                <a:lnTo>
                  <a:pt x="3868" y="1513"/>
                </a:lnTo>
                <a:lnTo>
                  <a:pt x="3868" y="1506"/>
                </a:lnTo>
                <a:lnTo>
                  <a:pt x="3868" y="1506"/>
                </a:lnTo>
                <a:lnTo>
                  <a:pt x="3861" y="1506"/>
                </a:lnTo>
                <a:lnTo>
                  <a:pt x="3861" y="1506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8" y="1513"/>
                </a:lnTo>
                <a:lnTo>
                  <a:pt x="3868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13"/>
                </a:lnTo>
                <a:lnTo>
                  <a:pt x="3861" y="1506"/>
                </a:lnTo>
                <a:lnTo>
                  <a:pt x="3861" y="1506"/>
                </a:lnTo>
                <a:lnTo>
                  <a:pt x="3861" y="1506"/>
                </a:lnTo>
                <a:lnTo>
                  <a:pt x="3861" y="1506"/>
                </a:lnTo>
                <a:lnTo>
                  <a:pt x="3854" y="1506"/>
                </a:lnTo>
                <a:lnTo>
                  <a:pt x="3861" y="1506"/>
                </a:lnTo>
                <a:lnTo>
                  <a:pt x="3854" y="1513"/>
                </a:lnTo>
                <a:lnTo>
                  <a:pt x="3854" y="1506"/>
                </a:lnTo>
                <a:lnTo>
                  <a:pt x="3854" y="1506"/>
                </a:lnTo>
                <a:lnTo>
                  <a:pt x="3854" y="1513"/>
                </a:lnTo>
                <a:lnTo>
                  <a:pt x="3854" y="1513"/>
                </a:lnTo>
                <a:lnTo>
                  <a:pt x="3854" y="1513"/>
                </a:lnTo>
                <a:lnTo>
                  <a:pt x="3854" y="1513"/>
                </a:lnTo>
                <a:lnTo>
                  <a:pt x="3854" y="1513"/>
                </a:lnTo>
                <a:lnTo>
                  <a:pt x="3854" y="1513"/>
                </a:lnTo>
                <a:lnTo>
                  <a:pt x="3854" y="1513"/>
                </a:lnTo>
                <a:lnTo>
                  <a:pt x="3854" y="1513"/>
                </a:lnTo>
                <a:lnTo>
                  <a:pt x="3847" y="1513"/>
                </a:lnTo>
                <a:lnTo>
                  <a:pt x="3854" y="1506"/>
                </a:lnTo>
                <a:lnTo>
                  <a:pt x="3854" y="1506"/>
                </a:lnTo>
                <a:lnTo>
                  <a:pt x="3854" y="1506"/>
                </a:lnTo>
                <a:lnTo>
                  <a:pt x="3854" y="1506"/>
                </a:lnTo>
                <a:lnTo>
                  <a:pt x="3847" y="1506"/>
                </a:lnTo>
                <a:lnTo>
                  <a:pt x="3847" y="1506"/>
                </a:lnTo>
                <a:lnTo>
                  <a:pt x="3847" y="1506"/>
                </a:lnTo>
                <a:lnTo>
                  <a:pt x="3847" y="1506"/>
                </a:lnTo>
                <a:lnTo>
                  <a:pt x="3847" y="1506"/>
                </a:lnTo>
                <a:lnTo>
                  <a:pt x="3847" y="1499"/>
                </a:lnTo>
                <a:lnTo>
                  <a:pt x="3847" y="1499"/>
                </a:lnTo>
                <a:lnTo>
                  <a:pt x="3847" y="1499"/>
                </a:lnTo>
                <a:lnTo>
                  <a:pt x="3854" y="1499"/>
                </a:lnTo>
                <a:lnTo>
                  <a:pt x="3854" y="1499"/>
                </a:lnTo>
                <a:lnTo>
                  <a:pt x="3854" y="1499"/>
                </a:lnTo>
                <a:lnTo>
                  <a:pt x="3847" y="1499"/>
                </a:lnTo>
                <a:lnTo>
                  <a:pt x="3847" y="1499"/>
                </a:lnTo>
                <a:lnTo>
                  <a:pt x="3847" y="1499"/>
                </a:lnTo>
                <a:lnTo>
                  <a:pt x="3840" y="1499"/>
                </a:lnTo>
                <a:lnTo>
                  <a:pt x="3840" y="1499"/>
                </a:lnTo>
                <a:lnTo>
                  <a:pt x="3840" y="1499"/>
                </a:lnTo>
                <a:lnTo>
                  <a:pt x="3840" y="1499"/>
                </a:lnTo>
                <a:lnTo>
                  <a:pt x="3840" y="1499"/>
                </a:lnTo>
                <a:lnTo>
                  <a:pt x="3840" y="1506"/>
                </a:lnTo>
                <a:lnTo>
                  <a:pt x="3840" y="1506"/>
                </a:lnTo>
                <a:lnTo>
                  <a:pt x="3840" y="1506"/>
                </a:lnTo>
                <a:lnTo>
                  <a:pt x="3840" y="1506"/>
                </a:lnTo>
                <a:lnTo>
                  <a:pt x="3840" y="1506"/>
                </a:lnTo>
                <a:lnTo>
                  <a:pt x="3840" y="1506"/>
                </a:lnTo>
                <a:lnTo>
                  <a:pt x="3847" y="1506"/>
                </a:lnTo>
                <a:lnTo>
                  <a:pt x="3847" y="1506"/>
                </a:lnTo>
                <a:lnTo>
                  <a:pt x="3847" y="1506"/>
                </a:lnTo>
                <a:lnTo>
                  <a:pt x="3840" y="1513"/>
                </a:lnTo>
                <a:lnTo>
                  <a:pt x="3840" y="1513"/>
                </a:lnTo>
                <a:lnTo>
                  <a:pt x="3840" y="1513"/>
                </a:lnTo>
                <a:lnTo>
                  <a:pt x="3847" y="1513"/>
                </a:lnTo>
                <a:lnTo>
                  <a:pt x="3847" y="1513"/>
                </a:lnTo>
                <a:lnTo>
                  <a:pt x="3847" y="1513"/>
                </a:lnTo>
                <a:lnTo>
                  <a:pt x="3847" y="1513"/>
                </a:lnTo>
                <a:lnTo>
                  <a:pt x="3847" y="1513"/>
                </a:lnTo>
                <a:lnTo>
                  <a:pt x="3840" y="1513"/>
                </a:lnTo>
                <a:lnTo>
                  <a:pt x="3840" y="1513"/>
                </a:lnTo>
                <a:lnTo>
                  <a:pt x="3840" y="1513"/>
                </a:lnTo>
                <a:lnTo>
                  <a:pt x="3840" y="1513"/>
                </a:lnTo>
                <a:lnTo>
                  <a:pt x="3840" y="1513"/>
                </a:lnTo>
                <a:lnTo>
                  <a:pt x="3840" y="1513"/>
                </a:lnTo>
                <a:lnTo>
                  <a:pt x="3840" y="1513"/>
                </a:lnTo>
                <a:lnTo>
                  <a:pt x="3833" y="1513"/>
                </a:lnTo>
                <a:lnTo>
                  <a:pt x="3833" y="1513"/>
                </a:lnTo>
                <a:lnTo>
                  <a:pt x="3826" y="1513"/>
                </a:lnTo>
                <a:lnTo>
                  <a:pt x="3826" y="1513"/>
                </a:lnTo>
                <a:lnTo>
                  <a:pt x="3826" y="1513"/>
                </a:lnTo>
                <a:lnTo>
                  <a:pt x="3819" y="1513"/>
                </a:lnTo>
                <a:lnTo>
                  <a:pt x="3819" y="1513"/>
                </a:lnTo>
                <a:lnTo>
                  <a:pt x="3811" y="1513"/>
                </a:lnTo>
                <a:lnTo>
                  <a:pt x="3811" y="1513"/>
                </a:lnTo>
                <a:lnTo>
                  <a:pt x="3811" y="1506"/>
                </a:lnTo>
                <a:lnTo>
                  <a:pt x="3804" y="1506"/>
                </a:lnTo>
                <a:lnTo>
                  <a:pt x="3804" y="1513"/>
                </a:lnTo>
                <a:lnTo>
                  <a:pt x="3804" y="1513"/>
                </a:lnTo>
                <a:lnTo>
                  <a:pt x="3811" y="1513"/>
                </a:lnTo>
                <a:lnTo>
                  <a:pt x="3811" y="1513"/>
                </a:lnTo>
                <a:lnTo>
                  <a:pt x="3811" y="1513"/>
                </a:lnTo>
                <a:lnTo>
                  <a:pt x="3811" y="1513"/>
                </a:lnTo>
                <a:lnTo>
                  <a:pt x="3811" y="1513"/>
                </a:lnTo>
                <a:lnTo>
                  <a:pt x="3819" y="1513"/>
                </a:lnTo>
                <a:lnTo>
                  <a:pt x="3826" y="1513"/>
                </a:lnTo>
                <a:lnTo>
                  <a:pt x="3826" y="1513"/>
                </a:lnTo>
                <a:lnTo>
                  <a:pt x="3826" y="1520"/>
                </a:lnTo>
                <a:lnTo>
                  <a:pt x="3833" y="1520"/>
                </a:lnTo>
                <a:lnTo>
                  <a:pt x="3840" y="1520"/>
                </a:lnTo>
                <a:lnTo>
                  <a:pt x="3847" y="1520"/>
                </a:lnTo>
                <a:lnTo>
                  <a:pt x="3854" y="1520"/>
                </a:lnTo>
                <a:lnTo>
                  <a:pt x="3854" y="1520"/>
                </a:lnTo>
                <a:lnTo>
                  <a:pt x="3854" y="1520"/>
                </a:lnTo>
                <a:lnTo>
                  <a:pt x="3854" y="1520"/>
                </a:lnTo>
                <a:lnTo>
                  <a:pt x="3854" y="1520"/>
                </a:lnTo>
                <a:lnTo>
                  <a:pt x="3854" y="1527"/>
                </a:lnTo>
                <a:lnTo>
                  <a:pt x="3854" y="1527"/>
                </a:lnTo>
                <a:lnTo>
                  <a:pt x="3854" y="1527"/>
                </a:lnTo>
                <a:lnTo>
                  <a:pt x="3854" y="1527"/>
                </a:lnTo>
                <a:lnTo>
                  <a:pt x="3854" y="1527"/>
                </a:lnTo>
                <a:lnTo>
                  <a:pt x="3847" y="1527"/>
                </a:lnTo>
                <a:lnTo>
                  <a:pt x="3847" y="1527"/>
                </a:lnTo>
                <a:lnTo>
                  <a:pt x="3854" y="1527"/>
                </a:lnTo>
                <a:lnTo>
                  <a:pt x="3854" y="1527"/>
                </a:lnTo>
                <a:lnTo>
                  <a:pt x="3854" y="1534"/>
                </a:lnTo>
                <a:lnTo>
                  <a:pt x="3854" y="1534"/>
                </a:lnTo>
                <a:lnTo>
                  <a:pt x="3854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40" y="1534"/>
                </a:lnTo>
                <a:lnTo>
                  <a:pt x="3840" y="1534"/>
                </a:lnTo>
                <a:lnTo>
                  <a:pt x="3847" y="1541"/>
                </a:lnTo>
                <a:lnTo>
                  <a:pt x="3847" y="1534"/>
                </a:lnTo>
                <a:lnTo>
                  <a:pt x="3847" y="1534"/>
                </a:lnTo>
                <a:lnTo>
                  <a:pt x="3847" y="1541"/>
                </a:lnTo>
                <a:lnTo>
                  <a:pt x="3847" y="1541"/>
                </a:lnTo>
                <a:lnTo>
                  <a:pt x="3854" y="1534"/>
                </a:lnTo>
                <a:lnTo>
                  <a:pt x="3854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47" y="1534"/>
                </a:lnTo>
                <a:lnTo>
                  <a:pt x="3854" y="1534"/>
                </a:lnTo>
                <a:lnTo>
                  <a:pt x="3854" y="1541"/>
                </a:lnTo>
                <a:lnTo>
                  <a:pt x="3854" y="1541"/>
                </a:lnTo>
                <a:lnTo>
                  <a:pt x="3854" y="1541"/>
                </a:lnTo>
                <a:lnTo>
                  <a:pt x="3847" y="1541"/>
                </a:lnTo>
                <a:lnTo>
                  <a:pt x="3847" y="1548"/>
                </a:lnTo>
                <a:lnTo>
                  <a:pt x="3847" y="1548"/>
                </a:lnTo>
                <a:lnTo>
                  <a:pt x="3847" y="1548"/>
                </a:lnTo>
                <a:lnTo>
                  <a:pt x="3840" y="1556"/>
                </a:lnTo>
                <a:lnTo>
                  <a:pt x="3840" y="1556"/>
                </a:lnTo>
                <a:lnTo>
                  <a:pt x="3840" y="1556"/>
                </a:lnTo>
                <a:lnTo>
                  <a:pt x="3833" y="1556"/>
                </a:lnTo>
                <a:lnTo>
                  <a:pt x="3833" y="1556"/>
                </a:lnTo>
                <a:lnTo>
                  <a:pt x="3833" y="1556"/>
                </a:lnTo>
                <a:lnTo>
                  <a:pt x="3826" y="1556"/>
                </a:lnTo>
                <a:lnTo>
                  <a:pt x="3826" y="1556"/>
                </a:lnTo>
                <a:lnTo>
                  <a:pt x="3819" y="1556"/>
                </a:lnTo>
                <a:lnTo>
                  <a:pt x="3819" y="1548"/>
                </a:lnTo>
                <a:lnTo>
                  <a:pt x="3811" y="1548"/>
                </a:lnTo>
                <a:lnTo>
                  <a:pt x="3811" y="1548"/>
                </a:lnTo>
                <a:lnTo>
                  <a:pt x="3811" y="1548"/>
                </a:lnTo>
                <a:lnTo>
                  <a:pt x="3811" y="1556"/>
                </a:lnTo>
                <a:lnTo>
                  <a:pt x="3819" y="1556"/>
                </a:lnTo>
                <a:lnTo>
                  <a:pt x="3819" y="1556"/>
                </a:lnTo>
                <a:lnTo>
                  <a:pt x="3819" y="1556"/>
                </a:lnTo>
                <a:lnTo>
                  <a:pt x="3826" y="1563"/>
                </a:lnTo>
                <a:lnTo>
                  <a:pt x="3826" y="1563"/>
                </a:lnTo>
                <a:lnTo>
                  <a:pt x="3833" y="1563"/>
                </a:lnTo>
                <a:lnTo>
                  <a:pt x="3840" y="1563"/>
                </a:lnTo>
                <a:lnTo>
                  <a:pt x="3840" y="1563"/>
                </a:lnTo>
                <a:lnTo>
                  <a:pt x="3840" y="1563"/>
                </a:lnTo>
                <a:lnTo>
                  <a:pt x="3840" y="1563"/>
                </a:lnTo>
                <a:lnTo>
                  <a:pt x="3840" y="1563"/>
                </a:lnTo>
                <a:lnTo>
                  <a:pt x="3840" y="1563"/>
                </a:lnTo>
                <a:lnTo>
                  <a:pt x="3840" y="1563"/>
                </a:lnTo>
                <a:lnTo>
                  <a:pt x="3847" y="1563"/>
                </a:lnTo>
                <a:lnTo>
                  <a:pt x="3847" y="1563"/>
                </a:lnTo>
                <a:lnTo>
                  <a:pt x="3847" y="1563"/>
                </a:lnTo>
                <a:lnTo>
                  <a:pt x="3847" y="1556"/>
                </a:lnTo>
                <a:lnTo>
                  <a:pt x="3847" y="1556"/>
                </a:lnTo>
                <a:lnTo>
                  <a:pt x="3847" y="1556"/>
                </a:lnTo>
                <a:lnTo>
                  <a:pt x="3854" y="1556"/>
                </a:lnTo>
                <a:lnTo>
                  <a:pt x="3854" y="1556"/>
                </a:lnTo>
                <a:lnTo>
                  <a:pt x="3854" y="1556"/>
                </a:lnTo>
                <a:lnTo>
                  <a:pt x="3854" y="1556"/>
                </a:lnTo>
                <a:lnTo>
                  <a:pt x="3854" y="1556"/>
                </a:lnTo>
                <a:lnTo>
                  <a:pt x="3854" y="1556"/>
                </a:lnTo>
                <a:lnTo>
                  <a:pt x="3854" y="1563"/>
                </a:lnTo>
                <a:lnTo>
                  <a:pt x="3861" y="1563"/>
                </a:lnTo>
                <a:lnTo>
                  <a:pt x="3861" y="1556"/>
                </a:lnTo>
                <a:lnTo>
                  <a:pt x="3854" y="1556"/>
                </a:lnTo>
                <a:lnTo>
                  <a:pt x="3854" y="1556"/>
                </a:lnTo>
                <a:lnTo>
                  <a:pt x="3854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1" y="1548"/>
                </a:lnTo>
                <a:lnTo>
                  <a:pt x="3861" y="1548"/>
                </a:lnTo>
                <a:lnTo>
                  <a:pt x="3861" y="1548"/>
                </a:lnTo>
                <a:lnTo>
                  <a:pt x="3861" y="1548"/>
                </a:lnTo>
                <a:lnTo>
                  <a:pt x="3861" y="1548"/>
                </a:lnTo>
                <a:lnTo>
                  <a:pt x="3861" y="1541"/>
                </a:lnTo>
                <a:lnTo>
                  <a:pt x="3861" y="1541"/>
                </a:lnTo>
                <a:lnTo>
                  <a:pt x="3861" y="1541"/>
                </a:lnTo>
                <a:lnTo>
                  <a:pt x="3861" y="1548"/>
                </a:lnTo>
                <a:lnTo>
                  <a:pt x="3861" y="1548"/>
                </a:lnTo>
                <a:lnTo>
                  <a:pt x="3868" y="1548"/>
                </a:lnTo>
                <a:lnTo>
                  <a:pt x="3861" y="1548"/>
                </a:lnTo>
                <a:lnTo>
                  <a:pt x="3868" y="1548"/>
                </a:lnTo>
                <a:lnTo>
                  <a:pt x="3868" y="1548"/>
                </a:lnTo>
                <a:lnTo>
                  <a:pt x="3868" y="1556"/>
                </a:lnTo>
                <a:lnTo>
                  <a:pt x="3868" y="1556"/>
                </a:lnTo>
                <a:lnTo>
                  <a:pt x="3868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1" y="1556"/>
                </a:lnTo>
                <a:lnTo>
                  <a:pt x="3868" y="1556"/>
                </a:lnTo>
                <a:lnTo>
                  <a:pt x="3868" y="1556"/>
                </a:lnTo>
                <a:lnTo>
                  <a:pt x="3868" y="1556"/>
                </a:lnTo>
                <a:lnTo>
                  <a:pt x="3868" y="1556"/>
                </a:lnTo>
                <a:lnTo>
                  <a:pt x="3868" y="1556"/>
                </a:lnTo>
                <a:lnTo>
                  <a:pt x="3868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48"/>
                </a:lnTo>
                <a:lnTo>
                  <a:pt x="3875" y="1548"/>
                </a:lnTo>
                <a:lnTo>
                  <a:pt x="3875" y="1548"/>
                </a:lnTo>
                <a:lnTo>
                  <a:pt x="3875" y="1548"/>
                </a:lnTo>
                <a:lnTo>
                  <a:pt x="3875" y="1548"/>
                </a:lnTo>
                <a:lnTo>
                  <a:pt x="3875" y="1548"/>
                </a:lnTo>
                <a:lnTo>
                  <a:pt x="3875" y="1548"/>
                </a:lnTo>
                <a:lnTo>
                  <a:pt x="3882" y="1548"/>
                </a:lnTo>
                <a:lnTo>
                  <a:pt x="3882" y="1548"/>
                </a:lnTo>
                <a:lnTo>
                  <a:pt x="3882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56"/>
                </a:lnTo>
                <a:lnTo>
                  <a:pt x="3875" y="1563"/>
                </a:lnTo>
                <a:lnTo>
                  <a:pt x="3875" y="1563"/>
                </a:lnTo>
                <a:lnTo>
                  <a:pt x="3875" y="1563"/>
                </a:lnTo>
                <a:lnTo>
                  <a:pt x="3875" y="1563"/>
                </a:lnTo>
                <a:lnTo>
                  <a:pt x="3868" y="1563"/>
                </a:lnTo>
                <a:lnTo>
                  <a:pt x="3868" y="1563"/>
                </a:lnTo>
                <a:lnTo>
                  <a:pt x="3868" y="1563"/>
                </a:lnTo>
                <a:lnTo>
                  <a:pt x="3868" y="1563"/>
                </a:lnTo>
                <a:lnTo>
                  <a:pt x="3868" y="1563"/>
                </a:lnTo>
                <a:lnTo>
                  <a:pt x="3868" y="1563"/>
                </a:lnTo>
                <a:lnTo>
                  <a:pt x="3868" y="1570"/>
                </a:lnTo>
                <a:lnTo>
                  <a:pt x="3868" y="1570"/>
                </a:lnTo>
                <a:lnTo>
                  <a:pt x="3868" y="1570"/>
                </a:lnTo>
                <a:lnTo>
                  <a:pt x="3868" y="1570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8" y="1577"/>
                </a:lnTo>
                <a:lnTo>
                  <a:pt x="3861" y="1577"/>
                </a:lnTo>
                <a:lnTo>
                  <a:pt x="3861" y="1584"/>
                </a:lnTo>
                <a:lnTo>
                  <a:pt x="3861" y="1584"/>
                </a:lnTo>
                <a:lnTo>
                  <a:pt x="3861" y="1577"/>
                </a:lnTo>
                <a:lnTo>
                  <a:pt x="3861" y="1577"/>
                </a:lnTo>
                <a:lnTo>
                  <a:pt x="3861" y="1577"/>
                </a:lnTo>
                <a:lnTo>
                  <a:pt x="3854" y="1577"/>
                </a:lnTo>
                <a:lnTo>
                  <a:pt x="3854" y="1577"/>
                </a:lnTo>
                <a:lnTo>
                  <a:pt x="3854" y="1577"/>
                </a:lnTo>
                <a:lnTo>
                  <a:pt x="3854" y="1584"/>
                </a:lnTo>
                <a:lnTo>
                  <a:pt x="3854" y="1584"/>
                </a:lnTo>
                <a:lnTo>
                  <a:pt x="3854" y="1584"/>
                </a:lnTo>
                <a:lnTo>
                  <a:pt x="3854" y="1584"/>
                </a:lnTo>
                <a:lnTo>
                  <a:pt x="3854" y="1577"/>
                </a:lnTo>
                <a:lnTo>
                  <a:pt x="3854" y="1577"/>
                </a:lnTo>
                <a:lnTo>
                  <a:pt x="3847" y="1577"/>
                </a:lnTo>
                <a:lnTo>
                  <a:pt x="3847" y="1577"/>
                </a:lnTo>
                <a:lnTo>
                  <a:pt x="3847" y="1577"/>
                </a:lnTo>
                <a:lnTo>
                  <a:pt x="3847" y="1584"/>
                </a:lnTo>
                <a:lnTo>
                  <a:pt x="3840" y="1584"/>
                </a:lnTo>
                <a:lnTo>
                  <a:pt x="3847" y="1584"/>
                </a:lnTo>
                <a:lnTo>
                  <a:pt x="3847" y="1584"/>
                </a:lnTo>
                <a:lnTo>
                  <a:pt x="3847" y="1584"/>
                </a:lnTo>
                <a:lnTo>
                  <a:pt x="3847" y="1584"/>
                </a:lnTo>
                <a:lnTo>
                  <a:pt x="3847" y="1584"/>
                </a:lnTo>
                <a:lnTo>
                  <a:pt x="3847" y="1584"/>
                </a:lnTo>
                <a:lnTo>
                  <a:pt x="3833" y="1584"/>
                </a:lnTo>
                <a:lnTo>
                  <a:pt x="3833" y="1591"/>
                </a:lnTo>
                <a:lnTo>
                  <a:pt x="3819" y="1598"/>
                </a:lnTo>
                <a:lnTo>
                  <a:pt x="3819" y="1598"/>
                </a:lnTo>
                <a:lnTo>
                  <a:pt x="3819" y="1598"/>
                </a:lnTo>
                <a:lnTo>
                  <a:pt x="3819" y="1598"/>
                </a:lnTo>
                <a:lnTo>
                  <a:pt x="3819" y="1591"/>
                </a:lnTo>
                <a:lnTo>
                  <a:pt x="3819" y="1591"/>
                </a:lnTo>
                <a:lnTo>
                  <a:pt x="3819" y="1591"/>
                </a:lnTo>
                <a:lnTo>
                  <a:pt x="3811" y="1591"/>
                </a:lnTo>
                <a:lnTo>
                  <a:pt x="3811" y="1591"/>
                </a:lnTo>
                <a:lnTo>
                  <a:pt x="3811" y="1591"/>
                </a:lnTo>
                <a:lnTo>
                  <a:pt x="3811" y="1591"/>
                </a:lnTo>
                <a:lnTo>
                  <a:pt x="3811" y="1591"/>
                </a:lnTo>
                <a:lnTo>
                  <a:pt x="3811" y="1591"/>
                </a:lnTo>
                <a:lnTo>
                  <a:pt x="3819" y="1591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11" y="1598"/>
                </a:lnTo>
                <a:lnTo>
                  <a:pt x="3804" y="1605"/>
                </a:lnTo>
                <a:lnTo>
                  <a:pt x="3804" y="1612"/>
                </a:lnTo>
                <a:lnTo>
                  <a:pt x="3804" y="1612"/>
                </a:lnTo>
                <a:lnTo>
                  <a:pt x="3804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05"/>
                </a:lnTo>
                <a:lnTo>
                  <a:pt x="3797" y="1605"/>
                </a:lnTo>
                <a:lnTo>
                  <a:pt x="3797" y="1605"/>
                </a:lnTo>
                <a:lnTo>
                  <a:pt x="3797" y="1605"/>
                </a:lnTo>
                <a:lnTo>
                  <a:pt x="3797" y="1598"/>
                </a:lnTo>
                <a:lnTo>
                  <a:pt x="3790" y="1598"/>
                </a:lnTo>
                <a:lnTo>
                  <a:pt x="3790" y="1598"/>
                </a:lnTo>
                <a:lnTo>
                  <a:pt x="3797" y="1598"/>
                </a:lnTo>
                <a:lnTo>
                  <a:pt x="3797" y="1598"/>
                </a:lnTo>
                <a:lnTo>
                  <a:pt x="3790" y="1598"/>
                </a:lnTo>
                <a:lnTo>
                  <a:pt x="3790" y="1598"/>
                </a:lnTo>
                <a:lnTo>
                  <a:pt x="3790" y="1598"/>
                </a:lnTo>
                <a:lnTo>
                  <a:pt x="3790" y="1598"/>
                </a:lnTo>
                <a:lnTo>
                  <a:pt x="3790" y="1598"/>
                </a:lnTo>
                <a:lnTo>
                  <a:pt x="3790" y="1591"/>
                </a:lnTo>
                <a:lnTo>
                  <a:pt x="3790" y="1598"/>
                </a:lnTo>
                <a:lnTo>
                  <a:pt x="3790" y="1598"/>
                </a:lnTo>
                <a:lnTo>
                  <a:pt x="3790" y="1598"/>
                </a:lnTo>
                <a:lnTo>
                  <a:pt x="3790" y="1598"/>
                </a:lnTo>
                <a:lnTo>
                  <a:pt x="3797" y="1598"/>
                </a:lnTo>
                <a:lnTo>
                  <a:pt x="3797" y="1605"/>
                </a:lnTo>
                <a:lnTo>
                  <a:pt x="3797" y="1605"/>
                </a:lnTo>
                <a:lnTo>
                  <a:pt x="3797" y="1605"/>
                </a:lnTo>
                <a:lnTo>
                  <a:pt x="3790" y="1605"/>
                </a:lnTo>
                <a:lnTo>
                  <a:pt x="3790" y="1605"/>
                </a:lnTo>
                <a:lnTo>
                  <a:pt x="3790" y="1605"/>
                </a:lnTo>
                <a:lnTo>
                  <a:pt x="3790" y="1605"/>
                </a:lnTo>
                <a:lnTo>
                  <a:pt x="3790" y="1605"/>
                </a:lnTo>
                <a:lnTo>
                  <a:pt x="3790" y="1612"/>
                </a:lnTo>
                <a:lnTo>
                  <a:pt x="3790" y="1612"/>
                </a:lnTo>
                <a:lnTo>
                  <a:pt x="3790" y="1612"/>
                </a:lnTo>
                <a:lnTo>
                  <a:pt x="3790" y="1612"/>
                </a:lnTo>
                <a:lnTo>
                  <a:pt x="3790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12"/>
                </a:lnTo>
                <a:lnTo>
                  <a:pt x="3797" y="1619"/>
                </a:lnTo>
                <a:lnTo>
                  <a:pt x="3797" y="1619"/>
                </a:lnTo>
                <a:lnTo>
                  <a:pt x="3797" y="1619"/>
                </a:lnTo>
                <a:lnTo>
                  <a:pt x="3797" y="1619"/>
                </a:lnTo>
                <a:lnTo>
                  <a:pt x="3790" y="1619"/>
                </a:lnTo>
                <a:lnTo>
                  <a:pt x="3783" y="1627"/>
                </a:lnTo>
                <a:lnTo>
                  <a:pt x="3776" y="1634"/>
                </a:lnTo>
                <a:lnTo>
                  <a:pt x="3769" y="1641"/>
                </a:lnTo>
                <a:lnTo>
                  <a:pt x="3769" y="1655"/>
                </a:lnTo>
                <a:lnTo>
                  <a:pt x="3769" y="1655"/>
                </a:lnTo>
                <a:lnTo>
                  <a:pt x="3769" y="1655"/>
                </a:lnTo>
                <a:lnTo>
                  <a:pt x="3769" y="1662"/>
                </a:lnTo>
                <a:lnTo>
                  <a:pt x="3762" y="1662"/>
                </a:lnTo>
                <a:lnTo>
                  <a:pt x="3762" y="1669"/>
                </a:lnTo>
                <a:lnTo>
                  <a:pt x="3762" y="1676"/>
                </a:lnTo>
                <a:lnTo>
                  <a:pt x="3762" y="1683"/>
                </a:lnTo>
                <a:lnTo>
                  <a:pt x="3762" y="1690"/>
                </a:lnTo>
                <a:lnTo>
                  <a:pt x="3762" y="1683"/>
                </a:lnTo>
                <a:lnTo>
                  <a:pt x="3762" y="1683"/>
                </a:lnTo>
                <a:lnTo>
                  <a:pt x="3762" y="1683"/>
                </a:lnTo>
                <a:lnTo>
                  <a:pt x="3762" y="1683"/>
                </a:lnTo>
                <a:lnTo>
                  <a:pt x="3762" y="1683"/>
                </a:lnTo>
                <a:lnTo>
                  <a:pt x="3762" y="1669"/>
                </a:lnTo>
                <a:lnTo>
                  <a:pt x="3762" y="1669"/>
                </a:lnTo>
                <a:lnTo>
                  <a:pt x="3755" y="1662"/>
                </a:lnTo>
                <a:lnTo>
                  <a:pt x="3755" y="1662"/>
                </a:lnTo>
                <a:lnTo>
                  <a:pt x="3755" y="1662"/>
                </a:lnTo>
                <a:lnTo>
                  <a:pt x="3755" y="1662"/>
                </a:lnTo>
                <a:lnTo>
                  <a:pt x="3755" y="1669"/>
                </a:lnTo>
                <a:lnTo>
                  <a:pt x="3762" y="1676"/>
                </a:lnTo>
                <a:lnTo>
                  <a:pt x="3762" y="1676"/>
                </a:lnTo>
                <a:lnTo>
                  <a:pt x="3762" y="1676"/>
                </a:lnTo>
                <a:lnTo>
                  <a:pt x="3762" y="1683"/>
                </a:lnTo>
                <a:lnTo>
                  <a:pt x="3762" y="1683"/>
                </a:lnTo>
                <a:lnTo>
                  <a:pt x="3762" y="1683"/>
                </a:lnTo>
                <a:lnTo>
                  <a:pt x="3755" y="1690"/>
                </a:lnTo>
                <a:lnTo>
                  <a:pt x="3755" y="1690"/>
                </a:lnTo>
                <a:lnTo>
                  <a:pt x="3755" y="1690"/>
                </a:lnTo>
                <a:lnTo>
                  <a:pt x="3755" y="1690"/>
                </a:lnTo>
                <a:lnTo>
                  <a:pt x="3748" y="1690"/>
                </a:lnTo>
                <a:lnTo>
                  <a:pt x="3740" y="1690"/>
                </a:lnTo>
                <a:lnTo>
                  <a:pt x="3740" y="1690"/>
                </a:lnTo>
                <a:lnTo>
                  <a:pt x="3740" y="1690"/>
                </a:lnTo>
                <a:lnTo>
                  <a:pt x="3733" y="1690"/>
                </a:lnTo>
                <a:lnTo>
                  <a:pt x="3726" y="1698"/>
                </a:lnTo>
                <a:lnTo>
                  <a:pt x="3726" y="1698"/>
                </a:lnTo>
                <a:lnTo>
                  <a:pt x="3726" y="1698"/>
                </a:lnTo>
                <a:lnTo>
                  <a:pt x="3726" y="1698"/>
                </a:lnTo>
                <a:lnTo>
                  <a:pt x="3726" y="1690"/>
                </a:lnTo>
                <a:lnTo>
                  <a:pt x="3726" y="1690"/>
                </a:lnTo>
                <a:lnTo>
                  <a:pt x="3726" y="1698"/>
                </a:lnTo>
                <a:lnTo>
                  <a:pt x="3726" y="1698"/>
                </a:lnTo>
                <a:lnTo>
                  <a:pt x="3719" y="1698"/>
                </a:lnTo>
                <a:lnTo>
                  <a:pt x="3712" y="1705"/>
                </a:lnTo>
                <a:lnTo>
                  <a:pt x="3712" y="1705"/>
                </a:lnTo>
                <a:lnTo>
                  <a:pt x="3712" y="1705"/>
                </a:lnTo>
                <a:lnTo>
                  <a:pt x="3712" y="1705"/>
                </a:lnTo>
                <a:lnTo>
                  <a:pt x="3705" y="1705"/>
                </a:lnTo>
                <a:lnTo>
                  <a:pt x="3705" y="1705"/>
                </a:lnTo>
                <a:lnTo>
                  <a:pt x="3712" y="1705"/>
                </a:lnTo>
                <a:lnTo>
                  <a:pt x="3712" y="1705"/>
                </a:lnTo>
                <a:lnTo>
                  <a:pt x="3712" y="1705"/>
                </a:lnTo>
                <a:lnTo>
                  <a:pt x="3712" y="1705"/>
                </a:lnTo>
                <a:lnTo>
                  <a:pt x="3705" y="1705"/>
                </a:lnTo>
                <a:lnTo>
                  <a:pt x="3705" y="1712"/>
                </a:lnTo>
                <a:lnTo>
                  <a:pt x="3698" y="1719"/>
                </a:lnTo>
                <a:lnTo>
                  <a:pt x="3691" y="1726"/>
                </a:lnTo>
                <a:lnTo>
                  <a:pt x="3684" y="1733"/>
                </a:lnTo>
                <a:lnTo>
                  <a:pt x="3677" y="1747"/>
                </a:lnTo>
                <a:lnTo>
                  <a:pt x="3670" y="1762"/>
                </a:lnTo>
                <a:lnTo>
                  <a:pt x="3670" y="1762"/>
                </a:lnTo>
                <a:lnTo>
                  <a:pt x="3670" y="1762"/>
                </a:lnTo>
                <a:lnTo>
                  <a:pt x="3670" y="1769"/>
                </a:lnTo>
                <a:lnTo>
                  <a:pt x="3670" y="1776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76"/>
                </a:lnTo>
                <a:lnTo>
                  <a:pt x="3670" y="1776"/>
                </a:lnTo>
                <a:lnTo>
                  <a:pt x="3662" y="1776"/>
                </a:lnTo>
                <a:lnTo>
                  <a:pt x="3662" y="1776"/>
                </a:lnTo>
                <a:lnTo>
                  <a:pt x="3662" y="1776"/>
                </a:lnTo>
                <a:lnTo>
                  <a:pt x="3662" y="1776"/>
                </a:lnTo>
                <a:lnTo>
                  <a:pt x="3662" y="1769"/>
                </a:lnTo>
                <a:lnTo>
                  <a:pt x="3662" y="1762"/>
                </a:lnTo>
                <a:lnTo>
                  <a:pt x="3662" y="1762"/>
                </a:lnTo>
                <a:lnTo>
                  <a:pt x="3662" y="1762"/>
                </a:lnTo>
                <a:lnTo>
                  <a:pt x="3662" y="1762"/>
                </a:lnTo>
                <a:lnTo>
                  <a:pt x="3662" y="1762"/>
                </a:lnTo>
                <a:lnTo>
                  <a:pt x="3662" y="1762"/>
                </a:lnTo>
                <a:lnTo>
                  <a:pt x="3662" y="1769"/>
                </a:lnTo>
                <a:lnTo>
                  <a:pt x="3662" y="1769"/>
                </a:lnTo>
                <a:lnTo>
                  <a:pt x="3655" y="1776"/>
                </a:lnTo>
                <a:lnTo>
                  <a:pt x="3655" y="1776"/>
                </a:lnTo>
                <a:lnTo>
                  <a:pt x="3662" y="1776"/>
                </a:lnTo>
                <a:lnTo>
                  <a:pt x="3662" y="1776"/>
                </a:lnTo>
                <a:lnTo>
                  <a:pt x="3662" y="1776"/>
                </a:lnTo>
                <a:lnTo>
                  <a:pt x="3670" y="1776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83"/>
                </a:lnTo>
                <a:lnTo>
                  <a:pt x="3670" y="1790"/>
                </a:lnTo>
                <a:lnTo>
                  <a:pt x="3670" y="1790"/>
                </a:lnTo>
                <a:lnTo>
                  <a:pt x="3670" y="1790"/>
                </a:lnTo>
                <a:lnTo>
                  <a:pt x="3670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55" y="1790"/>
                </a:lnTo>
                <a:lnTo>
                  <a:pt x="3655" y="1790"/>
                </a:lnTo>
                <a:lnTo>
                  <a:pt x="3662" y="1790"/>
                </a:lnTo>
                <a:lnTo>
                  <a:pt x="3662" y="1790"/>
                </a:lnTo>
                <a:lnTo>
                  <a:pt x="3662" y="1797"/>
                </a:lnTo>
                <a:lnTo>
                  <a:pt x="3662" y="1797"/>
                </a:lnTo>
                <a:lnTo>
                  <a:pt x="3655" y="1797"/>
                </a:lnTo>
                <a:lnTo>
                  <a:pt x="3655" y="1797"/>
                </a:lnTo>
                <a:lnTo>
                  <a:pt x="3655" y="1804"/>
                </a:lnTo>
                <a:lnTo>
                  <a:pt x="3655" y="1804"/>
                </a:lnTo>
                <a:lnTo>
                  <a:pt x="3655" y="1804"/>
                </a:lnTo>
                <a:lnTo>
                  <a:pt x="3655" y="1804"/>
                </a:lnTo>
                <a:lnTo>
                  <a:pt x="3655" y="1804"/>
                </a:lnTo>
                <a:lnTo>
                  <a:pt x="3648" y="1804"/>
                </a:lnTo>
                <a:lnTo>
                  <a:pt x="3648" y="1811"/>
                </a:lnTo>
                <a:lnTo>
                  <a:pt x="3648" y="1811"/>
                </a:lnTo>
                <a:lnTo>
                  <a:pt x="3648" y="1811"/>
                </a:lnTo>
                <a:lnTo>
                  <a:pt x="3648" y="1804"/>
                </a:lnTo>
                <a:lnTo>
                  <a:pt x="3648" y="1804"/>
                </a:lnTo>
                <a:lnTo>
                  <a:pt x="3641" y="1804"/>
                </a:lnTo>
                <a:lnTo>
                  <a:pt x="3641" y="1804"/>
                </a:lnTo>
                <a:lnTo>
                  <a:pt x="3641" y="1811"/>
                </a:lnTo>
                <a:lnTo>
                  <a:pt x="3641" y="1811"/>
                </a:lnTo>
                <a:lnTo>
                  <a:pt x="3641" y="1811"/>
                </a:lnTo>
                <a:lnTo>
                  <a:pt x="3634" y="1818"/>
                </a:lnTo>
                <a:lnTo>
                  <a:pt x="3634" y="1818"/>
                </a:lnTo>
                <a:lnTo>
                  <a:pt x="3634" y="1818"/>
                </a:lnTo>
                <a:lnTo>
                  <a:pt x="3641" y="1818"/>
                </a:lnTo>
                <a:lnTo>
                  <a:pt x="3641" y="1818"/>
                </a:lnTo>
                <a:lnTo>
                  <a:pt x="3641" y="1818"/>
                </a:lnTo>
                <a:lnTo>
                  <a:pt x="3641" y="1818"/>
                </a:lnTo>
                <a:lnTo>
                  <a:pt x="3641" y="1818"/>
                </a:lnTo>
                <a:lnTo>
                  <a:pt x="3641" y="1818"/>
                </a:lnTo>
                <a:lnTo>
                  <a:pt x="3641" y="1818"/>
                </a:lnTo>
                <a:lnTo>
                  <a:pt x="3634" y="1825"/>
                </a:lnTo>
                <a:lnTo>
                  <a:pt x="3634" y="1825"/>
                </a:lnTo>
                <a:lnTo>
                  <a:pt x="3634" y="1825"/>
                </a:lnTo>
                <a:lnTo>
                  <a:pt x="3634" y="1825"/>
                </a:lnTo>
                <a:lnTo>
                  <a:pt x="3634" y="1825"/>
                </a:lnTo>
                <a:lnTo>
                  <a:pt x="3634" y="1825"/>
                </a:lnTo>
                <a:lnTo>
                  <a:pt x="3634" y="1825"/>
                </a:lnTo>
                <a:lnTo>
                  <a:pt x="3634" y="1825"/>
                </a:lnTo>
                <a:lnTo>
                  <a:pt x="3627" y="1833"/>
                </a:lnTo>
                <a:lnTo>
                  <a:pt x="3627" y="1833"/>
                </a:lnTo>
                <a:lnTo>
                  <a:pt x="3627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13" y="1840"/>
                </a:lnTo>
                <a:lnTo>
                  <a:pt x="3613" y="1833"/>
                </a:lnTo>
                <a:lnTo>
                  <a:pt x="3613" y="1833"/>
                </a:lnTo>
                <a:lnTo>
                  <a:pt x="3620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33"/>
                </a:lnTo>
                <a:lnTo>
                  <a:pt x="3613" y="1840"/>
                </a:lnTo>
                <a:lnTo>
                  <a:pt x="3613" y="1840"/>
                </a:lnTo>
                <a:lnTo>
                  <a:pt x="3613" y="1840"/>
                </a:lnTo>
                <a:lnTo>
                  <a:pt x="3613" y="1840"/>
                </a:lnTo>
                <a:lnTo>
                  <a:pt x="3613" y="1840"/>
                </a:lnTo>
                <a:lnTo>
                  <a:pt x="3613" y="1840"/>
                </a:lnTo>
                <a:lnTo>
                  <a:pt x="3613" y="1840"/>
                </a:lnTo>
                <a:lnTo>
                  <a:pt x="3613" y="1840"/>
                </a:lnTo>
                <a:lnTo>
                  <a:pt x="3613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0"/>
                </a:lnTo>
                <a:lnTo>
                  <a:pt x="3620" y="1847"/>
                </a:lnTo>
                <a:lnTo>
                  <a:pt x="3620" y="1847"/>
                </a:lnTo>
                <a:lnTo>
                  <a:pt x="3613" y="1854"/>
                </a:lnTo>
                <a:lnTo>
                  <a:pt x="3613" y="1854"/>
                </a:lnTo>
                <a:lnTo>
                  <a:pt x="3613" y="1854"/>
                </a:lnTo>
                <a:lnTo>
                  <a:pt x="3606" y="1854"/>
                </a:lnTo>
                <a:lnTo>
                  <a:pt x="3606" y="1854"/>
                </a:lnTo>
                <a:lnTo>
                  <a:pt x="3606" y="1854"/>
                </a:lnTo>
                <a:lnTo>
                  <a:pt x="3606" y="1854"/>
                </a:lnTo>
                <a:lnTo>
                  <a:pt x="3613" y="1854"/>
                </a:lnTo>
                <a:lnTo>
                  <a:pt x="3613" y="1854"/>
                </a:lnTo>
                <a:lnTo>
                  <a:pt x="3613" y="1854"/>
                </a:lnTo>
                <a:lnTo>
                  <a:pt x="3606" y="1861"/>
                </a:lnTo>
                <a:lnTo>
                  <a:pt x="3599" y="1861"/>
                </a:lnTo>
                <a:lnTo>
                  <a:pt x="3599" y="1861"/>
                </a:lnTo>
                <a:lnTo>
                  <a:pt x="3599" y="1861"/>
                </a:lnTo>
                <a:lnTo>
                  <a:pt x="3599" y="1861"/>
                </a:lnTo>
                <a:lnTo>
                  <a:pt x="3599" y="1861"/>
                </a:lnTo>
                <a:lnTo>
                  <a:pt x="3591" y="1861"/>
                </a:lnTo>
                <a:lnTo>
                  <a:pt x="3591" y="1861"/>
                </a:lnTo>
                <a:lnTo>
                  <a:pt x="3591" y="1861"/>
                </a:lnTo>
                <a:lnTo>
                  <a:pt x="3584" y="1861"/>
                </a:lnTo>
                <a:lnTo>
                  <a:pt x="3591" y="1861"/>
                </a:lnTo>
                <a:lnTo>
                  <a:pt x="3591" y="1861"/>
                </a:lnTo>
                <a:lnTo>
                  <a:pt x="3591" y="1861"/>
                </a:lnTo>
                <a:lnTo>
                  <a:pt x="3591" y="1861"/>
                </a:lnTo>
                <a:lnTo>
                  <a:pt x="3591" y="1868"/>
                </a:lnTo>
                <a:lnTo>
                  <a:pt x="3591" y="1868"/>
                </a:lnTo>
                <a:lnTo>
                  <a:pt x="3591" y="1868"/>
                </a:lnTo>
                <a:lnTo>
                  <a:pt x="3591" y="1868"/>
                </a:lnTo>
                <a:lnTo>
                  <a:pt x="3584" y="1875"/>
                </a:lnTo>
                <a:lnTo>
                  <a:pt x="3584" y="1875"/>
                </a:lnTo>
                <a:lnTo>
                  <a:pt x="3584" y="1875"/>
                </a:lnTo>
                <a:lnTo>
                  <a:pt x="3584" y="1875"/>
                </a:lnTo>
                <a:lnTo>
                  <a:pt x="3584" y="1875"/>
                </a:lnTo>
                <a:lnTo>
                  <a:pt x="3584" y="1875"/>
                </a:lnTo>
                <a:lnTo>
                  <a:pt x="3584" y="1875"/>
                </a:lnTo>
                <a:lnTo>
                  <a:pt x="3584" y="1868"/>
                </a:lnTo>
                <a:lnTo>
                  <a:pt x="3577" y="1868"/>
                </a:lnTo>
                <a:lnTo>
                  <a:pt x="3577" y="1875"/>
                </a:lnTo>
                <a:lnTo>
                  <a:pt x="3577" y="1875"/>
                </a:lnTo>
                <a:lnTo>
                  <a:pt x="3577" y="1875"/>
                </a:lnTo>
                <a:lnTo>
                  <a:pt x="3577" y="1875"/>
                </a:lnTo>
                <a:lnTo>
                  <a:pt x="3577" y="1875"/>
                </a:lnTo>
                <a:lnTo>
                  <a:pt x="3577" y="1875"/>
                </a:lnTo>
                <a:lnTo>
                  <a:pt x="3577" y="1875"/>
                </a:lnTo>
                <a:lnTo>
                  <a:pt x="3570" y="1875"/>
                </a:lnTo>
                <a:lnTo>
                  <a:pt x="3570" y="1875"/>
                </a:lnTo>
                <a:lnTo>
                  <a:pt x="3570" y="1875"/>
                </a:lnTo>
                <a:lnTo>
                  <a:pt x="3570" y="1875"/>
                </a:lnTo>
                <a:lnTo>
                  <a:pt x="3563" y="1875"/>
                </a:lnTo>
                <a:lnTo>
                  <a:pt x="3563" y="1868"/>
                </a:lnTo>
                <a:lnTo>
                  <a:pt x="3563" y="1868"/>
                </a:lnTo>
                <a:lnTo>
                  <a:pt x="3563" y="1868"/>
                </a:lnTo>
                <a:lnTo>
                  <a:pt x="3563" y="1868"/>
                </a:lnTo>
                <a:lnTo>
                  <a:pt x="3563" y="1875"/>
                </a:lnTo>
                <a:lnTo>
                  <a:pt x="3563" y="1875"/>
                </a:lnTo>
                <a:lnTo>
                  <a:pt x="3563" y="1875"/>
                </a:lnTo>
                <a:lnTo>
                  <a:pt x="3563" y="1875"/>
                </a:lnTo>
                <a:lnTo>
                  <a:pt x="3556" y="1875"/>
                </a:lnTo>
                <a:lnTo>
                  <a:pt x="3556" y="1875"/>
                </a:lnTo>
                <a:lnTo>
                  <a:pt x="3556" y="1875"/>
                </a:lnTo>
                <a:lnTo>
                  <a:pt x="3556" y="1875"/>
                </a:lnTo>
                <a:lnTo>
                  <a:pt x="3556" y="1875"/>
                </a:lnTo>
                <a:lnTo>
                  <a:pt x="3556" y="1875"/>
                </a:lnTo>
                <a:lnTo>
                  <a:pt x="3563" y="1875"/>
                </a:lnTo>
                <a:lnTo>
                  <a:pt x="3563" y="1875"/>
                </a:lnTo>
                <a:lnTo>
                  <a:pt x="3563" y="1875"/>
                </a:lnTo>
                <a:lnTo>
                  <a:pt x="3563" y="1875"/>
                </a:lnTo>
                <a:lnTo>
                  <a:pt x="3570" y="1875"/>
                </a:lnTo>
                <a:lnTo>
                  <a:pt x="3570" y="1875"/>
                </a:lnTo>
                <a:lnTo>
                  <a:pt x="3570" y="1875"/>
                </a:lnTo>
                <a:lnTo>
                  <a:pt x="3570" y="1875"/>
                </a:lnTo>
                <a:lnTo>
                  <a:pt x="3570" y="1875"/>
                </a:lnTo>
                <a:lnTo>
                  <a:pt x="3563" y="1882"/>
                </a:lnTo>
                <a:lnTo>
                  <a:pt x="3563" y="1882"/>
                </a:lnTo>
                <a:lnTo>
                  <a:pt x="3563" y="1882"/>
                </a:lnTo>
                <a:lnTo>
                  <a:pt x="3570" y="1882"/>
                </a:lnTo>
                <a:lnTo>
                  <a:pt x="3570" y="1882"/>
                </a:lnTo>
                <a:lnTo>
                  <a:pt x="3570" y="1882"/>
                </a:lnTo>
                <a:lnTo>
                  <a:pt x="3570" y="1882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7" y="1882"/>
                </a:lnTo>
                <a:lnTo>
                  <a:pt x="3577" y="1882"/>
                </a:lnTo>
                <a:lnTo>
                  <a:pt x="3577" y="1882"/>
                </a:lnTo>
                <a:lnTo>
                  <a:pt x="3577" y="1882"/>
                </a:lnTo>
                <a:lnTo>
                  <a:pt x="3577" y="1889"/>
                </a:lnTo>
                <a:lnTo>
                  <a:pt x="3577" y="1889"/>
                </a:lnTo>
                <a:lnTo>
                  <a:pt x="3577" y="1889"/>
                </a:lnTo>
                <a:lnTo>
                  <a:pt x="3577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0" y="1889"/>
                </a:lnTo>
                <a:lnTo>
                  <a:pt x="3577" y="1889"/>
                </a:lnTo>
                <a:lnTo>
                  <a:pt x="3577" y="1896"/>
                </a:lnTo>
                <a:lnTo>
                  <a:pt x="3570" y="1896"/>
                </a:lnTo>
                <a:lnTo>
                  <a:pt x="3570" y="1896"/>
                </a:lnTo>
                <a:lnTo>
                  <a:pt x="3563" y="1896"/>
                </a:lnTo>
                <a:lnTo>
                  <a:pt x="3563" y="1896"/>
                </a:lnTo>
                <a:lnTo>
                  <a:pt x="3563" y="1904"/>
                </a:lnTo>
                <a:lnTo>
                  <a:pt x="3563" y="1904"/>
                </a:lnTo>
                <a:lnTo>
                  <a:pt x="3563" y="1896"/>
                </a:lnTo>
                <a:lnTo>
                  <a:pt x="3556" y="1896"/>
                </a:lnTo>
                <a:lnTo>
                  <a:pt x="3556" y="1889"/>
                </a:lnTo>
                <a:lnTo>
                  <a:pt x="3556" y="1889"/>
                </a:lnTo>
                <a:lnTo>
                  <a:pt x="3556" y="1889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2"/>
                </a:lnTo>
                <a:lnTo>
                  <a:pt x="3556" y="1889"/>
                </a:lnTo>
                <a:lnTo>
                  <a:pt x="3556" y="1896"/>
                </a:lnTo>
                <a:lnTo>
                  <a:pt x="3556" y="1896"/>
                </a:lnTo>
                <a:lnTo>
                  <a:pt x="3556" y="1896"/>
                </a:lnTo>
                <a:lnTo>
                  <a:pt x="3556" y="1896"/>
                </a:lnTo>
                <a:lnTo>
                  <a:pt x="3556" y="1896"/>
                </a:lnTo>
                <a:lnTo>
                  <a:pt x="3556" y="1896"/>
                </a:lnTo>
                <a:lnTo>
                  <a:pt x="3549" y="1896"/>
                </a:lnTo>
                <a:lnTo>
                  <a:pt x="3549" y="1889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75"/>
                </a:lnTo>
                <a:lnTo>
                  <a:pt x="3542" y="1875"/>
                </a:lnTo>
                <a:lnTo>
                  <a:pt x="3542" y="1875"/>
                </a:lnTo>
                <a:lnTo>
                  <a:pt x="3535" y="1875"/>
                </a:lnTo>
                <a:lnTo>
                  <a:pt x="3535" y="1875"/>
                </a:lnTo>
                <a:lnTo>
                  <a:pt x="3542" y="1875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82"/>
                </a:lnTo>
                <a:lnTo>
                  <a:pt x="3542" y="1889"/>
                </a:lnTo>
                <a:lnTo>
                  <a:pt x="3542" y="1889"/>
                </a:lnTo>
                <a:lnTo>
                  <a:pt x="3549" y="1896"/>
                </a:lnTo>
                <a:lnTo>
                  <a:pt x="3549" y="1896"/>
                </a:lnTo>
                <a:lnTo>
                  <a:pt x="3549" y="1896"/>
                </a:lnTo>
                <a:lnTo>
                  <a:pt x="3549" y="1896"/>
                </a:lnTo>
                <a:lnTo>
                  <a:pt x="3549" y="1896"/>
                </a:lnTo>
                <a:lnTo>
                  <a:pt x="3549" y="1904"/>
                </a:lnTo>
                <a:lnTo>
                  <a:pt x="3556" y="1904"/>
                </a:lnTo>
                <a:lnTo>
                  <a:pt x="3556" y="1904"/>
                </a:lnTo>
                <a:lnTo>
                  <a:pt x="3556" y="1904"/>
                </a:lnTo>
                <a:lnTo>
                  <a:pt x="3556" y="1904"/>
                </a:lnTo>
                <a:lnTo>
                  <a:pt x="3556" y="1904"/>
                </a:lnTo>
                <a:lnTo>
                  <a:pt x="3556" y="1911"/>
                </a:lnTo>
                <a:lnTo>
                  <a:pt x="3556" y="1911"/>
                </a:lnTo>
                <a:lnTo>
                  <a:pt x="3556" y="1918"/>
                </a:lnTo>
                <a:lnTo>
                  <a:pt x="3549" y="1918"/>
                </a:lnTo>
                <a:lnTo>
                  <a:pt x="3549" y="1918"/>
                </a:lnTo>
                <a:lnTo>
                  <a:pt x="3549" y="1911"/>
                </a:lnTo>
                <a:lnTo>
                  <a:pt x="3549" y="1904"/>
                </a:lnTo>
                <a:lnTo>
                  <a:pt x="3549" y="1904"/>
                </a:lnTo>
                <a:lnTo>
                  <a:pt x="3549" y="1911"/>
                </a:lnTo>
                <a:lnTo>
                  <a:pt x="3549" y="1911"/>
                </a:lnTo>
                <a:lnTo>
                  <a:pt x="3549" y="1911"/>
                </a:lnTo>
                <a:lnTo>
                  <a:pt x="3549" y="1911"/>
                </a:lnTo>
                <a:lnTo>
                  <a:pt x="3549" y="1918"/>
                </a:lnTo>
                <a:lnTo>
                  <a:pt x="3549" y="1918"/>
                </a:lnTo>
                <a:lnTo>
                  <a:pt x="3549" y="1918"/>
                </a:lnTo>
                <a:lnTo>
                  <a:pt x="3542" y="1918"/>
                </a:lnTo>
                <a:lnTo>
                  <a:pt x="3542" y="1925"/>
                </a:lnTo>
                <a:lnTo>
                  <a:pt x="3542" y="1925"/>
                </a:lnTo>
                <a:lnTo>
                  <a:pt x="3542" y="1925"/>
                </a:lnTo>
                <a:lnTo>
                  <a:pt x="3542" y="1932"/>
                </a:lnTo>
                <a:lnTo>
                  <a:pt x="3542" y="1932"/>
                </a:lnTo>
                <a:lnTo>
                  <a:pt x="3542" y="1932"/>
                </a:lnTo>
                <a:lnTo>
                  <a:pt x="3542" y="1932"/>
                </a:lnTo>
                <a:lnTo>
                  <a:pt x="3549" y="1932"/>
                </a:lnTo>
                <a:lnTo>
                  <a:pt x="3549" y="1932"/>
                </a:lnTo>
                <a:lnTo>
                  <a:pt x="3549" y="1932"/>
                </a:lnTo>
                <a:lnTo>
                  <a:pt x="3542" y="1939"/>
                </a:lnTo>
                <a:lnTo>
                  <a:pt x="3542" y="1939"/>
                </a:lnTo>
                <a:lnTo>
                  <a:pt x="3542" y="1939"/>
                </a:lnTo>
                <a:lnTo>
                  <a:pt x="3542" y="1939"/>
                </a:lnTo>
                <a:lnTo>
                  <a:pt x="3542" y="1939"/>
                </a:lnTo>
                <a:lnTo>
                  <a:pt x="3542" y="1939"/>
                </a:lnTo>
                <a:lnTo>
                  <a:pt x="3542" y="1939"/>
                </a:lnTo>
                <a:lnTo>
                  <a:pt x="3535" y="1939"/>
                </a:lnTo>
                <a:lnTo>
                  <a:pt x="3535" y="1939"/>
                </a:lnTo>
                <a:lnTo>
                  <a:pt x="3535" y="1939"/>
                </a:lnTo>
                <a:lnTo>
                  <a:pt x="3535" y="1939"/>
                </a:lnTo>
                <a:lnTo>
                  <a:pt x="3542" y="1946"/>
                </a:lnTo>
                <a:lnTo>
                  <a:pt x="3542" y="1946"/>
                </a:lnTo>
                <a:lnTo>
                  <a:pt x="3542" y="1946"/>
                </a:lnTo>
                <a:lnTo>
                  <a:pt x="3535" y="1946"/>
                </a:lnTo>
                <a:lnTo>
                  <a:pt x="3535" y="1946"/>
                </a:lnTo>
                <a:lnTo>
                  <a:pt x="3535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8" y="1946"/>
                </a:lnTo>
                <a:lnTo>
                  <a:pt x="3520" y="1953"/>
                </a:lnTo>
                <a:lnTo>
                  <a:pt x="3520" y="1953"/>
                </a:lnTo>
                <a:lnTo>
                  <a:pt x="3528" y="1953"/>
                </a:lnTo>
                <a:lnTo>
                  <a:pt x="3528" y="1953"/>
                </a:lnTo>
                <a:lnTo>
                  <a:pt x="3528" y="1953"/>
                </a:lnTo>
                <a:lnTo>
                  <a:pt x="3535" y="1953"/>
                </a:lnTo>
                <a:lnTo>
                  <a:pt x="3535" y="1953"/>
                </a:lnTo>
                <a:lnTo>
                  <a:pt x="3535" y="1953"/>
                </a:lnTo>
                <a:lnTo>
                  <a:pt x="3528" y="1960"/>
                </a:lnTo>
                <a:lnTo>
                  <a:pt x="3528" y="1960"/>
                </a:lnTo>
                <a:lnTo>
                  <a:pt x="3528" y="1960"/>
                </a:lnTo>
                <a:lnTo>
                  <a:pt x="3528" y="1960"/>
                </a:lnTo>
                <a:lnTo>
                  <a:pt x="3520" y="1968"/>
                </a:lnTo>
                <a:lnTo>
                  <a:pt x="3520" y="1968"/>
                </a:lnTo>
                <a:lnTo>
                  <a:pt x="3513" y="1960"/>
                </a:lnTo>
                <a:lnTo>
                  <a:pt x="3513" y="1960"/>
                </a:lnTo>
                <a:lnTo>
                  <a:pt x="3513" y="1960"/>
                </a:lnTo>
                <a:lnTo>
                  <a:pt x="3513" y="1960"/>
                </a:lnTo>
                <a:lnTo>
                  <a:pt x="3513" y="1960"/>
                </a:lnTo>
                <a:lnTo>
                  <a:pt x="3513" y="1968"/>
                </a:lnTo>
                <a:lnTo>
                  <a:pt x="3513" y="1968"/>
                </a:lnTo>
                <a:lnTo>
                  <a:pt x="3520" y="1968"/>
                </a:lnTo>
                <a:lnTo>
                  <a:pt x="3520" y="1968"/>
                </a:lnTo>
                <a:lnTo>
                  <a:pt x="3520" y="1968"/>
                </a:lnTo>
                <a:lnTo>
                  <a:pt x="3520" y="1975"/>
                </a:lnTo>
                <a:lnTo>
                  <a:pt x="3513" y="1975"/>
                </a:lnTo>
                <a:lnTo>
                  <a:pt x="3513" y="1975"/>
                </a:lnTo>
                <a:lnTo>
                  <a:pt x="3513" y="1982"/>
                </a:lnTo>
                <a:lnTo>
                  <a:pt x="3513" y="1982"/>
                </a:lnTo>
                <a:lnTo>
                  <a:pt x="3513" y="1989"/>
                </a:lnTo>
                <a:lnTo>
                  <a:pt x="3513" y="1989"/>
                </a:lnTo>
                <a:lnTo>
                  <a:pt x="3513" y="1989"/>
                </a:lnTo>
                <a:lnTo>
                  <a:pt x="3513" y="1989"/>
                </a:lnTo>
                <a:lnTo>
                  <a:pt x="3513" y="1989"/>
                </a:lnTo>
                <a:lnTo>
                  <a:pt x="3513" y="1989"/>
                </a:lnTo>
                <a:lnTo>
                  <a:pt x="3513" y="1996"/>
                </a:lnTo>
                <a:lnTo>
                  <a:pt x="3513" y="1996"/>
                </a:lnTo>
                <a:lnTo>
                  <a:pt x="3506" y="1996"/>
                </a:lnTo>
                <a:lnTo>
                  <a:pt x="3506" y="2003"/>
                </a:lnTo>
                <a:lnTo>
                  <a:pt x="3513" y="2003"/>
                </a:lnTo>
                <a:lnTo>
                  <a:pt x="3513" y="2003"/>
                </a:lnTo>
                <a:lnTo>
                  <a:pt x="3513" y="2010"/>
                </a:lnTo>
                <a:lnTo>
                  <a:pt x="3513" y="2010"/>
                </a:lnTo>
                <a:lnTo>
                  <a:pt x="3506" y="2010"/>
                </a:lnTo>
                <a:lnTo>
                  <a:pt x="3506" y="2010"/>
                </a:lnTo>
                <a:lnTo>
                  <a:pt x="3499" y="2003"/>
                </a:lnTo>
                <a:lnTo>
                  <a:pt x="3499" y="2003"/>
                </a:lnTo>
                <a:lnTo>
                  <a:pt x="3499" y="2010"/>
                </a:lnTo>
                <a:lnTo>
                  <a:pt x="3499" y="2010"/>
                </a:lnTo>
                <a:lnTo>
                  <a:pt x="3506" y="2010"/>
                </a:lnTo>
                <a:lnTo>
                  <a:pt x="3506" y="2010"/>
                </a:lnTo>
                <a:lnTo>
                  <a:pt x="3513" y="2010"/>
                </a:lnTo>
                <a:lnTo>
                  <a:pt x="3513" y="2010"/>
                </a:lnTo>
                <a:lnTo>
                  <a:pt x="3520" y="2010"/>
                </a:lnTo>
                <a:lnTo>
                  <a:pt x="3520" y="2010"/>
                </a:lnTo>
                <a:lnTo>
                  <a:pt x="3520" y="2017"/>
                </a:lnTo>
                <a:lnTo>
                  <a:pt x="3520" y="2017"/>
                </a:lnTo>
                <a:lnTo>
                  <a:pt x="3520" y="2017"/>
                </a:lnTo>
                <a:lnTo>
                  <a:pt x="3520" y="2017"/>
                </a:lnTo>
                <a:lnTo>
                  <a:pt x="3513" y="2024"/>
                </a:lnTo>
                <a:lnTo>
                  <a:pt x="3513" y="2024"/>
                </a:lnTo>
                <a:lnTo>
                  <a:pt x="3513" y="2031"/>
                </a:lnTo>
                <a:lnTo>
                  <a:pt x="3506" y="2031"/>
                </a:lnTo>
                <a:lnTo>
                  <a:pt x="3506" y="2031"/>
                </a:lnTo>
                <a:lnTo>
                  <a:pt x="3506" y="2024"/>
                </a:lnTo>
                <a:lnTo>
                  <a:pt x="3506" y="2024"/>
                </a:lnTo>
                <a:lnTo>
                  <a:pt x="3506" y="2024"/>
                </a:lnTo>
                <a:lnTo>
                  <a:pt x="3506" y="2024"/>
                </a:lnTo>
                <a:lnTo>
                  <a:pt x="3506" y="2024"/>
                </a:lnTo>
                <a:lnTo>
                  <a:pt x="3506" y="2024"/>
                </a:lnTo>
                <a:lnTo>
                  <a:pt x="3506" y="2031"/>
                </a:lnTo>
                <a:lnTo>
                  <a:pt x="3506" y="2031"/>
                </a:lnTo>
                <a:lnTo>
                  <a:pt x="3506" y="2031"/>
                </a:lnTo>
                <a:lnTo>
                  <a:pt x="3499" y="2031"/>
                </a:lnTo>
                <a:lnTo>
                  <a:pt x="3499" y="2031"/>
                </a:lnTo>
                <a:lnTo>
                  <a:pt x="3499" y="2031"/>
                </a:lnTo>
                <a:lnTo>
                  <a:pt x="3506" y="2031"/>
                </a:lnTo>
                <a:lnTo>
                  <a:pt x="3506" y="2039"/>
                </a:lnTo>
                <a:lnTo>
                  <a:pt x="3506" y="2039"/>
                </a:lnTo>
                <a:lnTo>
                  <a:pt x="3506" y="2031"/>
                </a:lnTo>
                <a:lnTo>
                  <a:pt x="3506" y="2031"/>
                </a:lnTo>
                <a:lnTo>
                  <a:pt x="3513" y="2031"/>
                </a:lnTo>
                <a:lnTo>
                  <a:pt x="3513" y="2031"/>
                </a:lnTo>
                <a:lnTo>
                  <a:pt x="3506" y="2039"/>
                </a:lnTo>
                <a:lnTo>
                  <a:pt x="3506" y="2039"/>
                </a:lnTo>
                <a:lnTo>
                  <a:pt x="3506" y="2039"/>
                </a:lnTo>
                <a:lnTo>
                  <a:pt x="3506" y="2039"/>
                </a:lnTo>
                <a:lnTo>
                  <a:pt x="3506" y="2039"/>
                </a:lnTo>
                <a:lnTo>
                  <a:pt x="3499" y="2039"/>
                </a:lnTo>
                <a:lnTo>
                  <a:pt x="3499" y="2039"/>
                </a:lnTo>
                <a:lnTo>
                  <a:pt x="3506" y="2039"/>
                </a:lnTo>
                <a:lnTo>
                  <a:pt x="3506" y="2046"/>
                </a:lnTo>
                <a:lnTo>
                  <a:pt x="3506" y="2046"/>
                </a:lnTo>
                <a:lnTo>
                  <a:pt x="3506" y="2046"/>
                </a:lnTo>
                <a:lnTo>
                  <a:pt x="3499" y="2046"/>
                </a:lnTo>
                <a:lnTo>
                  <a:pt x="3499" y="2046"/>
                </a:lnTo>
                <a:lnTo>
                  <a:pt x="3506" y="2046"/>
                </a:lnTo>
                <a:lnTo>
                  <a:pt x="3506" y="2046"/>
                </a:lnTo>
                <a:lnTo>
                  <a:pt x="3506" y="2046"/>
                </a:lnTo>
                <a:lnTo>
                  <a:pt x="3506" y="2053"/>
                </a:lnTo>
                <a:lnTo>
                  <a:pt x="3506" y="2053"/>
                </a:lnTo>
                <a:lnTo>
                  <a:pt x="3506" y="2053"/>
                </a:lnTo>
                <a:lnTo>
                  <a:pt x="3506" y="2053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499" y="2060"/>
                </a:lnTo>
                <a:lnTo>
                  <a:pt x="3499" y="2060"/>
                </a:lnTo>
                <a:lnTo>
                  <a:pt x="3506" y="2060"/>
                </a:lnTo>
                <a:lnTo>
                  <a:pt x="3506" y="2060"/>
                </a:lnTo>
                <a:lnTo>
                  <a:pt x="3506" y="2067"/>
                </a:lnTo>
                <a:lnTo>
                  <a:pt x="3506" y="2067"/>
                </a:lnTo>
                <a:lnTo>
                  <a:pt x="3506" y="2067"/>
                </a:lnTo>
                <a:lnTo>
                  <a:pt x="3506" y="2067"/>
                </a:lnTo>
                <a:lnTo>
                  <a:pt x="3506" y="2067"/>
                </a:lnTo>
                <a:lnTo>
                  <a:pt x="3506" y="2074"/>
                </a:lnTo>
                <a:lnTo>
                  <a:pt x="3506" y="2074"/>
                </a:lnTo>
                <a:lnTo>
                  <a:pt x="3506" y="2074"/>
                </a:lnTo>
                <a:lnTo>
                  <a:pt x="3506" y="2074"/>
                </a:lnTo>
                <a:lnTo>
                  <a:pt x="3506" y="2074"/>
                </a:lnTo>
                <a:lnTo>
                  <a:pt x="3513" y="2074"/>
                </a:lnTo>
                <a:lnTo>
                  <a:pt x="3513" y="2074"/>
                </a:lnTo>
                <a:lnTo>
                  <a:pt x="3513" y="2074"/>
                </a:lnTo>
                <a:lnTo>
                  <a:pt x="3513" y="2074"/>
                </a:lnTo>
                <a:lnTo>
                  <a:pt x="3513" y="2074"/>
                </a:lnTo>
                <a:lnTo>
                  <a:pt x="3513" y="2074"/>
                </a:lnTo>
                <a:lnTo>
                  <a:pt x="3513" y="2074"/>
                </a:lnTo>
                <a:lnTo>
                  <a:pt x="3513" y="2074"/>
                </a:lnTo>
                <a:lnTo>
                  <a:pt x="3513" y="2081"/>
                </a:lnTo>
                <a:lnTo>
                  <a:pt x="3513" y="2081"/>
                </a:lnTo>
                <a:lnTo>
                  <a:pt x="3513" y="2088"/>
                </a:lnTo>
                <a:lnTo>
                  <a:pt x="3513" y="2095"/>
                </a:lnTo>
                <a:lnTo>
                  <a:pt x="3513" y="2095"/>
                </a:lnTo>
                <a:lnTo>
                  <a:pt x="3513" y="2088"/>
                </a:lnTo>
                <a:lnTo>
                  <a:pt x="3513" y="2088"/>
                </a:lnTo>
                <a:lnTo>
                  <a:pt x="3513" y="2088"/>
                </a:lnTo>
                <a:lnTo>
                  <a:pt x="3513" y="2088"/>
                </a:lnTo>
                <a:lnTo>
                  <a:pt x="3513" y="2088"/>
                </a:lnTo>
                <a:lnTo>
                  <a:pt x="3513" y="2088"/>
                </a:lnTo>
                <a:lnTo>
                  <a:pt x="3506" y="2081"/>
                </a:lnTo>
                <a:lnTo>
                  <a:pt x="3506" y="2088"/>
                </a:lnTo>
                <a:lnTo>
                  <a:pt x="3506" y="2088"/>
                </a:lnTo>
                <a:lnTo>
                  <a:pt x="3506" y="2088"/>
                </a:lnTo>
                <a:lnTo>
                  <a:pt x="3506" y="2088"/>
                </a:lnTo>
                <a:lnTo>
                  <a:pt x="3506" y="2095"/>
                </a:lnTo>
                <a:lnTo>
                  <a:pt x="3513" y="2095"/>
                </a:lnTo>
                <a:lnTo>
                  <a:pt x="3513" y="2095"/>
                </a:lnTo>
                <a:lnTo>
                  <a:pt x="3513" y="2095"/>
                </a:lnTo>
                <a:lnTo>
                  <a:pt x="3513" y="2095"/>
                </a:lnTo>
                <a:lnTo>
                  <a:pt x="3513" y="2095"/>
                </a:lnTo>
                <a:lnTo>
                  <a:pt x="3513" y="2095"/>
                </a:lnTo>
                <a:lnTo>
                  <a:pt x="3513" y="2095"/>
                </a:lnTo>
                <a:lnTo>
                  <a:pt x="3520" y="2102"/>
                </a:lnTo>
                <a:lnTo>
                  <a:pt x="3520" y="2102"/>
                </a:lnTo>
                <a:lnTo>
                  <a:pt x="3520" y="2102"/>
                </a:lnTo>
                <a:lnTo>
                  <a:pt x="3520" y="2102"/>
                </a:lnTo>
                <a:lnTo>
                  <a:pt x="3520" y="2102"/>
                </a:lnTo>
                <a:lnTo>
                  <a:pt x="3520" y="2102"/>
                </a:lnTo>
                <a:lnTo>
                  <a:pt x="3520" y="2102"/>
                </a:lnTo>
                <a:lnTo>
                  <a:pt x="3520" y="2110"/>
                </a:lnTo>
                <a:lnTo>
                  <a:pt x="3520" y="2110"/>
                </a:lnTo>
                <a:lnTo>
                  <a:pt x="3520" y="2110"/>
                </a:lnTo>
                <a:lnTo>
                  <a:pt x="3520" y="2110"/>
                </a:lnTo>
                <a:lnTo>
                  <a:pt x="3520" y="2117"/>
                </a:lnTo>
                <a:lnTo>
                  <a:pt x="3528" y="2131"/>
                </a:lnTo>
                <a:lnTo>
                  <a:pt x="3528" y="2131"/>
                </a:lnTo>
                <a:lnTo>
                  <a:pt x="3535" y="2138"/>
                </a:lnTo>
                <a:lnTo>
                  <a:pt x="3535" y="2152"/>
                </a:lnTo>
                <a:lnTo>
                  <a:pt x="3535" y="2159"/>
                </a:lnTo>
                <a:lnTo>
                  <a:pt x="3535" y="2159"/>
                </a:lnTo>
                <a:lnTo>
                  <a:pt x="3535" y="2159"/>
                </a:lnTo>
                <a:lnTo>
                  <a:pt x="3542" y="2159"/>
                </a:lnTo>
                <a:lnTo>
                  <a:pt x="3542" y="2159"/>
                </a:lnTo>
                <a:lnTo>
                  <a:pt x="3542" y="2159"/>
                </a:lnTo>
                <a:lnTo>
                  <a:pt x="3542" y="2159"/>
                </a:lnTo>
                <a:lnTo>
                  <a:pt x="3542" y="2166"/>
                </a:lnTo>
                <a:lnTo>
                  <a:pt x="3542" y="2166"/>
                </a:lnTo>
                <a:lnTo>
                  <a:pt x="3542" y="2173"/>
                </a:lnTo>
                <a:lnTo>
                  <a:pt x="3542" y="2173"/>
                </a:lnTo>
                <a:lnTo>
                  <a:pt x="3549" y="2181"/>
                </a:lnTo>
                <a:lnTo>
                  <a:pt x="3549" y="2181"/>
                </a:lnTo>
                <a:lnTo>
                  <a:pt x="3549" y="2188"/>
                </a:lnTo>
                <a:lnTo>
                  <a:pt x="3549" y="2188"/>
                </a:lnTo>
                <a:lnTo>
                  <a:pt x="3556" y="2195"/>
                </a:lnTo>
                <a:lnTo>
                  <a:pt x="3563" y="2209"/>
                </a:lnTo>
                <a:lnTo>
                  <a:pt x="3570" y="2223"/>
                </a:lnTo>
                <a:lnTo>
                  <a:pt x="3577" y="2230"/>
                </a:lnTo>
                <a:lnTo>
                  <a:pt x="3577" y="2230"/>
                </a:lnTo>
                <a:lnTo>
                  <a:pt x="3584" y="2237"/>
                </a:lnTo>
                <a:lnTo>
                  <a:pt x="3577" y="2237"/>
                </a:lnTo>
                <a:lnTo>
                  <a:pt x="3584" y="2237"/>
                </a:lnTo>
                <a:lnTo>
                  <a:pt x="3584" y="2237"/>
                </a:lnTo>
                <a:lnTo>
                  <a:pt x="3584" y="2237"/>
                </a:lnTo>
                <a:lnTo>
                  <a:pt x="3584" y="2245"/>
                </a:lnTo>
                <a:lnTo>
                  <a:pt x="3599" y="2259"/>
                </a:lnTo>
                <a:lnTo>
                  <a:pt x="3606" y="2273"/>
                </a:lnTo>
                <a:lnTo>
                  <a:pt x="3613" y="2273"/>
                </a:lnTo>
                <a:lnTo>
                  <a:pt x="3620" y="2287"/>
                </a:lnTo>
                <a:lnTo>
                  <a:pt x="3620" y="2294"/>
                </a:lnTo>
                <a:lnTo>
                  <a:pt x="3627" y="2294"/>
                </a:lnTo>
                <a:lnTo>
                  <a:pt x="3620" y="2294"/>
                </a:lnTo>
                <a:lnTo>
                  <a:pt x="3620" y="2294"/>
                </a:lnTo>
                <a:lnTo>
                  <a:pt x="3620" y="2294"/>
                </a:lnTo>
                <a:lnTo>
                  <a:pt x="3620" y="2301"/>
                </a:lnTo>
                <a:lnTo>
                  <a:pt x="3620" y="2301"/>
                </a:lnTo>
                <a:lnTo>
                  <a:pt x="3620" y="2301"/>
                </a:lnTo>
                <a:lnTo>
                  <a:pt x="3620" y="2301"/>
                </a:lnTo>
                <a:lnTo>
                  <a:pt x="3620" y="2301"/>
                </a:lnTo>
                <a:lnTo>
                  <a:pt x="3620" y="2308"/>
                </a:lnTo>
                <a:lnTo>
                  <a:pt x="3620" y="2316"/>
                </a:lnTo>
                <a:lnTo>
                  <a:pt x="3620" y="2316"/>
                </a:lnTo>
                <a:lnTo>
                  <a:pt x="3620" y="2316"/>
                </a:lnTo>
                <a:lnTo>
                  <a:pt x="3620" y="2323"/>
                </a:lnTo>
                <a:lnTo>
                  <a:pt x="3627" y="2330"/>
                </a:lnTo>
                <a:lnTo>
                  <a:pt x="3627" y="2337"/>
                </a:lnTo>
                <a:lnTo>
                  <a:pt x="3627" y="2337"/>
                </a:lnTo>
                <a:lnTo>
                  <a:pt x="3627" y="2337"/>
                </a:lnTo>
                <a:lnTo>
                  <a:pt x="3641" y="2351"/>
                </a:lnTo>
                <a:lnTo>
                  <a:pt x="3641" y="2351"/>
                </a:lnTo>
                <a:lnTo>
                  <a:pt x="3634" y="2351"/>
                </a:lnTo>
                <a:lnTo>
                  <a:pt x="3634" y="2351"/>
                </a:lnTo>
                <a:lnTo>
                  <a:pt x="3634" y="2351"/>
                </a:lnTo>
                <a:lnTo>
                  <a:pt x="3634" y="2344"/>
                </a:lnTo>
                <a:lnTo>
                  <a:pt x="3634" y="2344"/>
                </a:lnTo>
                <a:lnTo>
                  <a:pt x="3627" y="2330"/>
                </a:lnTo>
                <a:lnTo>
                  <a:pt x="3620" y="2323"/>
                </a:lnTo>
                <a:lnTo>
                  <a:pt x="3620" y="2323"/>
                </a:lnTo>
                <a:lnTo>
                  <a:pt x="3620" y="2301"/>
                </a:lnTo>
                <a:lnTo>
                  <a:pt x="3620" y="2287"/>
                </a:lnTo>
                <a:lnTo>
                  <a:pt x="3620" y="2287"/>
                </a:lnTo>
                <a:lnTo>
                  <a:pt x="3620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13" y="2280"/>
                </a:lnTo>
                <a:lnTo>
                  <a:pt x="3606" y="2280"/>
                </a:lnTo>
                <a:lnTo>
                  <a:pt x="3606" y="2280"/>
                </a:lnTo>
                <a:lnTo>
                  <a:pt x="3606" y="2280"/>
                </a:lnTo>
                <a:lnTo>
                  <a:pt x="3599" y="2280"/>
                </a:lnTo>
                <a:lnTo>
                  <a:pt x="3599" y="2280"/>
                </a:lnTo>
                <a:lnTo>
                  <a:pt x="3599" y="2280"/>
                </a:lnTo>
                <a:lnTo>
                  <a:pt x="3599" y="2280"/>
                </a:lnTo>
                <a:lnTo>
                  <a:pt x="3599" y="2273"/>
                </a:lnTo>
                <a:lnTo>
                  <a:pt x="3599" y="2273"/>
                </a:lnTo>
                <a:lnTo>
                  <a:pt x="3599" y="2273"/>
                </a:lnTo>
                <a:lnTo>
                  <a:pt x="3599" y="2273"/>
                </a:lnTo>
                <a:lnTo>
                  <a:pt x="3599" y="2273"/>
                </a:lnTo>
                <a:lnTo>
                  <a:pt x="3599" y="2266"/>
                </a:lnTo>
                <a:lnTo>
                  <a:pt x="3599" y="2266"/>
                </a:lnTo>
                <a:lnTo>
                  <a:pt x="3591" y="2266"/>
                </a:lnTo>
                <a:lnTo>
                  <a:pt x="3591" y="2266"/>
                </a:lnTo>
                <a:lnTo>
                  <a:pt x="3591" y="2273"/>
                </a:lnTo>
                <a:lnTo>
                  <a:pt x="3591" y="2273"/>
                </a:lnTo>
                <a:lnTo>
                  <a:pt x="3599" y="2280"/>
                </a:lnTo>
                <a:lnTo>
                  <a:pt x="3591" y="2280"/>
                </a:lnTo>
                <a:lnTo>
                  <a:pt x="3599" y="2280"/>
                </a:lnTo>
                <a:lnTo>
                  <a:pt x="3599" y="2287"/>
                </a:lnTo>
                <a:lnTo>
                  <a:pt x="3599" y="2287"/>
                </a:lnTo>
                <a:lnTo>
                  <a:pt x="3606" y="2301"/>
                </a:lnTo>
                <a:lnTo>
                  <a:pt x="3606" y="2301"/>
                </a:lnTo>
                <a:lnTo>
                  <a:pt x="3606" y="2308"/>
                </a:lnTo>
                <a:lnTo>
                  <a:pt x="3613" y="2308"/>
                </a:lnTo>
                <a:lnTo>
                  <a:pt x="3613" y="2316"/>
                </a:lnTo>
                <a:lnTo>
                  <a:pt x="3627" y="2344"/>
                </a:lnTo>
                <a:lnTo>
                  <a:pt x="3648" y="2372"/>
                </a:lnTo>
                <a:lnTo>
                  <a:pt x="3655" y="2387"/>
                </a:lnTo>
                <a:lnTo>
                  <a:pt x="3670" y="2422"/>
                </a:lnTo>
                <a:lnTo>
                  <a:pt x="3670" y="2422"/>
                </a:lnTo>
                <a:lnTo>
                  <a:pt x="3670" y="2422"/>
                </a:lnTo>
                <a:lnTo>
                  <a:pt x="3670" y="2415"/>
                </a:lnTo>
                <a:lnTo>
                  <a:pt x="3662" y="2415"/>
                </a:lnTo>
                <a:lnTo>
                  <a:pt x="3662" y="2415"/>
                </a:lnTo>
                <a:lnTo>
                  <a:pt x="3662" y="2415"/>
                </a:lnTo>
                <a:lnTo>
                  <a:pt x="3662" y="2415"/>
                </a:lnTo>
                <a:lnTo>
                  <a:pt x="3662" y="2415"/>
                </a:lnTo>
                <a:lnTo>
                  <a:pt x="3662" y="2415"/>
                </a:lnTo>
                <a:lnTo>
                  <a:pt x="3662" y="2415"/>
                </a:lnTo>
                <a:lnTo>
                  <a:pt x="3662" y="2422"/>
                </a:lnTo>
                <a:lnTo>
                  <a:pt x="3662" y="2422"/>
                </a:lnTo>
                <a:lnTo>
                  <a:pt x="3662" y="2422"/>
                </a:lnTo>
                <a:lnTo>
                  <a:pt x="3662" y="2422"/>
                </a:lnTo>
                <a:lnTo>
                  <a:pt x="3670" y="2422"/>
                </a:lnTo>
                <a:lnTo>
                  <a:pt x="3670" y="2422"/>
                </a:lnTo>
                <a:lnTo>
                  <a:pt x="3670" y="2422"/>
                </a:lnTo>
                <a:lnTo>
                  <a:pt x="3670" y="2422"/>
                </a:lnTo>
                <a:lnTo>
                  <a:pt x="3677" y="2422"/>
                </a:lnTo>
                <a:lnTo>
                  <a:pt x="3677" y="2422"/>
                </a:lnTo>
                <a:lnTo>
                  <a:pt x="3677" y="2429"/>
                </a:lnTo>
                <a:lnTo>
                  <a:pt x="3677" y="2429"/>
                </a:lnTo>
                <a:lnTo>
                  <a:pt x="3684" y="2436"/>
                </a:lnTo>
                <a:lnTo>
                  <a:pt x="3684" y="2436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84" y="2443"/>
                </a:lnTo>
                <a:lnTo>
                  <a:pt x="3691" y="2458"/>
                </a:lnTo>
                <a:lnTo>
                  <a:pt x="3691" y="2458"/>
                </a:lnTo>
                <a:lnTo>
                  <a:pt x="3691" y="2458"/>
                </a:lnTo>
                <a:lnTo>
                  <a:pt x="3691" y="2458"/>
                </a:lnTo>
                <a:lnTo>
                  <a:pt x="3691" y="2465"/>
                </a:lnTo>
                <a:lnTo>
                  <a:pt x="3691" y="2465"/>
                </a:lnTo>
                <a:lnTo>
                  <a:pt x="3691" y="2479"/>
                </a:lnTo>
                <a:lnTo>
                  <a:pt x="3691" y="2479"/>
                </a:lnTo>
                <a:lnTo>
                  <a:pt x="3691" y="2479"/>
                </a:lnTo>
                <a:lnTo>
                  <a:pt x="3691" y="2493"/>
                </a:lnTo>
                <a:lnTo>
                  <a:pt x="3691" y="2500"/>
                </a:lnTo>
                <a:lnTo>
                  <a:pt x="3691" y="2500"/>
                </a:lnTo>
                <a:lnTo>
                  <a:pt x="3691" y="2507"/>
                </a:lnTo>
                <a:lnTo>
                  <a:pt x="3691" y="2507"/>
                </a:lnTo>
                <a:lnTo>
                  <a:pt x="3691" y="2507"/>
                </a:lnTo>
                <a:lnTo>
                  <a:pt x="3691" y="2507"/>
                </a:lnTo>
                <a:lnTo>
                  <a:pt x="3691" y="2529"/>
                </a:lnTo>
                <a:lnTo>
                  <a:pt x="3691" y="2529"/>
                </a:lnTo>
                <a:lnTo>
                  <a:pt x="3691" y="2529"/>
                </a:lnTo>
                <a:lnTo>
                  <a:pt x="3691" y="2529"/>
                </a:lnTo>
                <a:lnTo>
                  <a:pt x="3691" y="2536"/>
                </a:lnTo>
                <a:lnTo>
                  <a:pt x="3698" y="2564"/>
                </a:lnTo>
                <a:lnTo>
                  <a:pt x="3698" y="2564"/>
                </a:lnTo>
                <a:lnTo>
                  <a:pt x="3691" y="2557"/>
                </a:lnTo>
                <a:lnTo>
                  <a:pt x="3691" y="2557"/>
                </a:lnTo>
                <a:lnTo>
                  <a:pt x="3691" y="2550"/>
                </a:lnTo>
                <a:lnTo>
                  <a:pt x="3691" y="2550"/>
                </a:lnTo>
                <a:lnTo>
                  <a:pt x="3691" y="2550"/>
                </a:lnTo>
                <a:lnTo>
                  <a:pt x="3691" y="2557"/>
                </a:lnTo>
                <a:lnTo>
                  <a:pt x="3691" y="2557"/>
                </a:lnTo>
                <a:lnTo>
                  <a:pt x="3691" y="2564"/>
                </a:lnTo>
                <a:lnTo>
                  <a:pt x="3691" y="2564"/>
                </a:lnTo>
                <a:lnTo>
                  <a:pt x="3691" y="2571"/>
                </a:lnTo>
                <a:lnTo>
                  <a:pt x="3684" y="2571"/>
                </a:lnTo>
                <a:lnTo>
                  <a:pt x="3684" y="2571"/>
                </a:lnTo>
                <a:lnTo>
                  <a:pt x="3684" y="2571"/>
                </a:lnTo>
                <a:lnTo>
                  <a:pt x="3684" y="2571"/>
                </a:lnTo>
                <a:lnTo>
                  <a:pt x="3684" y="2571"/>
                </a:lnTo>
                <a:lnTo>
                  <a:pt x="3684" y="2571"/>
                </a:lnTo>
                <a:lnTo>
                  <a:pt x="3684" y="2578"/>
                </a:lnTo>
                <a:lnTo>
                  <a:pt x="3684" y="2585"/>
                </a:lnTo>
                <a:lnTo>
                  <a:pt x="3684" y="2585"/>
                </a:lnTo>
                <a:lnTo>
                  <a:pt x="3684" y="2593"/>
                </a:lnTo>
                <a:lnTo>
                  <a:pt x="3684" y="2593"/>
                </a:lnTo>
                <a:lnTo>
                  <a:pt x="3677" y="2593"/>
                </a:lnTo>
                <a:lnTo>
                  <a:pt x="3677" y="2593"/>
                </a:lnTo>
                <a:lnTo>
                  <a:pt x="3677" y="2600"/>
                </a:lnTo>
                <a:lnTo>
                  <a:pt x="3677" y="2600"/>
                </a:lnTo>
                <a:lnTo>
                  <a:pt x="3677" y="2600"/>
                </a:lnTo>
                <a:lnTo>
                  <a:pt x="3684" y="2600"/>
                </a:lnTo>
                <a:lnTo>
                  <a:pt x="3684" y="2600"/>
                </a:lnTo>
                <a:lnTo>
                  <a:pt x="3684" y="2600"/>
                </a:lnTo>
                <a:lnTo>
                  <a:pt x="3677" y="2607"/>
                </a:lnTo>
                <a:lnTo>
                  <a:pt x="3684" y="2607"/>
                </a:lnTo>
                <a:lnTo>
                  <a:pt x="3684" y="2607"/>
                </a:lnTo>
                <a:lnTo>
                  <a:pt x="3684" y="2607"/>
                </a:lnTo>
                <a:lnTo>
                  <a:pt x="3684" y="2607"/>
                </a:lnTo>
                <a:lnTo>
                  <a:pt x="3677" y="2614"/>
                </a:lnTo>
                <a:lnTo>
                  <a:pt x="3677" y="2614"/>
                </a:lnTo>
                <a:lnTo>
                  <a:pt x="3677" y="2614"/>
                </a:lnTo>
                <a:lnTo>
                  <a:pt x="3677" y="2621"/>
                </a:lnTo>
                <a:lnTo>
                  <a:pt x="3677" y="2621"/>
                </a:lnTo>
                <a:lnTo>
                  <a:pt x="3677" y="2621"/>
                </a:lnTo>
                <a:lnTo>
                  <a:pt x="3677" y="2621"/>
                </a:lnTo>
                <a:lnTo>
                  <a:pt x="3677" y="2621"/>
                </a:lnTo>
                <a:lnTo>
                  <a:pt x="3677" y="2628"/>
                </a:lnTo>
                <a:lnTo>
                  <a:pt x="3677" y="2628"/>
                </a:lnTo>
                <a:lnTo>
                  <a:pt x="3677" y="2628"/>
                </a:lnTo>
                <a:lnTo>
                  <a:pt x="3677" y="2628"/>
                </a:lnTo>
                <a:lnTo>
                  <a:pt x="3677" y="2621"/>
                </a:lnTo>
                <a:lnTo>
                  <a:pt x="3670" y="2621"/>
                </a:lnTo>
                <a:lnTo>
                  <a:pt x="3670" y="2621"/>
                </a:lnTo>
                <a:lnTo>
                  <a:pt x="3670" y="2621"/>
                </a:lnTo>
                <a:lnTo>
                  <a:pt x="3670" y="2621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7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70" y="2628"/>
                </a:lnTo>
                <a:lnTo>
                  <a:pt x="3662" y="2628"/>
                </a:lnTo>
                <a:lnTo>
                  <a:pt x="3662" y="2628"/>
                </a:lnTo>
                <a:lnTo>
                  <a:pt x="3662" y="2628"/>
                </a:lnTo>
                <a:lnTo>
                  <a:pt x="3670" y="2628"/>
                </a:lnTo>
                <a:lnTo>
                  <a:pt x="3670" y="2621"/>
                </a:lnTo>
                <a:lnTo>
                  <a:pt x="3670" y="2621"/>
                </a:lnTo>
                <a:lnTo>
                  <a:pt x="3670" y="2621"/>
                </a:lnTo>
                <a:lnTo>
                  <a:pt x="3670" y="2621"/>
                </a:lnTo>
                <a:lnTo>
                  <a:pt x="3662" y="2621"/>
                </a:lnTo>
                <a:lnTo>
                  <a:pt x="3662" y="2621"/>
                </a:lnTo>
                <a:lnTo>
                  <a:pt x="3662" y="2628"/>
                </a:lnTo>
                <a:lnTo>
                  <a:pt x="3662" y="2628"/>
                </a:lnTo>
                <a:lnTo>
                  <a:pt x="3662" y="2628"/>
                </a:lnTo>
                <a:lnTo>
                  <a:pt x="3655" y="2628"/>
                </a:lnTo>
                <a:lnTo>
                  <a:pt x="3655" y="2628"/>
                </a:lnTo>
                <a:lnTo>
                  <a:pt x="3655" y="2628"/>
                </a:lnTo>
                <a:lnTo>
                  <a:pt x="3655" y="2628"/>
                </a:lnTo>
                <a:lnTo>
                  <a:pt x="3655" y="2628"/>
                </a:lnTo>
                <a:lnTo>
                  <a:pt x="3655" y="2628"/>
                </a:lnTo>
                <a:lnTo>
                  <a:pt x="3655" y="2628"/>
                </a:lnTo>
                <a:lnTo>
                  <a:pt x="3655" y="2628"/>
                </a:lnTo>
                <a:lnTo>
                  <a:pt x="3655" y="2635"/>
                </a:lnTo>
                <a:lnTo>
                  <a:pt x="3655" y="2635"/>
                </a:lnTo>
                <a:lnTo>
                  <a:pt x="3655" y="2635"/>
                </a:lnTo>
                <a:lnTo>
                  <a:pt x="3655" y="2635"/>
                </a:lnTo>
                <a:lnTo>
                  <a:pt x="3655" y="2635"/>
                </a:lnTo>
                <a:lnTo>
                  <a:pt x="3655" y="2635"/>
                </a:lnTo>
                <a:lnTo>
                  <a:pt x="3648" y="2635"/>
                </a:lnTo>
                <a:lnTo>
                  <a:pt x="3648" y="2635"/>
                </a:lnTo>
                <a:lnTo>
                  <a:pt x="3648" y="2635"/>
                </a:lnTo>
                <a:lnTo>
                  <a:pt x="3648" y="2635"/>
                </a:lnTo>
                <a:lnTo>
                  <a:pt x="3648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41" y="2635"/>
                </a:lnTo>
                <a:lnTo>
                  <a:pt x="3634" y="2635"/>
                </a:lnTo>
                <a:lnTo>
                  <a:pt x="3634" y="2635"/>
                </a:lnTo>
                <a:lnTo>
                  <a:pt x="3634" y="2635"/>
                </a:lnTo>
                <a:lnTo>
                  <a:pt x="3634" y="2635"/>
                </a:lnTo>
                <a:lnTo>
                  <a:pt x="3634" y="2642"/>
                </a:lnTo>
                <a:lnTo>
                  <a:pt x="3627" y="2642"/>
                </a:lnTo>
                <a:lnTo>
                  <a:pt x="3627" y="2642"/>
                </a:lnTo>
                <a:lnTo>
                  <a:pt x="3620" y="2642"/>
                </a:lnTo>
                <a:lnTo>
                  <a:pt x="3620" y="2642"/>
                </a:lnTo>
                <a:lnTo>
                  <a:pt x="3613" y="2642"/>
                </a:lnTo>
                <a:lnTo>
                  <a:pt x="3613" y="2642"/>
                </a:lnTo>
                <a:lnTo>
                  <a:pt x="3606" y="2642"/>
                </a:lnTo>
                <a:lnTo>
                  <a:pt x="3606" y="2635"/>
                </a:lnTo>
                <a:lnTo>
                  <a:pt x="3606" y="2635"/>
                </a:lnTo>
                <a:lnTo>
                  <a:pt x="3606" y="2635"/>
                </a:lnTo>
                <a:lnTo>
                  <a:pt x="3606" y="2628"/>
                </a:lnTo>
                <a:lnTo>
                  <a:pt x="3606" y="2621"/>
                </a:lnTo>
                <a:lnTo>
                  <a:pt x="3606" y="2621"/>
                </a:lnTo>
                <a:lnTo>
                  <a:pt x="3606" y="2621"/>
                </a:lnTo>
                <a:lnTo>
                  <a:pt x="3606" y="2621"/>
                </a:lnTo>
                <a:lnTo>
                  <a:pt x="3613" y="2628"/>
                </a:lnTo>
                <a:lnTo>
                  <a:pt x="3613" y="2628"/>
                </a:lnTo>
                <a:lnTo>
                  <a:pt x="3613" y="2628"/>
                </a:lnTo>
                <a:lnTo>
                  <a:pt x="3613" y="2628"/>
                </a:lnTo>
                <a:lnTo>
                  <a:pt x="3613" y="2628"/>
                </a:lnTo>
                <a:lnTo>
                  <a:pt x="3613" y="2628"/>
                </a:lnTo>
                <a:lnTo>
                  <a:pt x="3620" y="2635"/>
                </a:lnTo>
                <a:lnTo>
                  <a:pt x="3620" y="2635"/>
                </a:lnTo>
                <a:lnTo>
                  <a:pt x="3620" y="2635"/>
                </a:lnTo>
                <a:lnTo>
                  <a:pt x="3620" y="2635"/>
                </a:lnTo>
                <a:lnTo>
                  <a:pt x="3620" y="2635"/>
                </a:lnTo>
                <a:lnTo>
                  <a:pt x="3620" y="2635"/>
                </a:lnTo>
                <a:lnTo>
                  <a:pt x="3620" y="2635"/>
                </a:lnTo>
                <a:lnTo>
                  <a:pt x="3627" y="2635"/>
                </a:lnTo>
                <a:lnTo>
                  <a:pt x="3627" y="2635"/>
                </a:lnTo>
                <a:lnTo>
                  <a:pt x="3627" y="2635"/>
                </a:lnTo>
                <a:lnTo>
                  <a:pt x="3627" y="2628"/>
                </a:lnTo>
                <a:lnTo>
                  <a:pt x="3627" y="2628"/>
                </a:lnTo>
                <a:lnTo>
                  <a:pt x="3620" y="2621"/>
                </a:lnTo>
                <a:lnTo>
                  <a:pt x="3620" y="2621"/>
                </a:lnTo>
                <a:lnTo>
                  <a:pt x="3620" y="2621"/>
                </a:lnTo>
                <a:lnTo>
                  <a:pt x="3613" y="2621"/>
                </a:lnTo>
                <a:lnTo>
                  <a:pt x="3613" y="2621"/>
                </a:lnTo>
                <a:lnTo>
                  <a:pt x="3613" y="2621"/>
                </a:lnTo>
                <a:lnTo>
                  <a:pt x="3606" y="2621"/>
                </a:lnTo>
                <a:lnTo>
                  <a:pt x="3606" y="2621"/>
                </a:lnTo>
                <a:lnTo>
                  <a:pt x="3606" y="2614"/>
                </a:lnTo>
                <a:lnTo>
                  <a:pt x="3606" y="2614"/>
                </a:lnTo>
                <a:lnTo>
                  <a:pt x="3606" y="2614"/>
                </a:lnTo>
                <a:lnTo>
                  <a:pt x="3606" y="2607"/>
                </a:lnTo>
                <a:lnTo>
                  <a:pt x="3599" y="2607"/>
                </a:lnTo>
                <a:lnTo>
                  <a:pt x="3599" y="2607"/>
                </a:lnTo>
                <a:lnTo>
                  <a:pt x="3599" y="2607"/>
                </a:lnTo>
                <a:lnTo>
                  <a:pt x="3599" y="2600"/>
                </a:lnTo>
                <a:lnTo>
                  <a:pt x="3599" y="2600"/>
                </a:lnTo>
                <a:lnTo>
                  <a:pt x="3599" y="2600"/>
                </a:lnTo>
                <a:lnTo>
                  <a:pt x="3599" y="2600"/>
                </a:lnTo>
                <a:lnTo>
                  <a:pt x="3599" y="2600"/>
                </a:lnTo>
                <a:lnTo>
                  <a:pt x="3599" y="2600"/>
                </a:lnTo>
                <a:lnTo>
                  <a:pt x="3599" y="2600"/>
                </a:lnTo>
                <a:lnTo>
                  <a:pt x="3591" y="2600"/>
                </a:lnTo>
                <a:lnTo>
                  <a:pt x="3591" y="2593"/>
                </a:lnTo>
                <a:lnTo>
                  <a:pt x="3591" y="2593"/>
                </a:lnTo>
                <a:lnTo>
                  <a:pt x="3591" y="2593"/>
                </a:lnTo>
                <a:lnTo>
                  <a:pt x="3591" y="2593"/>
                </a:lnTo>
                <a:lnTo>
                  <a:pt x="3591" y="2585"/>
                </a:lnTo>
                <a:lnTo>
                  <a:pt x="3584" y="2585"/>
                </a:lnTo>
                <a:lnTo>
                  <a:pt x="3584" y="2585"/>
                </a:lnTo>
                <a:lnTo>
                  <a:pt x="3584" y="2585"/>
                </a:lnTo>
                <a:lnTo>
                  <a:pt x="3584" y="2585"/>
                </a:lnTo>
                <a:lnTo>
                  <a:pt x="3584" y="2585"/>
                </a:lnTo>
                <a:lnTo>
                  <a:pt x="3584" y="2585"/>
                </a:lnTo>
                <a:lnTo>
                  <a:pt x="3584" y="2585"/>
                </a:lnTo>
                <a:lnTo>
                  <a:pt x="3584" y="2578"/>
                </a:lnTo>
                <a:lnTo>
                  <a:pt x="3584" y="2578"/>
                </a:lnTo>
                <a:lnTo>
                  <a:pt x="3584" y="2578"/>
                </a:lnTo>
                <a:lnTo>
                  <a:pt x="3577" y="2578"/>
                </a:lnTo>
                <a:lnTo>
                  <a:pt x="3577" y="2571"/>
                </a:lnTo>
                <a:lnTo>
                  <a:pt x="3577" y="2571"/>
                </a:lnTo>
                <a:lnTo>
                  <a:pt x="3570" y="2571"/>
                </a:lnTo>
                <a:lnTo>
                  <a:pt x="3570" y="2571"/>
                </a:lnTo>
                <a:lnTo>
                  <a:pt x="3570" y="2571"/>
                </a:lnTo>
                <a:lnTo>
                  <a:pt x="3570" y="2571"/>
                </a:lnTo>
                <a:lnTo>
                  <a:pt x="3570" y="2571"/>
                </a:lnTo>
                <a:lnTo>
                  <a:pt x="3570" y="2571"/>
                </a:lnTo>
                <a:lnTo>
                  <a:pt x="3570" y="2571"/>
                </a:lnTo>
                <a:lnTo>
                  <a:pt x="3563" y="2571"/>
                </a:lnTo>
                <a:lnTo>
                  <a:pt x="3563" y="2571"/>
                </a:lnTo>
                <a:lnTo>
                  <a:pt x="3563" y="2571"/>
                </a:lnTo>
                <a:lnTo>
                  <a:pt x="3563" y="2571"/>
                </a:lnTo>
                <a:lnTo>
                  <a:pt x="3563" y="2571"/>
                </a:lnTo>
                <a:lnTo>
                  <a:pt x="3563" y="2571"/>
                </a:lnTo>
                <a:lnTo>
                  <a:pt x="3556" y="2571"/>
                </a:lnTo>
                <a:lnTo>
                  <a:pt x="3563" y="2571"/>
                </a:lnTo>
                <a:lnTo>
                  <a:pt x="3563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56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2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71"/>
                </a:lnTo>
                <a:lnTo>
                  <a:pt x="3549" y="2564"/>
                </a:lnTo>
                <a:lnTo>
                  <a:pt x="3549" y="2564"/>
                </a:lnTo>
                <a:lnTo>
                  <a:pt x="3549" y="2564"/>
                </a:lnTo>
                <a:lnTo>
                  <a:pt x="3549" y="2564"/>
                </a:lnTo>
                <a:lnTo>
                  <a:pt x="3549" y="2564"/>
                </a:lnTo>
                <a:lnTo>
                  <a:pt x="3549" y="2564"/>
                </a:lnTo>
                <a:lnTo>
                  <a:pt x="3542" y="2564"/>
                </a:lnTo>
                <a:lnTo>
                  <a:pt x="3542" y="2564"/>
                </a:lnTo>
                <a:lnTo>
                  <a:pt x="3542" y="2564"/>
                </a:lnTo>
                <a:lnTo>
                  <a:pt x="3542" y="2557"/>
                </a:lnTo>
                <a:lnTo>
                  <a:pt x="3542" y="2557"/>
                </a:lnTo>
                <a:lnTo>
                  <a:pt x="3542" y="2550"/>
                </a:lnTo>
                <a:lnTo>
                  <a:pt x="3535" y="2550"/>
                </a:lnTo>
                <a:lnTo>
                  <a:pt x="3535" y="2550"/>
                </a:lnTo>
                <a:lnTo>
                  <a:pt x="3535" y="2557"/>
                </a:lnTo>
                <a:lnTo>
                  <a:pt x="3535" y="2557"/>
                </a:lnTo>
                <a:lnTo>
                  <a:pt x="3535" y="2557"/>
                </a:lnTo>
                <a:lnTo>
                  <a:pt x="3535" y="2550"/>
                </a:lnTo>
                <a:lnTo>
                  <a:pt x="3535" y="2543"/>
                </a:lnTo>
                <a:lnTo>
                  <a:pt x="3535" y="2536"/>
                </a:lnTo>
                <a:lnTo>
                  <a:pt x="3535" y="2536"/>
                </a:lnTo>
                <a:lnTo>
                  <a:pt x="3535" y="2536"/>
                </a:lnTo>
                <a:lnTo>
                  <a:pt x="3528" y="2529"/>
                </a:lnTo>
                <a:lnTo>
                  <a:pt x="3528" y="2529"/>
                </a:lnTo>
                <a:lnTo>
                  <a:pt x="3528" y="2529"/>
                </a:lnTo>
                <a:lnTo>
                  <a:pt x="3528" y="2529"/>
                </a:lnTo>
                <a:lnTo>
                  <a:pt x="3528" y="2529"/>
                </a:lnTo>
                <a:lnTo>
                  <a:pt x="3528" y="2522"/>
                </a:lnTo>
                <a:lnTo>
                  <a:pt x="3528" y="2522"/>
                </a:lnTo>
                <a:lnTo>
                  <a:pt x="3528" y="2522"/>
                </a:lnTo>
                <a:lnTo>
                  <a:pt x="3528" y="2514"/>
                </a:lnTo>
                <a:lnTo>
                  <a:pt x="3528" y="2514"/>
                </a:lnTo>
                <a:lnTo>
                  <a:pt x="3528" y="2514"/>
                </a:lnTo>
                <a:lnTo>
                  <a:pt x="3528" y="2522"/>
                </a:lnTo>
                <a:lnTo>
                  <a:pt x="3528" y="2522"/>
                </a:lnTo>
                <a:lnTo>
                  <a:pt x="3528" y="2522"/>
                </a:lnTo>
                <a:lnTo>
                  <a:pt x="3528" y="2522"/>
                </a:lnTo>
                <a:lnTo>
                  <a:pt x="3528" y="2522"/>
                </a:lnTo>
                <a:lnTo>
                  <a:pt x="3528" y="2522"/>
                </a:lnTo>
                <a:lnTo>
                  <a:pt x="3520" y="2522"/>
                </a:lnTo>
                <a:lnTo>
                  <a:pt x="3513" y="2522"/>
                </a:lnTo>
                <a:lnTo>
                  <a:pt x="3513" y="2522"/>
                </a:lnTo>
                <a:lnTo>
                  <a:pt x="3513" y="2522"/>
                </a:lnTo>
                <a:lnTo>
                  <a:pt x="3513" y="2522"/>
                </a:lnTo>
                <a:lnTo>
                  <a:pt x="3513" y="2522"/>
                </a:lnTo>
                <a:lnTo>
                  <a:pt x="3513" y="2522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20" y="2514"/>
                </a:lnTo>
                <a:lnTo>
                  <a:pt x="3520" y="2514"/>
                </a:lnTo>
                <a:lnTo>
                  <a:pt x="3520" y="2514"/>
                </a:lnTo>
                <a:lnTo>
                  <a:pt x="3520" y="2507"/>
                </a:lnTo>
                <a:lnTo>
                  <a:pt x="3520" y="2507"/>
                </a:lnTo>
                <a:lnTo>
                  <a:pt x="3520" y="2507"/>
                </a:lnTo>
                <a:lnTo>
                  <a:pt x="3520" y="2500"/>
                </a:lnTo>
                <a:lnTo>
                  <a:pt x="3528" y="2500"/>
                </a:lnTo>
                <a:lnTo>
                  <a:pt x="3528" y="2500"/>
                </a:lnTo>
                <a:lnTo>
                  <a:pt x="3528" y="2493"/>
                </a:lnTo>
                <a:lnTo>
                  <a:pt x="3528" y="2493"/>
                </a:lnTo>
                <a:lnTo>
                  <a:pt x="3528" y="2493"/>
                </a:lnTo>
                <a:lnTo>
                  <a:pt x="3528" y="2493"/>
                </a:lnTo>
                <a:lnTo>
                  <a:pt x="3535" y="2493"/>
                </a:lnTo>
                <a:lnTo>
                  <a:pt x="3535" y="2493"/>
                </a:lnTo>
                <a:lnTo>
                  <a:pt x="3535" y="2493"/>
                </a:lnTo>
                <a:lnTo>
                  <a:pt x="3528" y="2493"/>
                </a:lnTo>
                <a:lnTo>
                  <a:pt x="3528" y="2493"/>
                </a:lnTo>
                <a:lnTo>
                  <a:pt x="3528" y="2493"/>
                </a:lnTo>
                <a:lnTo>
                  <a:pt x="3528" y="2493"/>
                </a:lnTo>
                <a:lnTo>
                  <a:pt x="3528" y="2500"/>
                </a:lnTo>
                <a:lnTo>
                  <a:pt x="3520" y="2500"/>
                </a:lnTo>
                <a:lnTo>
                  <a:pt x="3520" y="2500"/>
                </a:lnTo>
                <a:lnTo>
                  <a:pt x="3520" y="2514"/>
                </a:lnTo>
                <a:lnTo>
                  <a:pt x="3520" y="2514"/>
                </a:lnTo>
                <a:lnTo>
                  <a:pt x="3520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13" y="2514"/>
                </a:lnTo>
                <a:lnTo>
                  <a:pt x="3506" y="2514"/>
                </a:lnTo>
                <a:lnTo>
                  <a:pt x="3506" y="2514"/>
                </a:lnTo>
                <a:lnTo>
                  <a:pt x="3506" y="2507"/>
                </a:lnTo>
                <a:lnTo>
                  <a:pt x="3506" y="2507"/>
                </a:lnTo>
                <a:lnTo>
                  <a:pt x="3506" y="2507"/>
                </a:lnTo>
                <a:lnTo>
                  <a:pt x="3506" y="2507"/>
                </a:lnTo>
                <a:lnTo>
                  <a:pt x="3506" y="2500"/>
                </a:lnTo>
                <a:lnTo>
                  <a:pt x="3506" y="2500"/>
                </a:lnTo>
                <a:lnTo>
                  <a:pt x="3506" y="2500"/>
                </a:lnTo>
                <a:lnTo>
                  <a:pt x="3506" y="2486"/>
                </a:lnTo>
                <a:lnTo>
                  <a:pt x="3506" y="2486"/>
                </a:lnTo>
                <a:lnTo>
                  <a:pt x="3506" y="2479"/>
                </a:lnTo>
                <a:lnTo>
                  <a:pt x="3506" y="2479"/>
                </a:lnTo>
                <a:lnTo>
                  <a:pt x="3506" y="2479"/>
                </a:lnTo>
                <a:lnTo>
                  <a:pt x="3499" y="2479"/>
                </a:lnTo>
                <a:lnTo>
                  <a:pt x="3499" y="2479"/>
                </a:lnTo>
                <a:lnTo>
                  <a:pt x="3499" y="2472"/>
                </a:lnTo>
                <a:lnTo>
                  <a:pt x="3506" y="2472"/>
                </a:lnTo>
                <a:lnTo>
                  <a:pt x="3506" y="2472"/>
                </a:lnTo>
                <a:lnTo>
                  <a:pt x="3506" y="2472"/>
                </a:lnTo>
                <a:lnTo>
                  <a:pt x="3513" y="2472"/>
                </a:lnTo>
                <a:lnTo>
                  <a:pt x="3513" y="2465"/>
                </a:lnTo>
                <a:lnTo>
                  <a:pt x="3506" y="2465"/>
                </a:lnTo>
                <a:lnTo>
                  <a:pt x="3506" y="2472"/>
                </a:lnTo>
                <a:lnTo>
                  <a:pt x="3506" y="2472"/>
                </a:lnTo>
                <a:lnTo>
                  <a:pt x="3499" y="2472"/>
                </a:lnTo>
                <a:lnTo>
                  <a:pt x="3499" y="2472"/>
                </a:lnTo>
                <a:lnTo>
                  <a:pt x="3499" y="2472"/>
                </a:lnTo>
                <a:lnTo>
                  <a:pt x="3499" y="2472"/>
                </a:lnTo>
                <a:lnTo>
                  <a:pt x="3499" y="2472"/>
                </a:lnTo>
                <a:lnTo>
                  <a:pt x="3499" y="2472"/>
                </a:lnTo>
                <a:lnTo>
                  <a:pt x="3499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85" y="2472"/>
                </a:lnTo>
                <a:lnTo>
                  <a:pt x="3485" y="2472"/>
                </a:lnTo>
                <a:lnTo>
                  <a:pt x="3485" y="2465"/>
                </a:lnTo>
                <a:lnTo>
                  <a:pt x="3485" y="2472"/>
                </a:lnTo>
                <a:lnTo>
                  <a:pt x="3485" y="2472"/>
                </a:lnTo>
                <a:lnTo>
                  <a:pt x="3485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92" y="2472"/>
                </a:lnTo>
                <a:lnTo>
                  <a:pt x="3492" y="2479"/>
                </a:lnTo>
                <a:lnTo>
                  <a:pt x="3492" y="2479"/>
                </a:lnTo>
                <a:lnTo>
                  <a:pt x="3492" y="2479"/>
                </a:lnTo>
                <a:lnTo>
                  <a:pt x="3499" y="2479"/>
                </a:lnTo>
                <a:lnTo>
                  <a:pt x="3499" y="2486"/>
                </a:lnTo>
                <a:lnTo>
                  <a:pt x="3499" y="2486"/>
                </a:lnTo>
                <a:lnTo>
                  <a:pt x="3499" y="2486"/>
                </a:lnTo>
                <a:lnTo>
                  <a:pt x="3499" y="2493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92" y="2486"/>
                </a:lnTo>
                <a:lnTo>
                  <a:pt x="3485" y="2486"/>
                </a:lnTo>
                <a:lnTo>
                  <a:pt x="3485" y="2486"/>
                </a:lnTo>
                <a:lnTo>
                  <a:pt x="3485" y="2486"/>
                </a:lnTo>
                <a:lnTo>
                  <a:pt x="3485" y="2486"/>
                </a:lnTo>
                <a:lnTo>
                  <a:pt x="3485" y="2486"/>
                </a:lnTo>
                <a:lnTo>
                  <a:pt x="3485" y="2486"/>
                </a:lnTo>
                <a:lnTo>
                  <a:pt x="3478" y="2479"/>
                </a:lnTo>
                <a:lnTo>
                  <a:pt x="3478" y="2472"/>
                </a:lnTo>
                <a:lnTo>
                  <a:pt x="3478" y="2479"/>
                </a:lnTo>
                <a:lnTo>
                  <a:pt x="3478" y="2479"/>
                </a:lnTo>
                <a:lnTo>
                  <a:pt x="3478" y="2479"/>
                </a:lnTo>
                <a:lnTo>
                  <a:pt x="3478" y="2479"/>
                </a:lnTo>
                <a:lnTo>
                  <a:pt x="3478" y="2479"/>
                </a:lnTo>
                <a:lnTo>
                  <a:pt x="3478" y="2479"/>
                </a:lnTo>
                <a:lnTo>
                  <a:pt x="3478" y="2479"/>
                </a:lnTo>
                <a:lnTo>
                  <a:pt x="3464" y="2465"/>
                </a:lnTo>
                <a:lnTo>
                  <a:pt x="3464" y="2458"/>
                </a:lnTo>
                <a:lnTo>
                  <a:pt x="3464" y="2451"/>
                </a:lnTo>
                <a:lnTo>
                  <a:pt x="3464" y="2451"/>
                </a:lnTo>
                <a:lnTo>
                  <a:pt x="3464" y="2451"/>
                </a:lnTo>
                <a:lnTo>
                  <a:pt x="3464" y="2451"/>
                </a:lnTo>
                <a:lnTo>
                  <a:pt x="3464" y="2451"/>
                </a:lnTo>
                <a:lnTo>
                  <a:pt x="3464" y="2451"/>
                </a:lnTo>
                <a:lnTo>
                  <a:pt x="3464" y="2451"/>
                </a:lnTo>
                <a:lnTo>
                  <a:pt x="3464" y="2451"/>
                </a:lnTo>
                <a:lnTo>
                  <a:pt x="3457" y="2451"/>
                </a:lnTo>
                <a:lnTo>
                  <a:pt x="3457" y="2451"/>
                </a:lnTo>
                <a:lnTo>
                  <a:pt x="3457" y="2451"/>
                </a:lnTo>
                <a:lnTo>
                  <a:pt x="3457" y="2451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43"/>
                </a:lnTo>
                <a:lnTo>
                  <a:pt x="3457" y="2436"/>
                </a:lnTo>
                <a:lnTo>
                  <a:pt x="3449" y="2429"/>
                </a:lnTo>
                <a:lnTo>
                  <a:pt x="3449" y="2429"/>
                </a:lnTo>
                <a:lnTo>
                  <a:pt x="3449" y="2429"/>
                </a:lnTo>
                <a:lnTo>
                  <a:pt x="3442" y="2429"/>
                </a:lnTo>
                <a:lnTo>
                  <a:pt x="3442" y="2429"/>
                </a:lnTo>
                <a:lnTo>
                  <a:pt x="3442" y="2429"/>
                </a:lnTo>
                <a:lnTo>
                  <a:pt x="3435" y="2429"/>
                </a:lnTo>
                <a:lnTo>
                  <a:pt x="3435" y="2422"/>
                </a:lnTo>
                <a:lnTo>
                  <a:pt x="3435" y="2422"/>
                </a:lnTo>
                <a:lnTo>
                  <a:pt x="3435" y="2422"/>
                </a:lnTo>
                <a:lnTo>
                  <a:pt x="3435" y="2422"/>
                </a:lnTo>
                <a:lnTo>
                  <a:pt x="3435" y="2422"/>
                </a:lnTo>
                <a:lnTo>
                  <a:pt x="3442" y="2422"/>
                </a:lnTo>
                <a:lnTo>
                  <a:pt x="3442" y="2429"/>
                </a:lnTo>
                <a:lnTo>
                  <a:pt x="3442" y="2429"/>
                </a:lnTo>
                <a:lnTo>
                  <a:pt x="3442" y="2429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2" y="2422"/>
                </a:lnTo>
                <a:lnTo>
                  <a:pt x="3449" y="2422"/>
                </a:lnTo>
                <a:lnTo>
                  <a:pt x="3449" y="2422"/>
                </a:lnTo>
                <a:lnTo>
                  <a:pt x="3449" y="2422"/>
                </a:lnTo>
                <a:lnTo>
                  <a:pt x="3449" y="2422"/>
                </a:lnTo>
                <a:lnTo>
                  <a:pt x="3449" y="2422"/>
                </a:lnTo>
                <a:lnTo>
                  <a:pt x="3442" y="2422"/>
                </a:lnTo>
                <a:lnTo>
                  <a:pt x="3449" y="2422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2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15"/>
                </a:lnTo>
                <a:lnTo>
                  <a:pt x="3449" y="2408"/>
                </a:lnTo>
                <a:lnTo>
                  <a:pt x="3449" y="2408"/>
                </a:lnTo>
                <a:lnTo>
                  <a:pt x="3449" y="2408"/>
                </a:lnTo>
                <a:lnTo>
                  <a:pt x="3457" y="2401"/>
                </a:lnTo>
                <a:lnTo>
                  <a:pt x="3457" y="2401"/>
                </a:lnTo>
                <a:lnTo>
                  <a:pt x="3457" y="2401"/>
                </a:lnTo>
                <a:lnTo>
                  <a:pt x="3457" y="2401"/>
                </a:lnTo>
                <a:lnTo>
                  <a:pt x="3457" y="2401"/>
                </a:lnTo>
                <a:lnTo>
                  <a:pt x="3457" y="2401"/>
                </a:lnTo>
                <a:lnTo>
                  <a:pt x="3457" y="2394"/>
                </a:lnTo>
                <a:lnTo>
                  <a:pt x="3457" y="2394"/>
                </a:lnTo>
                <a:lnTo>
                  <a:pt x="3464" y="2394"/>
                </a:lnTo>
                <a:lnTo>
                  <a:pt x="3464" y="2394"/>
                </a:lnTo>
                <a:lnTo>
                  <a:pt x="3464" y="2387"/>
                </a:lnTo>
                <a:lnTo>
                  <a:pt x="3464" y="2387"/>
                </a:lnTo>
                <a:lnTo>
                  <a:pt x="3464" y="2387"/>
                </a:lnTo>
                <a:lnTo>
                  <a:pt x="3464" y="2379"/>
                </a:lnTo>
                <a:lnTo>
                  <a:pt x="3457" y="2379"/>
                </a:lnTo>
                <a:lnTo>
                  <a:pt x="3457" y="2372"/>
                </a:lnTo>
                <a:lnTo>
                  <a:pt x="3457" y="2372"/>
                </a:lnTo>
                <a:lnTo>
                  <a:pt x="3457" y="2379"/>
                </a:lnTo>
                <a:lnTo>
                  <a:pt x="3457" y="2379"/>
                </a:lnTo>
                <a:lnTo>
                  <a:pt x="3457" y="2379"/>
                </a:lnTo>
                <a:lnTo>
                  <a:pt x="3457" y="2387"/>
                </a:lnTo>
                <a:lnTo>
                  <a:pt x="3457" y="2387"/>
                </a:lnTo>
                <a:lnTo>
                  <a:pt x="3457" y="2387"/>
                </a:lnTo>
                <a:lnTo>
                  <a:pt x="3457" y="2387"/>
                </a:lnTo>
                <a:lnTo>
                  <a:pt x="3449" y="2387"/>
                </a:lnTo>
                <a:lnTo>
                  <a:pt x="3449" y="2387"/>
                </a:lnTo>
                <a:lnTo>
                  <a:pt x="3449" y="2387"/>
                </a:lnTo>
                <a:lnTo>
                  <a:pt x="3449" y="2387"/>
                </a:lnTo>
                <a:lnTo>
                  <a:pt x="3449" y="2379"/>
                </a:lnTo>
                <a:lnTo>
                  <a:pt x="3449" y="2372"/>
                </a:lnTo>
                <a:lnTo>
                  <a:pt x="3449" y="2372"/>
                </a:lnTo>
                <a:lnTo>
                  <a:pt x="3442" y="2372"/>
                </a:lnTo>
                <a:lnTo>
                  <a:pt x="3442" y="2372"/>
                </a:lnTo>
                <a:lnTo>
                  <a:pt x="3442" y="2372"/>
                </a:lnTo>
                <a:lnTo>
                  <a:pt x="3442" y="2372"/>
                </a:lnTo>
                <a:lnTo>
                  <a:pt x="3442" y="2372"/>
                </a:lnTo>
                <a:lnTo>
                  <a:pt x="3442" y="2372"/>
                </a:lnTo>
                <a:lnTo>
                  <a:pt x="3442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65"/>
                </a:lnTo>
                <a:lnTo>
                  <a:pt x="3435" y="2365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35" y="2372"/>
                </a:lnTo>
                <a:lnTo>
                  <a:pt x="3442" y="2372"/>
                </a:lnTo>
                <a:lnTo>
                  <a:pt x="3435" y="2372"/>
                </a:lnTo>
                <a:lnTo>
                  <a:pt x="3435" y="2379"/>
                </a:lnTo>
                <a:lnTo>
                  <a:pt x="3435" y="2379"/>
                </a:lnTo>
                <a:lnTo>
                  <a:pt x="3435" y="2379"/>
                </a:lnTo>
                <a:lnTo>
                  <a:pt x="3442" y="2379"/>
                </a:lnTo>
                <a:lnTo>
                  <a:pt x="3442" y="2379"/>
                </a:lnTo>
                <a:lnTo>
                  <a:pt x="3449" y="2379"/>
                </a:lnTo>
                <a:lnTo>
                  <a:pt x="3449" y="2379"/>
                </a:lnTo>
                <a:lnTo>
                  <a:pt x="3442" y="2387"/>
                </a:lnTo>
                <a:lnTo>
                  <a:pt x="3442" y="2387"/>
                </a:lnTo>
                <a:lnTo>
                  <a:pt x="3442" y="2387"/>
                </a:lnTo>
                <a:lnTo>
                  <a:pt x="3442" y="2387"/>
                </a:lnTo>
                <a:lnTo>
                  <a:pt x="3442" y="2394"/>
                </a:lnTo>
                <a:lnTo>
                  <a:pt x="3442" y="2394"/>
                </a:lnTo>
                <a:lnTo>
                  <a:pt x="3442" y="2394"/>
                </a:lnTo>
                <a:lnTo>
                  <a:pt x="3442" y="2394"/>
                </a:lnTo>
                <a:lnTo>
                  <a:pt x="3442" y="2394"/>
                </a:lnTo>
                <a:lnTo>
                  <a:pt x="3442" y="2401"/>
                </a:lnTo>
                <a:lnTo>
                  <a:pt x="3442" y="2401"/>
                </a:lnTo>
                <a:lnTo>
                  <a:pt x="3442" y="2401"/>
                </a:lnTo>
                <a:lnTo>
                  <a:pt x="3442" y="2401"/>
                </a:lnTo>
                <a:lnTo>
                  <a:pt x="3442" y="2401"/>
                </a:lnTo>
                <a:lnTo>
                  <a:pt x="3442" y="2401"/>
                </a:lnTo>
                <a:lnTo>
                  <a:pt x="3435" y="2401"/>
                </a:lnTo>
                <a:lnTo>
                  <a:pt x="3435" y="2401"/>
                </a:lnTo>
                <a:lnTo>
                  <a:pt x="3435" y="2401"/>
                </a:lnTo>
                <a:lnTo>
                  <a:pt x="3435" y="2401"/>
                </a:lnTo>
                <a:lnTo>
                  <a:pt x="3435" y="2401"/>
                </a:lnTo>
                <a:lnTo>
                  <a:pt x="3435" y="2401"/>
                </a:lnTo>
                <a:lnTo>
                  <a:pt x="3435" y="2394"/>
                </a:lnTo>
                <a:lnTo>
                  <a:pt x="3428" y="2394"/>
                </a:lnTo>
                <a:lnTo>
                  <a:pt x="3428" y="2394"/>
                </a:lnTo>
                <a:lnTo>
                  <a:pt x="3428" y="2394"/>
                </a:lnTo>
                <a:lnTo>
                  <a:pt x="3428" y="2394"/>
                </a:lnTo>
                <a:lnTo>
                  <a:pt x="3428" y="2394"/>
                </a:lnTo>
                <a:lnTo>
                  <a:pt x="3428" y="2401"/>
                </a:lnTo>
                <a:lnTo>
                  <a:pt x="3435" y="2401"/>
                </a:lnTo>
                <a:lnTo>
                  <a:pt x="3435" y="2401"/>
                </a:lnTo>
                <a:lnTo>
                  <a:pt x="3435" y="2408"/>
                </a:lnTo>
                <a:lnTo>
                  <a:pt x="3435" y="2408"/>
                </a:lnTo>
                <a:lnTo>
                  <a:pt x="3435" y="2408"/>
                </a:lnTo>
                <a:lnTo>
                  <a:pt x="3435" y="2408"/>
                </a:lnTo>
                <a:lnTo>
                  <a:pt x="3435" y="2401"/>
                </a:lnTo>
                <a:lnTo>
                  <a:pt x="3435" y="2401"/>
                </a:lnTo>
                <a:lnTo>
                  <a:pt x="3428" y="2401"/>
                </a:lnTo>
                <a:lnTo>
                  <a:pt x="3421" y="2394"/>
                </a:lnTo>
                <a:lnTo>
                  <a:pt x="3421" y="2394"/>
                </a:lnTo>
                <a:lnTo>
                  <a:pt x="3421" y="2387"/>
                </a:lnTo>
                <a:lnTo>
                  <a:pt x="3421" y="2387"/>
                </a:lnTo>
                <a:lnTo>
                  <a:pt x="3421" y="2387"/>
                </a:lnTo>
                <a:lnTo>
                  <a:pt x="3421" y="2387"/>
                </a:lnTo>
                <a:lnTo>
                  <a:pt x="3421" y="2379"/>
                </a:lnTo>
                <a:lnTo>
                  <a:pt x="3421" y="2379"/>
                </a:lnTo>
                <a:lnTo>
                  <a:pt x="3421" y="2379"/>
                </a:lnTo>
                <a:lnTo>
                  <a:pt x="3421" y="2379"/>
                </a:lnTo>
                <a:lnTo>
                  <a:pt x="3421" y="2379"/>
                </a:lnTo>
                <a:lnTo>
                  <a:pt x="3421" y="2387"/>
                </a:lnTo>
                <a:lnTo>
                  <a:pt x="3421" y="2387"/>
                </a:lnTo>
                <a:lnTo>
                  <a:pt x="3421" y="2379"/>
                </a:lnTo>
                <a:lnTo>
                  <a:pt x="3428" y="2365"/>
                </a:lnTo>
                <a:lnTo>
                  <a:pt x="3428" y="2365"/>
                </a:lnTo>
                <a:lnTo>
                  <a:pt x="3428" y="2365"/>
                </a:lnTo>
                <a:lnTo>
                  <a:pt x="3428" y="2365"/>
                </a:lnTo>
                <a:lnTo>
                  <a:pt x="3428" y="2358"/>
                </a:lnTo>
                <a:lnTo>
                  <a:pt x="3421" y="2358"/>
                </a:lnTo>
                <a:lnTo>
                  <a:pt x="3421" y="2358"/>
                </a:lnTo>
                <a:lnTo>
                  <a:pt x="3421" y="2358"/>
                </a:lnTo>
                <a:lnTo>
                  <a:pt x="3421" y="2351"/>
                </a:lnTo>
                <a:lnTo>
                  <a:pt x="3421" y="2351"/>
                </a:lnTo>
                <a:lnTo>
                  <a:pt x="3421" y="2351"/>
                </a:lnTo>
                <a:lnTo>
                  <a:pt x="3428" y="2351"/>
                </a:lnTo>
                <a:lnTo>
                  <a:pt x="3428" y="2351"/>
                </a:lnTo>
                <a:lnTo>
                  <a:pt x="3428" y="2344"/>
                </a:lnTo>
                <a:lnTo>
                  <a:pt x="3428" y="2344"/>
                </a:lnTo>
                <a:lnTo>
                  <a:pt x="3428" y="2344"/>
                </a:lnTo>
                <a:lnTo>
                  <a:pt x="3428" y="2337"/>
                </a:lnTo>
                <a:lnTo>
                  <a:pt x="3428" y="2337"/>
                </a:lnTo>
                <a:lnTo>
                  <a:pt x="3428" y="2344"/>
                </a:lnTo>
                <a:lnTo>
                  <a:pt x="3428" y="2344"/>
                </a:lnTo>
                <a:lnTo>
                  <a:pt x="3428" y="2330"/>
                </a:lnTo>
                <a:lnTo>
                  <a:pt x="3428" y="2330"/>
                </a:lnTo>
                <a:lnTo>
                  <a:pt x="3428" y="2330"/>
                </a:lnTo>
                <a:lnTo>
                  <a:pt x="3428" y="2330"/>
                </a:lnTo>
                <a:lnTo>
                  <a:pt x="3428" y="2323"/>
                </a:lnTo>
                <a:lnTo>
                  <a:pt x="3428" y="2323"/>
                </a:lnTo>
                <a:lnTo>
                  <a:pt x="3428" y="2316"/>
                </a:lnTo>
                <a:lnTo>
                  <a:pt x="3435" y="2316"/>
                </a:lnTo>
                <a:lnTo>
                  <a:pt x="3428" y="2308"/>
                </a:lnTo>
                <a:lnTo>
                  <a:pt x="3435" y="2301"/>
                </a:lnTo>
                <a:lnTo>
                  <a:pt x="3428" y="2301"/>
                </a:lnTo>
                <a:lnTo>
                  <a:pt x="3428" y="2301"/>
                </a:lnTo>
                <a:lnTo>
                  <a:pt x="3428" y="2301"/>
                </a:lnTo>
                <a:lnTo>
                  <a:pt x="3428" y="2301"/>
                </a:lnTo>
                <a:lnTo>
                  <a:pt x="3428" y="2301"/>
                </a:lnTo>
                <a:lnTo>
                  <a:pt x="3428" y="2301"/>
                </a:lnTo>
                <a:lnTo>
                  <a:pt x="3428" y="2301"/>
                </a:lnTo>
                <a:lnTo>
                  <a:pt x="3428" y="2294"/>
                </a:lnTo>
                <a:lnTo>
                  <a:pt x="3428" y="2294"/>
                </a:lnTo>
                <a:lnTo>
                  <a:pt x="3428" y="2294"/>
                </a:lnTo>
                <a:lnTo>
                  <a:pt x="3428" y="2294"/>
                </a:lnTo>
                <a:lnTo>
                  <a:pt x="3428" y="2294"/>
                </a:lnTo>
                <a:lnTo>
                  <a:pt x="3428" y="2294"/>
                </a:lnTo>
                <a:lnTo>
                  <a:pt x="3428" y="2294"/>
                </a:lnTo>
                <a:lnTo>
                  <a:pt x="3428" y="2287"/>
                </a:lnTo>
                <a:lnTo>
                  <a:pt x="3428" y="2287"/>
                </a:lnTo>
                <a:lnTo>
                  <a:pt x="3428" y="2287"/>
                </a:lnTo>
                <a:lnTo>
                  <a:pt x="3428" y="2287"/>
                </a:lnTo>
                <a:lnTo>
                  <a:pt x="3428" y="2287"/>
                </a:lnTo>
                <a:lnTo>
                  <a:pt x="3428" y="2287"/>
                </a:lnTo>
                <a:lnTo>
                  <a:pt x="3428" y="2287"/>
                </a:lnTo>
                <a:lnTo>
                  <a:pt x="3428" y="2280"/>
                </a:lnTo>
                <a:lnTo>
                  <a:pt x="3428" y="2280"/>
                </a:lnTo>
                <a:lnTo>
                  <a:pt x="3428" y="2280"/>
                </a:lnTo>
                <a:lnTo>
                  <a:pt x="3428" y="2280"/>
                </a:lnTo>
                <a:lnTo>
                  <a:pt x="3428" y="2280"/>
                </a:lnTo>
                <a:lnTo>
                  <a:pt x="3428" y="2280"/>
                </a:lnTo>
                <a:lnTo>
                  <a:pt x="3421" y="2280"/>
                </a:lnTo>
                <a:lnTo>
                  <a:pt x="3421" y="2273"/>
                </a:lnTo>
                <a:lnTo>
                  <a:pt x="3421" y="2273"/>
                </a:lnTo>
                <a:lnTo>
                  <a:pt x="3421" y="2266"/>
                </a:lnTo>
                <a:lnTo>
                  <a:pt x="3421" y="2266"/>
                </a:lnTo>
                <a:lnTo>
                  <a:pt x="3414" y="2266"/>
                </a:lnTo>
                <a:lnTo>
                  <a:pt x="3414" y="2266"/>
                </a:lnTo>
                <a:lnTo>
                  <a:pt x="3414" y="2266"/>
                </a:lnTo>
                <a:lnTo>
                  <a:pt x="3414" y="2266"/>
                </a:lnTo>
                <a:lnTo>
                  <a:pt x="3414" y="2266"/>
                </a:lnTo>
                <a:lnTo>
                  <a:pt x="3414" y="2266"/>
                </a:lnTo>
                <a:lnTo>
                  <a:pt x="3414" y="2259"/>
                </a:lnTo>
                <a:lnTo>
                  <a:pt x="3414" y="2259"/>
                </a:lnTo>
                <a:lnTo>
                  <a:pt x="3414" y="2259"/>
                </a:lnTo>
                <a:lnTo>
                  <a:pt x="3414" y="2259"/>
                </a:lnTo>
                <a:lnTo>
                  <a:pt x="3414" y="2259"/>
                </a:lnTo>
                <a:lnTo>
                  <a:pt x="3414" y="2252"/>
                </a:lnTo>
                <a:lnTo>
                  <a:pt x="3414" y="2252"/>
                </a:lnTo>
                <a:lnTo>
                  <a:pt x="3407" y="2252"/>
                </a:lnTo>
                <a:lnTo>
                  <a:pt x="3407" y="2252"/>
                </a:lnTo>
                <a:lnTo>
                  <a:pt x="3407" y="2252"/>
                </a:lnTo>
                <a:lnTo>
                  <a:pt x="3407" y="2252"/>
                </a:lnTo>
                <a:lnTo>
                  <a:pt x="3407" y="2252"/>
                </a:lnTo>
                <a:lnTo>
                  <a:pt x="3407" y="2252"/>
                </a:lnTo>
                <a:lnTo>
                  <a:pt x="3400" y="2252"/>
                </a:lnTo>
                <a:lnTo>
                  <a:pt x="3400" y="2252"/>
                </a:lnTo>
                <a:lnTo>
                  <a:pt x="3400" y="2252"/>
                </a:lnTo>
                <a:lnTo>
                  <a:pt x="3400" y="2252"/>
                </a:lnTo>
                <a:lnTo>
                  <a:pt x="3393" y="2252"/>
                </a:lnTo>
                <a:lnTo>
                  <a:pt x="3393" y="2252"/>
                </a:lnTo>
                <a:lnTo>
                  <a:pt x="3393" y="2252"/>
                </a:lnTo>
                <a:lnTo>
                  <a:pt x="3393" y="2252"/>
                </a:lnTo>
                <a:lnTo>
                  <a:pt x="3393" y="2252"/>
                </a:lnTo>
                <a:lnTo>
                  <a:pt x="3393" y="2252"/>
                </a:lnTo>
                <a:lnTo>
                  <a:pt x="3386" y="2252"/>
                </a:lnTo>
                <a:lnTo>
                  <a:pt x="3386" y="2252"/>
                </a:lnTo>
                <a:lnTo>
                  <a:pt x="3386" y="2252"/>
                </a:lnTo>
                <a:lnTo>
                  <a:pt x="3386" y="2252"/>
                </a:lnTo>
                <a:lnTo>
                  <a:pt x="3386" y="2252"/>
                </a:lnTo>
                <a:lnTo>
                  <a:pt x="3386" y="2252"/>
                </a:lnTo>
                <a:lnTo>
                  <a:pt x="3386" y="2252"/>
                </a:lnTo>
                <a:lnTo>
                  <a:pt x="3386" y="2245"/>
                </a:lnTo>
                <a:lnTo>
                  <a:pt x="3386" y="2245"/>
                </a:lnTo>
                <a:lnTo>
                  <a:pt x="3386" y="2245"/>
                </a:lnTo>
                <a:lnTo>
                  <a:pt x="3386" y="2245"/>
                </a:lnTo>
                <a:lnTo>
                  <a:pt x="3379" y="2245"/>
                </a:lnTo>
                <a:lnTo>
                  <a:pt x="3379" y="2245"/>
                </a:lnTo>
                <a:lnTo>
                  <a:pt x="3379" y="2245"/>
                </a:lnTo>
                <a:lnTo>
                  <a:pt x="3379" y="2245"/>
                </a:lnTo>
                <a:lnTo>
                  <a:pt x="3379" y="2245"/>
                </a:lnTo>
                <a:lnTo>
                  <a:pt x="3379" y="2245"/>
                </a:lnTo>
                <a:lnTo>
                  <a:pt x="3379" y="2237"/>
                </a:lnTo>
                <a:lnTo>
                  <a:pt x="3379" y="2237"/>
                </a:lnTo>
                <a:lnTo>
                  <a:pt x="3371" y="2237"/>
                </a:lnTo>
                <a:lnTo>
                  <a:pt x="3371" y="2230"/>
                </a:lnTo>
                <a:lnTo>
                  <a:pt x="3371" y="2230"/>
                </a:lnTo>
                <a:lnTo>
                  <a:pt x="3364" y="2230"/>
                </a:lnTo>
                <a:lnTo>
                  <a:pt x="3364" y="2230"/>
                </a:lnTo>
                <a:lnTo>
                  <a:pt x="3364" y="2230"/>
                </a:lnTo>
                <a:lnTo>
                  <a:pt x="3357" y="2223"/>
                </a:lnTo>
                <a:lnTo>
                  <a:pt x="3357" y="2223"/>
                </a:lnTo>
                <a:lnTo>
                  <a:pt x="3357" y="2223"/>
                </a:lnTo>
                <a:lnTo>
                  <a:pt x="3350" y="2223"/>
                </a:lnTo>
                <a:lnTo>
                  <a:pt x="3350" y="2223"/>
                </a:lnTo>
                <a:lnTo>
                  <a:pt x="3350" y="2223"/>
                </a:lnTo>
                <a:lnTo>
                  <a:pt x="3350" y="2216"/>
                </a:lnTo>
                <a:lnTo>
                  <a:pt x="3350" y="2216"/>
                </a:lnTo>
                <a:lnTo>
                  <a:pt x="3350" y="2216"/>
                </a:lnTo>
                <a:lnTo>
                  <a:pt x="3350" y="2216"/>
                </a:lnTo>
                <a:lnTo>
                  <a:pt x="3350" y="2209"/>
                </a:lnTo>
                <a:lnTo>
                  <a:pt x="3350" y="2209"/>
                </a:lnTo>
                <a:lnTo>
                  <a:pt x="3350" y="2209"/>
                </a:lnTo>
                <a:lnTo>
                  <a:pt x="3350" y="2209"/>
                </a:lnTo>
                <a:lnTo>
                  <a:pt x="3350" y="2209"/>
                </a:lnTo>
                <a:lnTo>
                  <a:pt x="3343" y="2209"/>
                </a:lnTo>
                <a:lnTo>
                  <a:pt x="3343" y="2209"/>
                </a:lnTo>
                <a:lnTo>
                  <a:pt x="3343" y="2209"/>
                </a:lnTo>
                <a:lnTo>
                  <a:pt x="3343" y="2209"/>
                </a:lnTo>
                <a:lnTo>
                  <a:pt x="3336" y="2202"/>
                </a:lnTo>
                <a:lnTo>
                  <a:pt x="3336" y="2202"/>
                </a:lnTo>
                <a:lnTo>
                  <a:pt x="3336" y="2202"/>
                </a:lnTo>
                <a:lnTo>
                  <a:pt x="3336" y="2202"/>
                </a:lnTo>
                <a:lnTo>
                  <a:pt x="3336" y="2202"/>
                </a:lnTo>
                <a:lnTo>
                  <a:pt x="3336" y="2195"/>
                </a:lnTo>
                <a:lnTo>
                  <a:pt x="3336" y="2195"/>
                </a:lnTo>
                <a:lnTo>
                  <a:pt x="3329" y="2195"/>
                </a:lnTo>
                <a:lnTo>
                  <a:pt x="3329" y="2195"/>
                </a:lnTo>
                <a:lnTo>
                  <a:pt x="3329" y="2195"/>
                </a:lnTo>
                <a:lnTo>
                  <a:pt x="3329" y="2195"/>
                </a:lnTo>
                <a:lnTo>
                  <a:pt x="3329" y="2188"/>
                </a:lnTo>
                <a:lnTo>
                  <a:pt x="3322" y="2188"/>
                </a:lnTo>
                <a:lnTo>
                  <a:pt x="3322" y="2188"/>
                </a:lnTo>
                <a:lnTo>
                  <a:pt x="3322" y="2188"/>
                </a:lnTo>
                <a:lnTo>
                  <a:pt x="3322" y="2181"/>
                </a:lnTo>
                <a:lnTo>
                  <a:pt x="3315" y="2181"/>
                </a:lnTo>
                <a:lnTo>
                  <a:pt x="3315" y="2181"/>
                </a:lnTo>
                <a:lnTo>
                  <a:pt x="3315" y="2181"/>
                </a:lnTo>
                <a:lnTo>
                  <a:pt x="3315" y="2181"/>
                </a:lnTo>
                <a:lnTo>
                  <a:pt x="3308" y="2181"/>
                </a:lnTo>
                <a:lnTo>
                  <a:pt x="3308" y="2181"/>
                </a:lnTo>
                <a:lnTo>
                  <a:pt x="3300" y="2173"/>
                </a:lnTo>
                <a:lnTo>
                  <a:pt x="3293" y="2173"/>
                </a:lnTo>
                <a:lnTo>
                  <a:pt x="3286" y="2173"/>
                </a:lnTo>
                <a:lnTo>
                  <a:pt x="3286" y="2173"/>
                </a:lnTo>
                <a:lnTo>
                  <a:pt x="3279" y="2173"/>
                </a:lnTo>
                <a:lnTo>
                  <a:pt x="3279" y="2173"/>
                </a:lnTo>
                <a:lnTo>
                  <a:pt x="3279" y="2173"/>
                </a:lnTo>
                <a:lnTo>
                  <a:pt x="3279" y="2173"/>
                </a:lnTo>
                <a:lnTo>
                  <a:pt x="3279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72" y="2173"/>
                </a:lnTo>
                <a:lnTo>
                  <a:pt x="3265" y="2173"/>
                </a:lnTo>
                <a:lnTo>
                  <a:pt x="3265" y="2173"/>
                </a:lnTo>
                <a:lnTo>
                  <a:pt x="3265" y="2181"/>
                </a:lnTo>
                <a:lnTo>
                  <a:pt x="3265" y="2181"/>
                </a:lnTo>
                <a:lnTo>
                  <a:pt x="3265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1"/>
                </a:lnTo>
                <a:lnTo>
                  <a:pt x="3258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65" y="2188"/>
                </a:lnTo>
                <a:lnTo>
                  <a:pt x="3265" y="2188"/>
                </a:lnTo>
                <a:lnTo>
                  <a:pt x="3265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51" y="2188"/>
                </a:lnTo>
                <a:lnTo>
                  <a:pt x="3251" y="2188"/>
                </a:lnTo>
                <a:lnTo>
                  <a:pt x="3251" y="2188"/>
                </a:lnTo>
                <a:lnTo>
                  <a:pt x="3251" y="2188"/>
                </a:lnTo>
                <a:lnTo>
                  <a:pt x="3251" y="2188"/>
                </a:lnTo>
                <a:lnTo>
                  <a:pt x="3258" y="2188"/>
                </a:lnTo>
                <a:lnTo>
                  <a:pt x="3258" y="2188"/>
                </a:lnTo>
                <a:lnTo>
                  <a:pt x="3265" y="2188"/>
                </a:lnTo>
                <a:lnTo>
                  <a:pt x="3265" y="2195"/>
                </a:lnTo>
                <a:lnTo>
                  <a:pt x="3265" y="2195"/>
                </a:lnTo>
                <a:lnTo>
                  <a:pt x="3258" y="2195"/>
                </a:lnTo>
                <a:lnTo>
                  <a:pt x="3265" y="2195"/>
                </a:lnTo>
                <a:lnTo>
                  <a:pt x="3265" y="2195"/>
                </a:lnTo>
                <a:lnTo>
                  <a:pt x="3265" y="2195"/>
                </a:lnTo>
                <a:lnTo>
                  <a:pt x="3258" y="2195"/>
                </a:lnTo>
                <a:lnTo>
                  <a:pt x="3258" y="2195"/>
                </a:lnTo>
                <a:lnTo>
                  <a:pt x="3251" y="2195"/>
                </a:lnTo>
                <a:lnTo>
                  <a:pt x="3251" y="2195"/>
                </a:lnTo>
                <a:lnTo>
                  <a:pt x="3251" y="2195"/>
                </a:lnTo>
                <a:lnTo>
                  <a:pt x="3251" y="2195"/>
                </a:lnTo>
                <a:lnTo>
                  <a:pt x="3244" y="2195"/>
                </a:lnTo>
                <a:lnTo>
                  <a:pt x="3244" y="2202"/>
                </a:lnTo>
                <a:lnTo>
                  <a:pt x="3237" y="2202"/>
                </a:lnTo>
                <a:lnTo>
                  <a:pt x="3237" y="2209"/>
                </a:lnTo>
                <a:lnTo>
                  <a:pt x="3229" y="2209"/>
                </a:lnTo>
                <a:lnTo>
                  <a:pt x="3229" y="2209"/>
                </a:lnTo>
                <a:lnTo>
                  <a:pt x="3229" y="2209"/>
                </a:lnTo>
                <a:lnTo>
                  <a:pt x="3222" y="2216"/>
                </a:lnTo>
                <a:lnTo>
                  <a:pt x="3222" y="2216"/>
                </a:lnTo>
                <a:lnTo>
                  <a:pt x="3222" y="2216"/>
                </a:lnTo>
                <a:lnTo>
                  <a:pt x="3222" y="2216"/>
                </a:lnTo>
                <a:lnTo>
                  <a:pt x="3222" y="2216"/>
                </a:lnTo>
                <a:lnTo>
                  <a:pt x="3215" y="2216"/>
                </a:lnTo>
                <a:lnTo>
                  <a:pt x="3215" y="2216"/>
                </a:lnTo>
                <a:lnTo>
                  <a:pt x="3215" y="2216"/>
                </a:lnTo>
                <a:lnTo>
                  <a:pt x="3215" y="2216"/>
                </a:lnTo>
                <a:lnTo>
                  <a:pt x="3222" y="2209"/>
                </a:lnTo>
                <a:lnTo>
                  <a:pt x="3215" y="2209"/>
                </a:lnTo>
                <a:lnTo>
                  <a:pt x="3215" y="2209"/>
                </a:lnTo>
                <a:lnTo>
                  <a:pt x="3215" y="2216"/>
                </a:lnTo>
                <a:lnTo>
                  <a:pt x="3215" y="2216"/>
                </a:lnTo>
                <a:lnTo>
                  <a:pt x="3215" y="2216"/>
                </a:lnTo>
                <a:lnTo>
                  <a:pt x="3208" y="2216"/>
                </a:lnTo>
                <a:lnTo>
                  <a:pt x="3208" y="2216"/>
                </a:lnTo>
                <a:lnTo>
                  <a:pt x="3208" y="2223"/>
                </a:lnTo>
                <a:lnTo>
                  <a:pt x="3208" y="2223"/>
                </a:lnTo>
                <a:lnTo>
                  <a:pt x="3201" y="2223"/>
                </a:lnTo>
                <a:lnTo>
                  <a:pt x="3194" y="2223"/>
                </a:lnTo>
                <a:lnTo>
                  <a:pt x="3187" y="2230"/>
                </a:lnTo>
                <a:lnTo>
                  <a:pt x="3187" y="2230"/>
                </a:lnTo>
                <a:lnTo>
                  <a:pt x="3180" y="2230"/>
                </a:lnTo>
                <a:lnTo>
                  <a:pt x="3180" y="2230"/>
                </a:lnTo>
                <a:lnTo>
                  <a:pt x="3173" y="2230"/>
                </a:lnTo>
                <a:lnTo>
                  <a:pt x="3173" y="2230"/>
                </a:lnTo>
                <a:lnTo>
                  <a:pt x="3173" y="2230"/>
                </a:lnTo>
                <a:lnTo>
                  <a:pt x="3173" y="2223"/>
                </a:lnTo>
                <a:lnTo>
                  <a:pt x="3166" y="2216"/>
                </a:lnTo>
                <a:lnTo>
                  <a:pt x="3166" y="2209"/>
                </a:lnTo>
                <a:lnTo>
                  <a:pt x="3173" y="2209"/>
                </a:lnTo>
                <a:lnTo>
                  <a:pt x="3173" y="2209"/>
                </a:lnTo>
                <a:lnTo>
                  <a:pt x="3173" y="2216"/>
                </a:lnTo>
                <a:lnTo>
                  <a:pt x="3173" y="2223"/>
                </a:lnTo>
                <a:lnTo>
                  <a:pt x="3173" y="2223"/>
                </a:lnTo>
                <a:lnTo>
                  <a:pt x="3173" y="2223"/>
                </a:lnTo>
                <a:lnTo>
                  <a:pt x="3173" y="2230"/>
                </a:lnTo>
                <a:lnTo>
                  <a:pt x="3173" y="2230"/>
                </a:lnTo>
                <a:lnTo>
                  <a:pt x="3180" y="2230"/>
                </a:lnTo>
                <a:lnTo>
                  <a:pt x="3180" y="2230"/>
                </a:lnTo>
                <a:lnTo>
                  <a:pt x="3180" y="2223"/>
                </a:lnTo>
                <a:lnTo>
                  <a:pt x="3180" y="2223"/>
                </a:lnTo>
                <a:lnTo>
                  <a:pt x="3180" y="2223"/>
                </a:lnTo>
                <a:lnTo>
                  <a:pt x="3180" y="2223"/>
                </a:lnTo>
                <a:lnTo>
                  <a:pt x="3180" y="2216"/>
                </a:lnTo>
                <a:lnTo>
                  <a:pt x="3180" y="2216"/>
                </a:lnTo>
                <a:lnTo>
                  <a:pt x="3173" y="2209"/>
                </a:lnTo>
                <a:lnTo>
                  <a:pt x="3173" y="2209"/>
                </a:lnTo>
                <a:lnTo>
                  <a:pt x="3173" y="2209"/>
                </a:lnTo>
                <a:lnTo>
                  <a:pt x="3173" y="2209"/>
                </a:lnTo>
                <a:lnTo>
                  <a:pt x="3173" y="2202"/>
                </a:lnTo>
                <a:lnTo>
                  <a:pt x="3166" y="2202"/>
                </a:lnTo>
                <a:lnTo>
                  <a:pt x="3158" y="2202"/>
                </a:lnTo>
                <a:lnTo>
                  <a:pt x="3151" y="2195"/>
                </a:lnTo>
                <a:lnTo>
                  <a:pt x="3151" y="2195"/>
                </a:lnTo>
                <a:lnTo>
                  <a:pt x="3151" y="2195"/>
                </a:lnTo>
                <a:lnTo>
                  <a:pt x="3151" y="2195"/>
                </a:lnTo>
                <a:lnTo>
                  <a:pt x="3151" y="2195"/>
                </a:lnTo>
                <a:lnTo>
                  <a:pt x="3151" y="2195"/>
                </a:lnTo>
                <a:lnTo>
                  <a:pt x="3151" y="2195"/>
                </a:lnTo>
                <a:lnTo>
                  <a:pt x="3158" y="2195"/>
                </a:lnTo>
                <a:lnTo>
                  <a:pt x="3158" y="2202"/>
                </a:lnTo>
                <a:lnTo>
                  <a:pt x="3158" y="2202"/>
                </a:lnTo>
                <a:lnTo>
                  <a:pt x="3151" y="2188"/>
                </a:lnTo>
                <a:lnTo>
                  <a:pt x="3144" y="2188"/>
                </a:lnTo>
                <a:lnTo>
                  <a:pt x="3144" y="2188"/>
                </a:lnTo>
                <a:lnTo>
                  <a:pt x="3144" y="2188"/>
                </a:lnTo>
                <a:lnTo>
                  <a:pt x="3144" y="2188"/>
                </a:lnTo>
                <a:lnTo>
                  <a:pt x="3144" y="2188"/>
                </a:lnTo>
                <a:lnTo>
                  <a:pt x="3144" y="2188"/>
                </a:lnTo>
                <a:lnTo>
                  <a:pt x="3151" y="2188"/>
                </a:lnTo>
                <a:lnTo>
                  <a:pt x="3158" y="2188"/>
                </a:lnTo>
                <a:lnTo>
                  <a:pt x="3158" y="2195"/>
                </a:lnTo>
                <a:lnTo>
                  <a:pt x="3158" y="2195"/>
                </a:lnTo>
                <a:lnTo>
                  <a:pt x="3166" y="2195"/>
                </a:lnTo>
                <a:lnTo>
                  <a:pt x="3166" y="2195"/>
                </a:lnTo>
                <a:lnTo>
                  <a:pt x="3166" y="2195"/>
                </a:lnTo>
                <a:lnTo>
                  <a:pt x="3166" y="2195"/>
                </a:lnTo>
                <a:lnTo>
                  <a:pt x="3166" y="2195"/>
                </a:lnTo>
                <a:lnTo>
                  <a:pt x="3166" y="2188"/>
                </a:lnTo>
                <a:lnTo>
                  <a:pt x="3166" y="2188"/>
                </a:lnTo>
                <a:lnTo>
                  <a:pt x="3166" y="2188"/>
                </a:lnTo>
                <a:lnTo>
                  <a:pt x="3166" y="2188"/>
                </a:lnTo>
                <a:lnTo>
                  <a:pt x="3166" y="2188"/>
                </a:lnTo>
                <a:lnTo>
                  <a:pt x="3166" y="2188"/>
                </a:lnTo>
                <a:lnTo>
                  <a:pt x="3166" y="2188"/>
                </a:lnTo>
                <a:lnTo>
                  <a:pt x="3166" y="2188"/>
                </a:lnTo>
                <a:lnTo>
                  <a:pt x="3166" y="2195"/>
                </a:lnTo>
                <a:lnTo>
                  <a:pt x="3158" y="2195"/>
                </a:lnTo>
                <a:lnTo>
                  <a:pt x="3158" y="2195"/>
                </a:lnTo>
                <a:lnTo>
                  <a:pt x="3158" y="2188"/>
                </a:lnTo>
                <a:lnTo>
                  <a:pt x="3158" y="2188"/>
                </a:lnTo>
                <a:lnTo>
                  <a:pt x="3158" y="2188"/>
                </a:lnTo>
                <a:lnTo>
                  <a:pt x="3158" y="2188"/>
                </a:lnTo>
                <a:lnTo>
                  <a:pt x="3158" y="2188"/>
                </a:lnTo>
                <a:lnTo>
                  <a:pt x="3158" y="2188"/>
                </a:lnTo>
                <a:lnTo>
                  <a:pt x="3158" y="2181"/>
                </a:lnTo>
                <a:lnTo>
                  <a:pt x="3158" y="2181"/>
                </a:lnTo>
                <a:lnTo>
                  <a:pt x="3158" y="2181"/>
                </a:lnTo>
                <a:lnTo>
                  <a:pt x="3158" y="2181"/>
                </a:lnTo>
                <a:lnTo>
                  <a:pt x="3151" y="2188"/>
                </a:lnTo>
                <a:lnTo>
                  <a:pt x="3151" y="2181"/>
                </a:lnTo>
                <a:lnTo>
                  <a:pt x="3151" y="2188"/>
                </a:lnTo>
                <a:lnTo>
                  <a:pt x="3151" y="2188"/>
                </a:lnTo>
                <a:lnTo>
                  <a:pt x="3151" y="2188"/>
                </a:lnTo>
                <a:lnTo>
                  <a:pt x="3151" y="2188"/>
                </a:lnTo>
                <a:lnTo>
                  <a:pt x="3151" y="2188"/>
                </a:lnTo>
                <a:lnTo>
                  <a:pt x="3151" y="2181"/>
                </a:lnTo>
                <a:lnTo>
                  <a:pt x="3144" y="2181"/>
                </a:lnTo>
                <a:lnTo>
                  <a:pt x="3144" y="2181"/>
                </a:lnTo>
                <a:lnTo>
                  <a:pt x="3144" y="2181"/>
                </a:lnTo>
                <a:lnTo>
                  <a:pt x="3144" y="2181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1"/>
                </a:lnTo>
                <a:lnTo>
                  <a:pt x="3144" y="2173"/>
                </a:lnTo>
                <a:lnTo>
                  <a:pt x="3144" y="2173"/>
                </a:lnTo>
                <a:lnTo>
                  <a:pt x="3144" y="2173"/>
                </a:lnTo>
                <a:lnTo>
                  <a:pt x="3151" y="2166"/>
                </a:lnTo>
                <a:lnTo>
                  <a:pt x="3151" y="2166"/>
                </a:lnTo>
                <a:lnTo>
                  <a:pt x="3151" y="2166"/>
                </a:lnTo>
                <a:lnTo>
                  <a:pt x="3151" y="2166"/>
                </a:lnTo>
                <a:lnTo>
                  <a:pt x="3151" y="2166"/>
                </a:lnTo>
                <a:lnTo>
                  <a:pt x="3144" y="2166"/>
                </a:lnTo>
                <a:lnTo>
                  <a:pt x="3144" y="2166"/>
                </a:lnTo>
                <a:lnTo>
                  <a:pt x="3144" y="2173"/>
                </a:lnTo>
                <a:lnTo>
                  <a:pt x="3144" y="2166"/>
                </a:lnTo>
                <a:lnTo>
                  <a:pt x="3144" y="2166"/>
                </a:lnTo>
                <a:lnTo>
                  <a:pt x="3144" y="2173"/>
                </a:lnTo>
                <a:lnTo>
                  <a:pt x="3137" y="2173"/>
                </a:lnTo>
                <a:lnTo>
                  <a:pt x="3137" y="2173"/>
                </a:lnTo>
                <a:lnTo>
                  <a:pt x="3137" y="2173"/>
                </a:lnTo>
                <a:lnTo>
                  <a:pt x="3137" y="2173"/>
                </a:lnTo>
                <a:lnTo>
                  <a:pt x="3137" y="2173"/>
                </a:lnTo>
                <a:lnTo>
                  <a:pt x="3137" y="2173"/>
                </a:lnTo>
                <a:lnTo>
                  <a:pt x="3137" y="2173"/>
                </a:lnTo>
                <a:lnTo>
                  <a:pt x="3137" y="2166"/>
                </a:lnTo>
                <a:lnTo>
                  <a:pt x="3130" y="2166"/>
                </a:lnTo>
                <a:lnTo>
                  <a:pt x="3130" y="2166"/>
                </a:lnTo>
                <a:lnTo>
                  <a:pt x="3130" y="2166"/>
                </a:lnTo>
                <a:lnTo>
                  <a:pt x="3130" y="2166"/>
                </a:lnTo>
                <a:lnTo>
                  <a:pt x="3130" y="2173"/>
                </a:lnTo>
                <a:lnTo>
                  <a:pt x="3123" y="2173"/>
                </a:lnTo>
                <a:lnTo>
                  <a:pt x="3123" y="2173"/>
                </a:lnTo>
                <a:lnTo>
                  <a:pt x="3123" y="2173"/>
                </a:lnTo>
                <a:lnTo>
                  <a:pt x="3130" y="2173"/>
                </a:lnTo>
                <a:lnTo>
                  <a:pt x="3130" y="2173"/>
                </a:lnTo>
                <a:lnTo>
                  <a:pt x="3130" y="2173"/>
                </a:lnTo>
                <a:lnTo>
                  <a:pt x="3130" y="2173"/>
                </a:lnTo>
                <a:lnTo>
                  <a:pt x="3130" y="2173"/>
                </a:lnTo>
                <a:lnTo>
                  <a:pt x="3130" y="2173"/>
                </a:lnTo>
                <a:lnTo>
                  <a:pt x="3137" y="2173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8"/>
                </a:lnTo>
                <a:lnTo>
                  <a:pt x="3137" y="2181"/>
                </a:lnTo>
                <a:lnTo>
                  <a:pt x="3137" y="2181"/>
                </a:lnTo>
                <a:lnTo>
                  <a:pt x="3137" y="2188"/>
                </a:lnTo>
                <a:lnTo>
                  <a:pt x="3137" y="2188"/>
                </a:lnTo>
                <a:lnTo>
                  <a:pt x="3137" y="2188"/>
                </a:lnTo>
                <a:lnTo>
                  <a:pt x="3123" y="2181"/>
                </a:lnTo>
                <a:lnTo>
                  <a:pt x="3116" y="2173"/>
                </a:lnTo>
                <a:lnTo>
                  <a:pt x="3102" y="2173"/>
                </a:lnTo>
                <a:lnTo>
                  <a:pt x="3095" y="2166"/>
                </a:lnTo>
                <a:lnTo>
                  <a:pt x="3080" y="2166"/>
                </a:lnTo>
                <a:lnTo>
                  <a:pt x="3066" y="2166"/>
                </a:lnTo>
                <a:lnTo>
                  <a:pt x="3066" y="2166"/>
                </a:lnTo>
                <a:lnTo>
                  <a:pt x="3066" y="2166"/>
                </a:lnTo>
                <a:lnTo>
                  <a:pt x="3066" y="2166"/>
                </a:lnTo>
                <a:lnTo>
                  <a:pt x="3066" y="2166"/>
                </a:lnTo>
                <a:lnTo>
                  <a:pt x="3066" y="2166"/>
                </a:lnTo>
                <a:lnTo>
                  <a:pt x="3073" y="2166"/>
                </a:lnTo>
                <a:lnTo>
                  <a:pt x="3080" y="2166"/>
                </a:lnTo>
                <a:lnTo>
                  <a:pt x="3080" y="2166"/>
                </a:lnTo>
                <a:lnTo>
                  <a:pt x="3080" y="2159"/>
                </a:lnTo>
                <a:lnTo>
                  <a:pt x="3080" y="2159"/>
                </a:lnTo>
                <a:lnTo>
                  <a:pt x="3080" y="2159"/>
                </a:lnTo>
                <a:lnTo>
                  <a:pt x="3080" y="2159"/>
                </a:lnTo>
                <a:lnTo>
                  <a:pt x="3080" y="2159"/>
                </a:lnTo>
                <a:lnTo>
                  <a:pt x="3080" y="2159"/>
                </a:lnTo>
                <a:lnTo>
                  <a:pt x="3080" y="2159"/>
                </a:lnTo>
                <a:lnTo>
                  <a:pt x="3080" y="2159"/>
                </a:lnTo>
                <a:lnTo>
                  <a:pt x="3087" y="2159"/>
                </a:lnTo>
                <a:lnTo>
                  <a:pt x="3087" y="2166"/>
                </a:lnTo>
                <a:lnTo>
                  <a:pt x="3087" y="2166"/>
                </a:lnTo>
                <a:lnTo>
                  <a:pt x="3087" y="2159"/>
                </a:lnTo>
                <a:lnTo>
                  <a:pt x="3087" y="2159"/>
                </a:lnTo>
                <a:lnTo>
                  <a:pt x="3087" y="2159"/>
                </a:lnTo>
                <a:lnTo>
                  <a:pt x="3087" y="2159"/>
                </a:lnTo>
                <a:lnTo>
                  <a:pt x="3087" y="2159"/>
                </a:lnTo>
                <a:lnTo>
                  <a:pt x="3087" y="2159"/>
                </a:lnTo>
                <a:lnTo>
                  <a:pt x="3087" y="2159"/>
                </a:lnTo>
                <a:lnTo>
                  <a:pt x="3087" y="2159"/>
                </a:lnTo>
                <a:lnTo>
                  <a:pt x="3087" y="2159"/>
                </a:lnTo>
                <a:lnTo>
                  <a:pt x="3095" y="2159"/>
                </a:lnTo>
                <a:lnTo>
                  <a:pt x="3095" y="2159"/>
                </a:lnTo>
                <a:lnTo>
                  <a:pt x="3095" y="2159"/>
                </a:lnTo>
                <a:lnTo>
                  <a:pt x="3102" y="2166"/>
                </a:lnTo>
                <a:lnTo>
                  <a:pt x="3102" y="2166"/>
                </a:lnTo>
                <a:lnTo>
                  <a:pt x="3102" y="2159"/>
                </a:lnTo>
                <a:lnTo>
                  <a:pt x="3102" y="2159"/>
                </a:lnTo>
                <a:lnTo>
                  <a:pt x="3102" y="2159"/>
                </a:lnTo>
                <a:lnTo>
                  <a:pt x="3095" y="2159"/>
                </a:lnTo>
                <a:lnTo>
                  <a:pt x="3095" y="2159"/>
                </a:lnTo>
                <a:lnTo>
                  <a:pt x="3095" y="2152"/>
                </a:lnTo>
                <a:lnTo>
                  <a:pt x="3095" y="2152"/>
                </a:lnTo>
                <a:lnTo>
                  <a:pt x="3095" y="2152"/>
                </a:lnTo>
                <a:lnTo>
                  <a:pt x="3095" y="2152"/>
                </a:lnTo>
                <a:lnTo>
                  <a:pt x="3095" y="2152"/>
                </a:lnTo>
                <a:lnTo>
                  <a:pt x="3095" y="2152"/>
                </a:lnTo>
                <a:lnTo>
                  <a:pt x="3087" y="2152"/>
                </a:lnTo>
                <a:lnTo>
                  <a:pt x="3087" y="2152"/>
                </a:lnTo>
                <a:lnTo>
                  <a:pt x="3087" y="2152"/>
                </a:lnTo>
                <a:lnTo>
                  <a:pt x="3080" y="2152"/>
                </a:lnTo>
                <a:lnTo>
                  <a:pt x="3080" y="2152"/>
                </a:lnTo>
                <a:lnTo>
                  <a:pt x="3080" y="2152"/>
                </a:lnTo>
                <a:lnTo>
                  <a:pt x="3073" y="2152"/>
                </a:lnTo>
                <a:lnTo>
                  <a:pt x="3073" y="2159"/>
                </a:lnTo>
                <a:lnTo>
                  <a:pt x="3073" y="2159"/>
                </a:lnTo>
                <a:lnTo>
                  <a:pt x="3073" y="2159"/>
                </a:lnTo>
                <a:lnTo>
                  <a:pt x="3073" y="2159"/>
                </a:lnTo>
                <a:lnTo>
                  <a:pt x="3073" y="2159"/>
                </a:lnTo>
                <a:lnTo>
                  <a:pt x="3073" y="2152"/>
                </a:lnTo>
                <a:lnTo>
                  <a:pt x="3073" y="2152"/>
                </a:lnTo>
                <a:lnTo>
                  <a:pt x="3066" y="2152"/>
                </a:lnTo>
                <a:lnTo>
                  <a:pt x="3066" y="2152"/>
                </a:lnTo>
                <a:lnTo>
                  <a:pt x="3066" y="2152"/>
                </a:lnTo>
                <a:lnTo>
                  <a:pt x="3066" y="2152"/>
                </a:lnTo>
                <a:lnTo>
                  <a:pt x="3066" y="2152"/>
                </a:lnTo>
                <a:lnTo>
                  <a:pt x="3066" y="2152"/>
                </a:lnTo>
                <a:lnTo>
                  <a:pt x="3066" y="2152"/>
                </a:lnTo>
                <a:lnTo>
                  <a:pt x="3066" y="2152"/>
                </a:lnTo>
                <a:lnTo>
                  <a:pt x="3066" y="2159"/>
                </a:lnTo>
                <a:lnTo>
                  <a:pt x="3066" y="2159"/>
                </a:lnTo>
                <a:lnTo>
                  <a:pt x="3066" y="2159"/>
                </a:lnTo>
                <a:lnTo>
                  <a:pt x="3066" y="2159"/>
                </a:lnTo>
                <a:lnTo>
                  <a:pt x="3066" y="2159"/>
                </a:lnTo>
                <a:lnTo>
                  <a:pt x="3059" y="2159"/>
                </a:lnTo>
                <a:lnTo>
                  <a:pt x="3059" y="2159"/>
                </a:lnTo>
                <a:lnTo>
                  <a:pt x="3059" y="2159"/>
                </a:lnTo>
                <a:lnTo>
                  <a:pt x="3059" y="2159"/>
                </a:lnTo>
                <a:lnTo>
                  <a:pt x="3059" y="2159"/>
                </a:lnTo>
                <a:lnTo>
                  <a:pt x="3059" y="2159"/>
                </a:lnTo>
                <a:lnTo>
                  <a:pt x="3059" y="2166"/>
                </a:lnTo>
                <a:lnTo>
                  <a:pt x="3059" y="2166"/>
                </a:lnTo>
                <a:lnTo>
                  <a:pt x="3052" y="2166"/>
                </a:lnTo>
                <a:lnTo>
                  <a:pt x="3045" y="2166"/>
                </a:lnTo>
                <a:lnTo>
                  <a:pt x="3038" y="2166"/>
                </a:lnTo>
                <a:lnTo>
                  <a:pt x="3038" y="2166"/>
                </a:lnTo>
                <a:lnTo>
                  <a:pt x="3038" y="2166"/>
                </a:lnTo>
                <a:lnTo>
                  <a:pt x="3031" y="2166"/>
                </a:lnTo>
                <a:lnTo>
                  <a:pt x="3017" y="2173"/>
                </a:lnTo>
                <a:lnTo>
                  <a:pt x="3009" y="2173"/>
                </a:lnTo>
                <a:lnTo>
                  <a:pt x="3002" y="2173"/>
                </a:lnTo>
                <a:lnTo>
                  <a:pt x="3002" y="2173"/>
                </a:lnTo>
                <a:lnTo>
                  <a:pt x="3002" y="2173"/>
                </a:lnTo>
                <a:lnTo>
                  <a:pt x="3002" y="2173"/>
                </a:lnTo>
                <a:lnTo>
                  <a:pt x="3009" y="2173"/>
                </a:lnTo>
                <a:lnTo>
                  <a:pt x="3009" y="2166"/>
                </a:lnTo>
                <a:lnTo>
                  <a:pt x="3017" y="2166"/>
                </a:lnTo>
                <a:lnTo>
                  <a:pt x="3017" y="2166"/>
                </a:lnTo>
                <a:lnTo>
                  <a:pt x="3024" y="2166"/>
                </a:lnTo>
                <a:lnTo>
                  <a:pt x="3024" y="2166"/>
                </a:lnTo>
                <a:lnTo>
                  <a:pt x="3031" y="2166"/>
                </a:lnTo>
                <a:lnTo>
                  <a:pt x="3031" y="2166"/>
                </a:lnTo>
                <a:lnTo>
                  <a:pt x="3031" y="2166"/>
                </a:lnTo>
                <a:lnTo>
                  <a:pt x="3031" y="2159"/>
                </a:lnTo>
                <a:lnTo>
                  <a:pt x="3024" y="2159"/>
                </a:lnTo>
                <a:lnTo>
                  <a:pt x="3024" y="2159"/>
                </a:lnTo>
                <a:lnTo>
                  <a:pt x="3024" y="2159"/>
                </a:lnTo>
                <a:lnTo>
                  <a:pt x="3024" y="2159"/>
                </a:lnTo>
                <a:lnTo>
                  <a:pt x="3024" y="2159"/>
                </a:lnTo>
                <a:lnTo>
                  <a:pt x="3017" y="2159"/>
                </a:lnTo>
                <a:lnTo>
                  <a:pt x="3017" y="2159"/>
                </a:lnTo>
                <a:lnTo>
                  <a:pt x="3017" y="2159"/>
                </a:lnTo>
                <a:lnTo>
                  <a:pt x="3017" y="2159"/>
                </a:lnTo>
                <a:lnTo>
                  <a:pt x="3017" y="2159"/>
                </a:lnTo>
                <a:lnTo>
                  <a:pt x="3017" y="2152"/>
                </a:lnTo>
                <a:lnTo>
                  <a:pt x="3017" y="2152"/>
                </a:lnTo>
                <a:lnTo>
                  <a:pt x="3024" y="2152"/>
                </a:lnTo>
                <a:lnTo>
                  <a:pt x="3024" y="2152"/>
                </a:lnTo>
                <a:lnTo>
                  <a:pt x="3024" y="2152"/>
                </a:lnTo>
                <a:lnTo>
                  <a:pt x="3024" y="2152"/>
                </a:lnTo>
                <a:lnTo>
                  <a:pt x="3017" y="2152"/>
                </a:lnTo>
                <a:lnTo>
                  <a:pt x="3017" y="2152"/>
                </a:lnTo>
                <a:lnTo>
                  <a:pt x="3017" y="2152"/>
                </a:lnTo>
                <a:lnTo>
                  <a:pt x="3017" y="2145"/>
                </a:lnTo>
                <a:lnTo>
                  <a:pt x="3017" y="2152"/>
                </a:lnTo>
                <a:lnTo>
                  <a:pt x="3017" y="2152"/>
                </a:lnTo>
                <a:lnTo>
                  <a:pt x="3017" y="2152"/>
                </a:lnTo>
                <a:lnTo>
                  <a:pt x="3017" y="2159"/>
                </a:lnTo>
                <a:lnTo>
                  <a:pt x="3017" y="2159"/>
                </a:lnTo>
                <a:lnTo>
                  <a:pt x="3017" y="2166"/>
                </a:lnTo>
                <a:lnTo>
                  <a:pt x="3009" y="2166"/>
                </a:lnTo>
                <a:lnTo>
                  <a:pt x="3009" y="2166"/>
                </a:lnTo>
                <a:lnTo>
                  <a:pt x="3009" y="2166"/>
                </a:lnTo>
                <a:lnTo>
                  <a:pt x="3009" y="2159"/>
                </a:lnTo>
                <a:lnTo>
                  <a:pt x="3009" y="2159"/>
                </a:lnTo>
                <a:lnTo>
                  <a:pt x="3009" y="2159"/>
                </a:lnTo>
                <a:lnTo>
                  <a:pt x="3009" y="2159"/>
                </a:lnTo>
                <a:lnTo>
                  <a:pt x="3009" y="2159"/>
                </a:lnTo>
                <a:lnTo>
                  <a:pt x="3009" y="2159"/>
                </a:lnTo>
                <a:lnTo>
                  <a:pt x="3009" y="2159"/>
                </a:lnTo>
                <a:lnTo>
                  <a:pt x="3009" y="2152"/>
                </a:lnTo>
                <a:lnTo>
                  <a:pt x="3009" y="2152"/>
                </a:lnTo>
                <a:lnTo>
                  <a:pt x="3002" y="2152"/>
                </a:lnTo>
                <a:lnTo>
                  <a:pt x="3002" y="2152"/>
                </a:lnTo>
                <a:lnTo>
                  <a:pt x="3002" y="2152"/>
                </a:lnTo>
                <a:lnTo>
                  <a:pt x="3002" y="2152"/>
                </a:lnTo>
                <a:lnTo>
                  <a:pt x="3002" y="2152"/>
                </a:lnTo>
                <a:lnTo>
                  <a:pt x="3002" y="2152"/>
                </a:lnTo>
                <a:lnTo>
                  <a:pt x="3002" y="2159"/>
                </a:lnTo>
                <a:lnTo>
                  <a:pt x="3002" y="2159"/>
                </a:lnTo>
                <a:lnTo>
                  <a:pt x="3002" y="2159"/>
                </a:lnTo>
                <a:lnTo>
                  <a:pt x="3002" y="2159"/>
                </a:lnTo>
                <a:lnTo>
                  <a:pt x="3002" y="2166"/>
                </a:lnTo>
                <a:lnTo>
                  <a:pt x="3002" y="2166"/>
                </a:lnTo>
                <a:lnTo>
                  <a:pt x="3002" y="2166"/>
                </a:lnTo>
                <a:lnTo>
                  <a:pt x="3002" y="2166"/>
                </a:lnTo>
                <a:lnTo>
                  <a:pt x="3002" y="2166"/>
                </a:lnTo>
                <a:lnTo>
                  <a:pt x="3002" y="2166"/>
                </a:lnTo>
                <a:lnTo>
                  <a:pt x="3002" y="2166"/>
                </a:lnTo>
                <a:lnTo>
                  <a:pt x="3002" y="2173"/>
                </a:lnTo>
                <a:lnTo>
                  <a:pt x="2995" y="2173"/>
                </a:lnTo>
                <a:lnTo>
                  <a:pt x="2995" y="2173"/>
                </a:lnTo>
                <a:lnTo>
                  <a:pt x="2995" y="2173"/>
                </a:lnTo>
                <a:lnTo>
                  <a:pt x="2995" y="2173"/>
                </a:lnTo>
                <a:lnTo>
                  <a:pt x="2995" y="2173"/>
                </a:lnTo>
                <a:lnTo>
                  <a:pt x="2995" y="2173"/>
                </a:lnTo>
                <a:lnTo>
                  <a:pt x="2995" y="2181"/>
                </a:lnTo>
                <a:lnTo>
                  <a:pt x="2995" y="2181"/>
                </a:lnTo>
                <a:lnTo>
                  <a:pt x="2995" y="2181"/>
                </a:lnTo>
                <a:lnTo>
                  <a:pt x="2988" y="2181"/>
                </a:lnTo>
                <a:lnTo>
                  <a:pt x="2981" y="2188"/>
                </a:lnTo>
                <a:lnTo>
                  <a:pt x="2974" y="2188"/>
                </a:lnTo>
                <a:lnTo>
                  <a:pt x="2974" y="2188"/>
                </a:lnTo>
                <a:lnTo>
                  <a:pt x="2974" y="2188"/>
                </a:lnTo>
                <a:lnTo>
                  <a:pt x="2974" y="2188"/>
                </a:lnTo>
                <a:lnTo>
                  <a:pt x="2974" y="2188"/>
                </a:lnTo>
                <a:lnTo>
                  <a:pt x="2974" y="2188"/>
                </a:lnTo>
                <a:lnTo>
                  <a:pt x="2974" y="2188"/>
                </a:lnTo>
                <a:lnTo>
                  <a:pt x="2974" y="2188"/>
                </a:lnTo>
                <a:lnTo>
                  <a:pt x="2974" y="2181"/>
                </a:lnTo>
                <a:lnTo>
                  <a:pt x="2974" y="2181"/>
                </a:lnTo>
                <a:lnTo>
                  <a:pt x="2981" y="2181"/>
                </a:lnTo>
                <a:lnTo>
                  <a:pt x="2981" y="2181"/>
                </a:lnTo>
                <a:lnTo>
                  <a:pt x="2974" y="2181"/>
                </a:lnTo>
                <a:lnTo>
                  <a:pt x="2981" y="2181"/>
                </a:lnTo>
                <a:lnTo>
                  <a:pt x="2981" y="2181"/>
                </a:lnTo>
                <a:lnTo>
                  <a:pt x="2981" y="2181"/>
                </a:lnTo>
                <a:lnTo>
                  <a:pt x="2981" y="2181"/>
                </a:lnTo>
                <a:lnTo>
                  <a:pt x="2981" y="2181"/>
                </a:lnTo>
                <a:lnTo>
                  <a:pt x="2981" y="2181"/>
                </a:lnTo>
                <a:lnTo>
                  <a:pt x="2981" y="2173"/>
                </a:lnTo>
                <a:lnTo>
                  <a:pt x="2981" y="2173"/>
                </a:lnTo>
                <a:lnTo>
                  <a:pt x="2981" y="2173"/>
                </a:lnTo>
                <a:lnTo>
                  <a:pt x="2988" y="2173"/>
                </a:lnTo>
                <a:lnTo>
                  <a:pt x="2988" y="2173"/>
                </a:lnTo>
                <a:lnTo>
                  <a:pt x="2988" y="2166"/>
                </a:lnTo>
                <a:lnTo>
                  <a:pt x="2988" y="2166"/>
                </a:lnTo>
                <a:lnTo>
                  <a:pt x="2988" y="2166"/>
                </a:lnTo>
                <a:lnTo>
                  <a:pt x="2988" y="2166"/>
                </a:lnTo>
                <a:lnTo>
                  <a:pt x="2988" y="2166"/>
                </a:lnTo>
                <a:lnTo>
                  <a:pt x="2988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66"/>
                </a:lnTo>
                <a:lnTo>
                  <a:pt x="2981" y="2173"/>
                </a:lnTo>
                <a:lnTo>
                  <a:pt x="2981" y="2173"/>
                </a:lnTo>
                <a:lnTo>
                  <a:pt x="2981" y="2173"/>
                </a:lnTo>
                <a:lnTo>
                  <a:pt x="2981" y="2181"/>
                </a:lnTo>
                <a:lnTo>
                  <a:pt x="2974" y="2181"/>
                </a:lnTo>
                <a:lnTo>
                  <a:pt x="2974" y="2181"/>
                </a:lnTo>
                <a:lnTo>
                  <a:pt x="2974" y="2181"/>
                </a:lnTo>
                <a:lnTo>
                  <a:pt x="2974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8"/>
                </a:lnTo>
                <a:lnTo>
                  <a:pt x="2967" y="2188"/>
                </a:lnTo>
                <a:lnTo>
                  <a:pt x="2967" y="2188"/>
                </a:lnTo>
                <a:lnTo>
                  <a:pt x="2967" y="2181"/>
                </a:lnTo>
                <a:lnTo>
                  <a:pt x="2967" y="2181"/>
                </a:lnTo>
                <a:lnTo>
                  <a:pt x="2967" y="2188"/>
                </a:lnTo>
                <a:lnTo>
                  <a:pt x="2960" y="2188"/>
                </a:lnTo>
                <a:lnTo>
                  <a:pt x="2953" y="2195"/>
                </a:lnTo>
                <a:lnTo>
                  <a:pt x="2938" y="2195"/>
                </a:lnTo>
                <a:lnTo>
                  <a:pt x="2931" y="2195"/>
                </a:lnTo>
                <a:lnTo>
                  <a:pt x="2931" y="2195"/>
                </a:lnTo>
                <a:lnTo>
                  <a:pt x="2931" y="2195"/>
                </a:lnTo>
                <a:lnTo>
                  <a:pt x="2931" y="2195"/>
                </a:lnTo>
                <a:lnTo>
                  <a:pt x="2931" y="2195"/>
                </a:lnTo>
                <a:lnTo>
                  <a:pt x="2938" y="2195"/>
                </a:lnTo>
                <a:lnTo>
                  <a:pt x="2938" y="2195"/>
                </a:lnTo>
                <a:lnTo>
                  <a:pt x="2938" y="2195"/>
                </a:lnTo>
                <a:lnTo>
                  <a:pt x="2938" y="2195"/>
                </a:lnTo>
                <a:lnTo>
                  <a:pt x="2946" y="2195"/>
                </a:lnTo>
                <a:lnTo>
                  <a:pt x="2946" y="2195"/>
                </a:lnTo>
                <a:lnTo>
                  <a:pt x="2953" y="2188"/>
                </a:lnTo>
                <a:lnTo>
                  <a:pt x="2953" y="2188"/>
                </a:lnTo>
                <a:lnTo>
                  <a:pt x="2953" y="2188"/>
                </a:lnTo>
                <a:lnTo>
                  <a:pt x="2946" y="2181"/>
                </a:lnTo>
                <a:lnTo>
                  <a:pt x="2946" y="2181"/>
                </a:lnTo>
                <a:lnTo>
                  <a:pt x="2946" y="2181"/>
                </a:lnTo>
                <a:lnTo>
                  <a:pt x="2946" y="2173"/>
                </a:lnTo>
                <a:lnTo>
                  <a:pt x="2946" y="2173"/>
                </a:lnTo>
                <a:lnTo>
                  <a:pt x="2946" y="2173"/>
                </a:lnTo>
                <a:lnTo>
                  <a:pt x="2946" y="2173"/>
                </a:lnTo>
                <a:lnTo>
                  <a:pt x="2946" y="2173"/>
                </a:lnTo>
                <a:lnTo>
                  <a:pt x="2946" y="2181"/>
                </a:lnTo>
                <a:lnTo>
                  <a:pt x="2946" y="2181"/>
                </a:lnTo>
                <a:lnTo>
                  <a:pt x="2946" y="2181"/>
                </a:lnTo>
                <a:lnTo>
                  <a:pt x="2938" y="2181"/>
                </a:lnTo>
                <a:lnTo>
                  <a:pt x="2938" y="2181"/>
                </a:lnTo>
                <a:lnTo>
                  <a:pt x="2938" y="2181"/>
                </a:lnTo>
                <a:lnTo>
                  <a:pt x="2938" y="2181"/>
                </a:lnTo>
                <a:lnTo>
                  <a:pt x="2938" y="2173"/>
                </a:lnTo>
                <a:lnTo>
                  <a:pt x="2938" y="2173"/>
                </a:lnTo>
                <a:lnTo>
                  <a:pt x="2938" y="2173"/>
                </a:lnTo>
                <a:lnTo>
                  <a:pt x="2938" y="2173"/>
                </a:lnTo>
                <a:lnTo>
                  <a:pt x="2938" y="2173"/>
                </a:lnTo>
                <a:lnTo>
                  <a:pt x="2938" y="2173"/>
                </a:lnTo>
                <a:lnTo>
                  <a:pt x="2938" y="2173"/>
                </a:lnTo>
                <a:lnTo>
                  <a:pt x="2931" y="2166"/>
                </a:lnTo>
                <a:lnTo>
                  <a:pt x="2931" y="2166"/>
                </a:lnTo>
                <a:lnTo>
                  <a:pt x="2931" y="2166"/>
                </a:lnTo>
                <a:lnTo>
                  <a:pt x="2938" y="2166"/>
                </a:lnTo>
                <a:lnTo>
                  <a:pt x="2938" y="2166"/>
                </a:lnTo>
                <a:lnTo>
                  <a:pt x="2938" y="2159"/>
                </a:lnTo>
                <a:lnTo>
                  <a:pt x="2938" y="2159"/>
                </a:lnTo>
                <a:lnTo>
                  <a:pt x="2938" y="2159"/>
                </a:lnTo>
                <a:lnTo>
                  <a:pt x="2931" y="2152"/>
                </a:lnTo>
                <a:lnTo>
                  <a:pt x="2931" y="2152"/>
                </a:lnTo>
                <a:lnTo>
                  <a:pt x="2931" y="2145"/>
                </a:lnTo>
                <a:lnTo>
                  <a:pt x="2931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45"/>
                </a:lnTo>
                <a:lnTo>
                  <a:pt x="2924" y="2152"/>
                </a:lnTo>
                <a:lnTo>
                  <a:pt x="2924" y="2152"/>
                </a:lnTo>
                <a:lnTo>
                  <a:pt x="2924" y="2152"/>
                </a:lnTo>
                <a:lnTo>
                  <a:pt x="2924" y="2152"/>
                </a:lnTo>
                <a:lnTo>
                  <a:pt x="2924" y="2152"/>
                </a:lnTo>
                <a:lnTo>
                  <a:pt x="2924" y="2159"/>
                </a:lnTo>
                <a:lnTo>
                  <a:pt x="2924" y="2159"/>
                </a:lnTo>
                <a:lnTo>
                  <a:pt x="2924" y="2159"/>
                </a:lnTo>
                <a:lnTo>
                  <a:pt x="2924" y="2159"/>
                </a:lnTo>
                <a:lnTo>
                  <a:pt x="2924" y="2159"/>
                </a:lnTo>
                <a:lnTo>
                  <a:pt x="2924" y="2166"/>
                </a:lnTo>
                <a:lnTo>
                  <a:pt x="2924" y="2166"/>
                </a:lnTo>
                <a:lnTo>
                  <a:pt x="2917" y="2166"/>
                </a:lnTo>
                <a:lnTo>
                  <a:pt x="2917" y="2166"/>
                </a:lnTo>
                <a:lnTo>
                  <a:pt x="2917" y="2166"/>
                </a:lnTo>
                <a:lnTo>
                  <a:pt x="2917" y="2173"/>
                </a:lnTo>
                <a:lnTo>
                  <a:pt x="2917" y="2173"/>
                </a:lnTo>
                <a:lnTo>
                  <a:pt x="2917" y="2181"/>
                </a:lnTo>
                <a:lnTo>
                  <a:pt x="2917" y="2188"/>
                </a:lnTo>
                <a:lnTo>
                  <a:pt x="2917" y="2188"/>
                </a:lnTo>
                <a:lnTo>
                  <a:pt x="2917" y="2188"/>
                </a:lnTo>
                <a:lnTo>
                  <a:pt x="2917" y="2188"/>
                </a:lnTo>
                <a:lnTo>
                  <a:pt x="2917" y="2188"/>
                </a:lnTo>
                <a:lnTo>
                  <a:pt x="2917" y="2188"/>
                </a:lnTo>
                <a:lnTo>
                  <a:pt x="2917" y="2188"/>
                </a:lnTo>
                <a:lnTo>
                  <a:pt x="2917" y="2188"/>
                </a:lnTo>
                <a:lnTo>
                  <a:pt x="2910" y="2188"/>
                </a:lnTo>
                <a:lnTo>
                  <a:pt x="2910" y="2188"/>
                </a:lnTo>
                <a:lnTo>
                  <a:pt x="2910" y="2188"/>
                </a:lnTo>
                <a:lnTo>
                  <a:pt x="2910" y="2181"/>
                </a:lnTo>
                <a:lnTo>
                  <a:pt x="2910" y="2181"/>
                </a:lnTo>
                <a:lnTo>
                  <a:pt x="2903" y="2181"/>
                </a:lnTo>
                <a:lnTo>
                  <a:pt x="2903" y="2181"/>
                </a:lnTo>
                <a:lnTo>
                  <a:pt x="2903" y="2181"/>
                </a:lnTo>
                <a:lnTo>
                  <a:pt x="2903" y="2181"/>
                </a:lnTo>
                <a:lnTo>
                  <a:pt x="2903" y="2181"/>
                </a:lnTo>
                <a:lnTo>
                  <a:pt x="2903" y="2181"/>
                </a:lnTo>
                <a:lnTo>
                  <a:pt x="2903" y="2181"/>
                </a:lnTo>
                <a:lnTo>
                  <a:pt x="2896" y="2181"/>
                </a:lnTo>
                <a:lnTo>
                  <a:pt x="2896" y="2181"/>
                </a:lnTo>
                <a:lnTo>
                  <a:pt x="2896" y="2181"/>
                </a:lnTo>
                <a:lnTo>
                  <a:pt x="2896" y="2181"/>
                </a:lnTo>
                <a:lnTo>
                  <a:pt x="2896" y="2181"/>
                </a:lnTo>
                <a:lnTo>
                  <a:pt x="2896" y="2181"/>
                </a:lnTo>
                <a:lnTo>
                  <a:pt x="2896" y="2188"/>
                </a:lnTo>
                <a:lnTo>
                  <a:pt x="2889" y="2188"/>
                </a:lnTo>
                <a:lnTo>
                  <a:pt x="2889" y="2188"/>
                </a:lnTo>
                <a:lnTo>
                  <a:pt x="2889" y="2188"/>
                </a:lnTo>
                <a:lnTo>
                  <a:pt x="2889" y="2188"/>
                </a:lnTo>
                <a:lnTo>
                  <a:pt x="2889" y="2188"/>
                </a:lnTo>
                <a:lnTo>
                  <a:pt x="2889" y="2188"/>
                </a:lnTo>
                <a:lnTo>
                  <a:pt x="2889" y="2188"/>
                </a:lnTo>
                <a:lnTo>
                  <a:pt x="2882" y="2188"/>
                </a:lnTo>
                <a:lnTo>
                  <a:pt x="2882" y="2188"/>
                </a:lnTo>
                <a:lnTo>
                  <a:pt x="2882" y="2188"/>
                </a:lnTo>
                <a:lnTo>
                  <a:pt x="2882" y="2188"/>
                </a:lnTo>
                <a:lnTo>
                  <a:pt x="2882" y="2188"/>
                </a:lnTo>
                <a:lnTo>
                  <a:pt x="2875" y="2188"/>
                </a:lnTo>
                <a:lnTo>
                  <a:pt x="2875" y="2181"/>
                </a:lnTo>
                <a:lnTo>
                  <a:pt x="2875" y="2181"/>
                </a:lnTo>
                <a:lnTo>
                  <a:pt x="2875" y="2181"/>
                </a:lnTo>
                <a:lnTo>
                  <a:pt x="2875" y="2188"/>
                </a:lnTo>
                <a:lnTo>
                  <a:pt x="2867" y="2188"/>
                </a:lnTo>
                <a:lnTo>
                  <a:pt x="2867" y="2188"/>
                </a:lnTo>
                <a:lnTo>
                  <a:pt x="2860" y="2188"/>
                </a:lnTo>
                <a:lnTo>
                  <a:pt x="2853" y="2181"/>
                </a:lnTo>
                <a:lnTo>
                  <a:pt x="2846" y="2181"/>
                </a:lnTo>
                <a:lnTo>
                  <a:pt x="2846" y="2181"/>
                </a:lnTo>
                <a:lnTo>
                  <a:pt x="2839" y="2181"/>
                </a:lnTo>
                <a:lnTo>
                  <a:pt x="2839" y="2181"/>
                </a:lnTo>
                <a:lnTo>
                  <a:pt x="2839" y="2181"/>
                </a:lnTo>
                <a:lnTo>
                  <a:pt x="2853" y="2181"/>
                </a:lnTo>
                <a:lnTo>
                  <a:pt x="2853" y="2188"/>
                </a:lnTo>
                <a:lnTo>
                  <a:pt x="2846" y="2188"/>
                </a:lnTo>
                <a:lnTo>
                  <a:pt x="2839" y="2188"/>
                </a:lnTo>
                <a:lnTo>
                  <a:pt x="2839" y="2188"/>
                </a:lnTo>
                <a:lnTo>
                  <a:pt x="2839" y="2188"/>
                </a:lnTo>
                <a:lnTo>
                  <a:pt x="2839" y="2188"/>
                </a:lnTo>
                <a:lnTo>
                  <a:pt x="2832" y="2188"/>
                </a:lnTo>
                <a:lnTo>
                  <a:pt x="2832" y="2188"/>
                </a:lnTo>
                <a:lnTo>
                  <a:pt x="2825" y="2195"/>
                </a:lnTo>
                <a:lnTo>
                  <a:pt x="2818" y="2195"/>
                </a:lnTo>
                <a:lnTo>
                  <a:pt x="2818" y="2195"/>
                </a:lnTo>
                <a:lnTo>
                  <a:pt x="2818" y="2195"/>
                </a:lnTo>
                <a:lnTo>
                  <a:pt x="2818" y="2195"/>
                </a:lnTo>
                <a:lnTo>
                  <a:pt x="2818" y="2195"/>
                </a:lnTo>
                <a:lnTo>
                  <a:pt x="2818" y="2195"/>
                </a:lnTo>
                <a:lnTo>
                  <a:pt x="2818" y="2195"/>
                </a:lnTo>
                <a:lnTo>
                  <a:pt x="2811" y="2188"/>
                </a:lnTo>
                <a:lnTo>
                  <a:pt x="2811" y="2188"/>
                </a:lnTo>
                <a:lnTo>
                  <a:pt x="2811" y="2188"/>
                </a:lnTo>
                <a:lnTo>
                  <a:pt x="2811" y="2188"/>
                </a:lnTo>
                <a:lnTo>
                  <a:pt x="2811" y="2195"/>
                </a:lnTo>
                <a:lnTo>
                  <a:pt x="2811" y="2195"/>
                </a:lnTo>
                <a:lnTo>
                  <a:pt x="2811" y="2195"/>
                </a:lnTo>
                <a:lnTo>
                  <a:pt x="2811" y="2195"/>
                </a:lnTo>
                <a:lnTo>
                  <a:pt x="2811" y="2195"/>
                </a:lnTo>
                <a:lnTo>
                  <a:pt x="2811" y="2195"/>
                </a:lnTo>
                <a:lnTo>
                  <a:pt x="2811" y="2195"/>
                </a:lnTo>
                <a:lnTo>
                  <a:pt x="2811" y="2195"/>
                </a:lnTo>
                <a:lnTo>
                  <a:pt x="2804" y="2202"/>
                </a:lnTo>
                <a:lnTo>
                  <a:pt x="2804" y="2202"/>
                </a:lnTo>
                <a:lnTo>
                  <a:pt x="2804" y="2202"/>
                </a:lnTo>
                <a:lnTo>
                  <a:pt x="2804" y="2209"/>
                </a:lnTo>
                <a:lnTo>
                  <a:pt x="2804" y="2209"/>
                </a:lnTo>
                <a:lnTo>
                  <a:pt x="2804" y="2209"/>
                </a:lnTo>
                <a:lnTo>
                  <a:pt x="2804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96" y="2209"/>
                </a:lnTo>
                <a:lnTo>
                  <a:pt x="2789" y="2209"/>
                </a:lnTo>
                <a:lnTo>
                  <a:pt x="2789" y="2209"/>
                </a:lnTo>
                <a:lnTo>
                  <a:pt x="2789" y="2216"/>
                </a:lnTo>
                <a:lnTo>
                  <a:pt x="2789" y="2216"/>
                </a:lnTo>
                <a:lnTo>
                  <a:pt x="2782" y="2216"/>
                </a:lnTo>
                <a:lnTo>
                  <a:pt x="2789" y="2216"/>
                </a:lnTo>
                <a:lnTo>
                  <a:pt x="2789" y="2216"/>
                </a:lnTo>
                <a:lnTo>
                  <a:pt x="2789" y="2209"/>
                </a:lnTo>
                <a:lnTo>
                  <a:pt x="2789" y="2209"/>
                </a:lnTo>
                <a:lnTo>
                  <a:pt x="2782" y="2209"/>
                </a:lnTo>
                <a:lnTo>
                  <a:pt x="2782" y="2209"/>
                </a:lnTo>
                <a:lnTo>
                  <a:pt x="2782" y="2216"/>
                </a:lnTo>
                <a:lnTo>
                  <a:pt x="2782" y="2209"/>
                </a:lnTo>
                <a:lnTo>
                  <a:pt x="2775" y="2209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09"/>
                </a:lnTo>
                <a:lnTo>
                  <a:pt x="2775" y="2209"/>
                </a:lnTo>
                <a:lnTo>
                  <a:pt x="2775" y="2209"/>
                </a:lnTo>
                <a:lnTo>
                  <a:pt x="2775" y="2209"/>
                </a:lnTo>
                <a:lnTo>
                  <a:pt x="2775" y="2209"/>
                </a:lnTo>
                <a:lnTo>
                  <a:pt x="2775" y="2209"/>
                </a:lnTo>
                <a:lnTo>
                  <a:pt x="2775" y="2209"/>
                </a:lnTo>
                <a:lnTo>
                  <a:pt x="2768" y="2209"/>
                </a:lnTo>
                <a:lnTo>
                  <a:pt x="2768" y="2209"/>
                </a:lnTo>
                <a:lnTo>
                  <a:pt x="2768" y="2209"/>
                </a:lnTo>
                <a:lnTo>
                  <a:pt x="2761" y="2202"/>
                </a:lnTo>
                <a:lnTo>
                  <a:pt x="2761" y="2202"/>
                </a:lnTo>
                <a:lnTo>
                  <a:pt x="2761" y="2202"/>
                </a:lnTo>
                <a:lnTo>
                  <a:pt x="2754" y="2209"/>
                </a:lnTo>
                <a:lnTo>
                  <a:pt x="2754" y="2209"/>
                </a:lnTo>
                <a:lnTo>
                  <a:pt x="2754" y="2202"/>
                </a:lnTo>
                <a:lnTo>
                  <a:pt x="2754" y="2202"/>
                </a:lnTo>
                <a:lnTo>
                  <a:pt x="2747" y="2202"/>
                </a:lnTo>
                <a:lnTo>
                  <a:pt x="2747" y="2202"/>
                </a:lnTo>
                <a:lnTo>
                  <a:pt x="2747" y="2202"/>
                </a:lnTo>
                <a:lnTo>
                  <a:pt x="2747" y="2195"/>
                </a:lnTo>
                <a:lnTo>
                  <a:pt x="2740" y="2195"/>
                </a:lnTo>
                <a:lnTo>
                  <a:pt x="2733" y="2195"/>
                </a:lnTo>
                <a:lnTo>
                  <a:pt x="2733" y="2195"/>
                </a:lnTo>
                <a:lnTo>
                  <a:pt x="2726" y="2195"/>
                </a:lnTo>
                <a:lnTo>
                  <a:pt x="2726" y="2195"/>
                </a:lnTo>
                <a:lnTo>
                  <a:pt x="2726" y="2195"/>
                </a:lnTo>
                <a:lnTo>
                  <a:pt x="2726" y="2195"/>
                </a:lnTo>
                <a:lnTo>
                  <a:pt x="2718" y="2202"/>
                </a:lnTo>
                <a:lnTo>
                  <a:pt x="2718" y="2209"/>
                </a:lnTo>
                <a:lnTo>
                  <a:pt x="2711" y="2209"/>
                </a:lnTo>
                <a:lnTo>
                  <a:pt x="2711" y="2216"/>
                </a:lnTo>
                <a:lnTo>
                  <a:pt x="2711" y="2223"/>
                </a:lnTo>
                <a:lnTo>
                  <a:pt x="2711" y="2223"/>
                </a:lnTo>
                <a:lnTo>
                  <a:pt x="2718" y="2230"/>
                </a:lnTo>
                <a:lnTo>
                  <a:pt x="2718" y="2230"/>
                </a:lnTo>
                <a:lnTo>
                  <a:pt x="2726" y="2230"/>
                </a:lnTo>
                <a:lnTo>
                  <a:pt x="2733" y="2230"/>
                </a:lnTo>
                <a:lnTo>
                  <a:pt x="2733" y="2230"/>
                </a:lnTo>
                <a:lnTo>
                  <a:pt x="2740" y="2230"/>
                </a:lnTo>
                <a:lnTo>
                  <a:pt x="2740" y="2230"/>
                </a:lnTo>
                <a:lnTo>
                  <a:pt x="2747" y="2230"/>
                </a:lnTo>
                <a:lnTo>
                  <a:pt x="2747" y="2230"/>
                </a:lnTo>
                <a:lnTo>
                  <a:pt x="2754" y="2230"/>
                </a:lnTo>
                <a:lnTo>
                  <a:pt x="2754" y="2223"/>
                </a:lnTo>
                <a:lnTo>
                  <a:pt x="2761" y="2223"/>
                </a:lnTo>
                <a:lnTo>
                  <a:pt x="2761" y="2216"/>
                </a:lnTo>
                <a:lnTo>
                  <a:pt x="2761" y="2216"/>
                </a:lnTo>
                <a:lnTo>
                  <a:pt x="2761" y="2216"/>
                </a:lnTo>
                <a:lnTo>
                  <a:pt x="2761" y="2216"/>
                </a:lnTo>
                <a:lnTo>
                  <a:pt x="2768" y="2216"/>
                </a:lnTo>
                <a:lnTo>
                  <a:pt x="2768" y="2223"/>
                </a:lnTo>
                <a:lnTo>
                  <a:pt x="2768" y="2223"/>
                </a:lnTo>
                <a:lnTo>
                  <a:pt x="2768" y="2223"/>
                </a:lnTo>
                <a:lnTo>
                  <a:pt x="2768" y="2223"/>
                </a:lnTo>
                <a:lnTo>
                  <a:pt x="2768" y="2223"/>
                </a:lnTo>
                <a:lnTo>
                  <a:pt x="2768" y="2223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23"/>
                </a:lnTo>
                <a:lnTo>
                  <a:pt x="2775" y="2223"/>
                </a:lnTo>
                <a:lnTo>
                  <a:pt x="2775" y="2223"/>
                </a:lnTo>
                <a:lnTo>
                  <a:pt x="2775" y="2223"/>
                </a:lnTo>
                <a:lnTo>
                  <a:pt x="2775" y="2223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82" y="2216"/>
                </a:lnTo>
                <a:lnTo>
                  <a:pt x="2782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75" y="2216"/>
                </a:lnTo>
                <a:lnTo>
                  <a:pt x="2782" y="2216"/>
                </a:lnTo>
                <a:lnTo>
                  <a:pt x="2782" y="2216"/>
                </a:lnTo>
                <a:lnTo>
                  <a:pt x="2782" y="2216"/>
                </a:lnTo>
                <a:lnTo>
                  <a:pt x="2782" y="2216"/>
                </a:lnTo>
                <a:lnTo>
                  <a:pt x="2782" y="2216"/>
                </a:lnTo>
                <a:lnTo>
                  <a:pt x="2782" y="2216"/>
                </a:lnTo>
                <a:lnTo>
                  <a:pt x="2782" y="2223"/>
                </a:lnTo>
                <a:lnTo>
                  <a:pt x="2782" y="2223"/>
                </a:lnTo>
                <a:lnTo>
                  <a:pt x="2775" y="2223"/>
                </a:lnTo>
                <a:lnTo>
                  <a:pt x="2775" y="2223"/>
                </a:lnTo>
                <a:lnTo>
                  <a:pt x="2775" y="2223"/>
                </a:lnTo>
                <a:lnTo>
                  <a:pt x="2775" y="2230"/>
                </a:lnTo>
                <a:lnTo>
                  <a:pt x="2775" y="2230"/>
                </a:lnTo>
                <a:lnTo>
                  <a:pt x="2775" y="2230"/>
                </a:lnTo>
                <a:lnTo>
                  <a:pt x="2775" y="2230"/>
                </a:lnTo>
                <a:lnTo>
                  <a:pt x="2768" y="2223"/>
                </a:lnTo>
                <a:lnTo>
                  <a:pt x="2768" y="2223"/>
                </a:lnTo>
                <a:lnTo>
                  <a:pt x="2768" y="2230"/>
                </a:lnTo>
                <a:lnTo>
                  <a:pt x="2768" y="2230"/>
                </a:lnTo>
                <a:lnTo>
                  <a:pt x="2768" y="2230"/>
                </a:lnTo>
                <a:lnTo>
                  <a:pt x="2768" y="2230"/>
                </a:lnTo>
                <a:lnTo>
                  <a:pt x="2768" y="2237"/>
                </a:lnTo>
                <a:lnTo>
                  <a:pt x="2768" y="2237"/>
                </a:lnTo>
                <a:lnTo>
                  <a:pt x="2768" y="2237"/>
                </a:lnTo>
                <a:lnTo>
                  <a:pt x="2768" y="2237"/>
                </a:lnTo>
                <a:lnTo>
                  <a:pt x="2775" y="2237"/>
                </a:lnTo>
                <a:lnTo>
                  <a:pt x="2775" y="2237"/>
                </a:lnTo>
                <a:lnTo>
                  <a:pt x="2775" y="2237"/>
                </a:lnTo>
                <a:lnTo>
                  <a:pt x="2775" y="2237"/>
                </a:lnTo>
                <a:lnTo>
                  <a:pt x="2775" y="2237"/>
                </a:lnTo>
                <a:lnTo>
                  <a:pt x="2775" y="2237"/>
                </a:lnTo>
                <a:lnTo>
                  <a:pt x="2775" y="2237"/>
                </a:lnTo>
                <a:lnTo>
                  <a:pt x="2775" y="2245"/>
                </a:lnTo>
                <a:lnTo>
                  <a:pt x="2782" y="2245"/>
                </a:lnTo>
                <a:lnTo>
                  <a:pt x="2782" y="2245"/>
                </a:lnTo>
                <a:lnTo>
                  <a:pt x="2782" y="2245"/>
                </a:lnTo>
                <a:lnTo>
                  <a:pt x="2789" y="2245"/>
                </a:lnTo>
                <a:lnTo>
                  <a:pt x="2789" y="2245"/>
                </a:lnTo>
                <a:lnTo>
                  <a:pt x="2789" y="2237"/>
                </a:lnTo>
                <a:lnTo>
                  <a:pt x="2789" y="2237"/>
                </a:lnTo>
                <a:lnTo>
                  <a:pt x="2789" y="2237"/>
                </a:lnTo>
                <a:lnTo>
                  <a:pt x="2789" y="2230"/>
                </a:lnTo>
                <a:lnTo>
                  <a:pt x="2789" y="2230"/>
                </a:lnTo>
                <a:lnTo>
                  <a:pt x="2789" y="2230"/>
                </a:lnTo>
                <a:lnTo>
                  <a:pt x="2789" y="2230"/>
                </a:lnTo>
                <a:lnTo>
                  <a:pt x="2796" y="2230"/>
                </a:lnTo>
                <a:lnTo>
                  <a:pt x="2796" y="2230"/>
                </a:lnTo>
                <a:lnTo>
                  <a:pt x="2796" y="2230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796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11" y="2223"/>
                </a:lnTo>
                <a:lnTo>
                  <a:pt x="2811" y="2223"/>
                </a:lnTo>
                <a:lnTo>
                  <a:pt x="2811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23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04" y="2230"/>
                </a:lnTo>
                <a:lnTo>
                  <a:pt x="2811" y="2237"/>
                </a:lnTo>
                <a:lnTo>
                  <a:pt x="2811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04" y="2237"/>
                </a:lnTo>
                <a:lnTo>
                  <a:pt x="2811" y="2237"/>
                </a:lnTo>
                <a:lnTo>
                  <a:pt x="2811" y="2237"/>
                </a:lnTo>
                <a:lnTo>
                  <a:pt x="2811" y="2237"/>
                </a:lnTo>
                <a:lnTo>
                  <a:pt x="2811" y="2237"/>
                </a:lnTo>
                <a:lnTo>
                  <a:pt x="2804" y="2245"/>
                </a:lnTo>
                <a:lnTo>
                  <a:pt x="2804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37"/>
                </a:lnTo>
                <a:lnTo>
                  <a:pt x="2811" y="2237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45"/>
                </a:lnTo>
                <a:lnTo>
                  <a:pt x="2811" y="2252"/>
                </a:lnTo>
                <a:lnTo>
                  <a:pt x="2811" y="2252"/>
                </a:lnTo>
                <a:lnTo>
                  <a:pt x="2811" y="2252"/>
                </a:lnTo>
                <a:lnTo>
                  <a:pt x="2811" y="2252"/>
                </a:lnTo>
                <a:lnTo>
                  <a:pt x="2811" y="2252"/>
                </a:lnTo>
                <a:lnTo>
                  <a:pt x="2811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52"/>
                </a:lnTo>
                <a:lnTo>
                  <a:pt x="2804" y="2245"/>
                </a:lnTo>
                <a:lnTo>
                  <a:pt x="2804" y="2245"/>
                </a:lnTo>
                <a:lnTo>
                  <a:pt x="2796" y="2245"/>
                </a:lnTo>
                <a:lnTo>
                  <a:pt x="2796" y="2252"/>
                </a:lnTo>
                <a:lnTo>
                  <a:pt x="2796" y="2252"/>
                </a:lnTo>
                <a:lnTo>
                  <a:pt x="2796" y="2252"/>
                </a:lnTo>
                <a:lnTo>
                  <a:pt x="2796" y="2252"/>
                </a:lnTo>
                <a:lnTo>
                  <a:pt x="2796" y="2259"/>
                </a:lnTo>
                <a:lnTo>
                  <a:pt x="2796" y="2259"/>
                </a:lnTo>
                <a:lnTo>
                  <a:pt x="2796" y="2259"/>
                </a:lnTo>
                <a:lnTo>
                  <a:pt x="2789" y="2259"/>
                </a:lnTo>
                <a:lnTo>
                  <a:pt x="2789" y="2259"/>
                </a:lnTo>
                <a:lnTo>
                  <a:pt x="2789" y="2259"/>
                </a:lnTo>
                <a:lnTo>
                  <a:pt x="2789" y="2259"/>
                </a:lnTo>
                <a:lnTo>
                  <a:pt x="2789" y="2259"/>
                </a:lnTo>
                <a:lnTo>
                  <a:pt x="2789" y="2259"/>
                </a:lnTo>
                <a:lnTo>
                  <a:pt x="2789" y="2266"/>
                </a:lnTo>
                <a:lnTo>
                  <a:pt x="2789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804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96" y="2266"/>
                </a:lnTo>
                <a:lnTo>
                  <a:pt x="2789" y="2266"/>
                </a:lnTo>
                <a:lnTo>
                  <a:pt x="2789" y="2266"/>
                </a:lnTo>
                <a:lnTo>
                  <a:pt x="2789" y="2266"/>
                </a:lnTo>
                <a:lnTo>
                  <a:pt x="2782" y="2266"/>
                </a:lnTo>
                <a:lnTo>
                  <a:pt x="2782" y="2259"/>
                </a:lnTo>
                <a:lnTo>
                  <a:pt x="2782" y="2266"/>
                </a:lnTo>
                <a:lnTo>
                  <a:pt x="2782" y="2266"/>
                </a:lnTo>
                <a:lnTo>
                  <a:pt x="2782" y="2266"/>
                </a:lnTo>
                <a:lnTo>
                  <a:pt x="2782" y="2266"/>
                </a:lnTo>
                <a:lnTo>
                  <a:pt x="2782" y="2266"/>
                </a:lnTo>
                <a:lnTo>
                  <a:pt x="2782" y="2266"/>
                </a:lnTo>
                <a:lnTo>
                  <a:pt x="2782" y="2266"/>
                </a:lnTo>
                <a:lnTo>
                  <a:pt x="2782" y="2266"/>
                </a:lnTo>
                <a:lnTo>
                  <a:pt x="2782" y="2266"/>
                </a:lnTo>
                <a:lnTo>
                  <a:pt x="2789" y="2273"/>
                </a:lnTo>
                <a:lnTo>
                  <a:pt x="2782" y="2273"/>
                </a:lnTo>
                <a:lnTo>
                  <a:pt x="2775" y="2266"/>
                </a:lnTo>
                <a:lnTo>
                  <a:pt x="2775" y="2273"/>
                </a:lnTo>
                <a:lnTo>
                  <a:pt x="2775" y="2273"/>
                </a:lnTo>
                <a:lnTo>
                  <a:pt x="2775" y="2273"/>
                </a:lnTo>
                <a:lnTo>
                  <a:pt x="2782" y="2273"/>
                </a:lnTo>
                <a:lnTo>
                  <a:pt x="2775" y="2273"/>
                </a:lnTo>
                <a:lnTo>
                  <a:pt x="2775" y="2273"/>
                </a:lnTo>
                <a:lnTo>
                  <a:pt x="2775" y="2273"/>
                </a:lnTo>
                <a:lnTo>
                  <a:pt x="2782" y="2273"/>
                </a:lnTo>
                <a:lnTo>
                  <a:pt x="2782" y="2280"/>
                </a:lnTo>
                <a:lnTo>
                  <a:pt x="2782" y="2280"/>
                </a:lnTo>
                <a:lnTo>
                  <a:pt x="2782" y="2280"/>
                </a:lnTo>
                <a:lnTo>
                  <a:pt x="2782" y="2280"/>
                </a:lnTo>
                <a:lnTo>
                  <a:pt x="2789" y="2280"/>
                </a:lnTo>
                <a:lnTo>
                  <a:pt x="2789" y="2280"/>
                </a:lnTo>
                <a:lnTo>
                  <a:pt x="2789" y="2280"/>
                </a:lnTo>
                <a:lnTo>
                  <a:pt x="2789" y="2280"/>
                </a:lnTo>
                <a:lnTo>
                  <a:pt x="2789" y="2280"/>
                </a:lnTo>
                <a:lnTo>
                  <a:pt x="2789" y="2280"/>
                </a:lnTo>
                <a:lnTo>
                  <a:pt x="2789" y="2287"/>
                </a:lnTo>
                <a:lnTo>
                  <a:pt x="2796" y="2287"/>
                </a:lnTo>
                <a:lnTo>
                  <a:pt x="2796" y="2287"/>
                </a:lnTo>
                <a:lnTo>
                  <a:pt x="2796" y="2287"/>
                </a:lnTo>
                <a:lnTo>
                  <a:pt x="2796" y="2287"/>
                </a:lnTo>
                <a:lnTo>
                  <a:pt x="2796" y="2287"/>
                </a:lnTo>
                <a:lnTo>
                  <a:pt x="2796" y="2287"/>
                </a:lnTo>
                <a:lnTo>
                  <a:pt x="2796" y="2287"/>
                </a:lnTo>
                <a:lnTo>
                  <a:pt x="2796" y="2287"/>
                </a:lnTo>
                <a:lnTo>
                  <a:pt x="2796" y="2294"/>
                </a:lnTo>
                <a:lnTo>
                  <a:pt x="2796" y="2294"/>
                </a:lnTo>
                <a:lnTo>
                  <a:pt x="2796" y="2294"/>
                </a:lnTo>
                <a:lnTo>
                  <a:pt x="2796" y="2294"/>
                </a:lnTo>
                <a:lnTo>
                  <a:pt x="2796" y="2294"/>
                </a:lnTo>
                <a:lnTo>
                  <a:pt x="2796" y="2294"/>
                </a:lnTo>
                <a:lnTo>
                  <a:pt x="2796" y="2294"/>
                </a:lnTo>
                <a:lnTo>
                  <a:pt x="2804" y="2294"/>
                </a:lnTo>
                <a:lnTo>
                  <a:pt x="2804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1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18" y="2294"/>
                </a:lnTo>
                <a:lnTo>
                  <a:pt x="2825" y="2294"/>
                </a:lnTo>
                <a:lnTo>
                  <a:pt x="2825" y="2301"/>
                </a:lnTo>
                <a:lnTo>
                  <a:pt x="2825" y="2301"/>
                </a:lnTo>
                <a:lnTo>
                  <a:pt x="2825" y="2301"/>
                </a:lnTo>
                <a:lnTo>
                  <a:pt x="2825" y="2301"/>
                </a:lnTo>
                <a:lnTo>
                  <a:pt x="2825" y="2294"/>
                </a:lnTo>
                <a:lnTo>
                  <a:pt x="2825" y="2294"/>
                </a:lnTo>
                <a:lnTo>
                  <a:pt x="2825" y="2294"/>
                </a:lnTo>
                <a:lnTo>
                  <a:pt x="2825" y="2294"/>
                </a:lnTo>
                <a:lnTo>
                  <a:pt x="2825" y="2294"/>
                </a:lnTo>
                <a:lnTo>
                  <a:pt x="2825" y="2294"/>
                </a:lnTo>
                <a:lnTo>
                  <a:pt x="2832" y="2294"/>
                </a:lnTo>
                <a:lnTo>
                  <a:pt x="2832" y="2294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2" y="2301"/>
                </a:lnTo>
                <a:lnTo>
                  <a:pt x="2839" y="2301"/>
                </a:lnTo>
                <a:lnTo>
                  <a:pt x="2839" y="2308"/>
                </a:lnTo>
                <a:lnTo>
                  <a:pt x="2832" y="2308"/>
                </a:lnTo>
                <a:lnTo>
                  <a:pt x="2832" y="2308"/>
                </a:lnTo>
                <a:lnTo>
                  <a:pt x="2832" y="2308"/>
                </a:lnTo>
                <a:lnTo>
                  <a:pt x="2832" y="2308"/>
                </a:lnTo>
                <a:lnTo>
                  <a:pt x="2839" y="2308"/>
                </a:lnTo>
                <a:lnTo>
                  <a:pt x="2839" y="2308"/>
                </a:lnTo>
                <a:lnTo>
                  <a:pt x="2839" y="2308"/>
                </a:lnTo>
                <a:lnTo>
                  <a:pt x="2839" y="2308"/>
                </a:lnTo>
                <a:lnTo>
                  <a:pt x="2839" y="2308"/>
                </a:lnTo>
                <a:lnTo>
                  <a:pt x="2839" y="2308"/>
                </a:lnTo>
                <a:lnTo>
                  <a:pt x="2839" y="2308"/>
                </a:lnTo>
                <a:lnTo>
                  <a:pt x="2839" y="2308"/>
                </a:lnTo>
                <a:lnTo>
                  <a:pt x="2846" y="2308"/>
                </a:lnTo>
                <a:lnTo>
                  <a:pt x="2846" y="2308"/>
                </a:lnTo>
                <a:lnTo>
                  <a:pt x="2846" y="2308"/>
                </a:lnTo>
                <a:lnTo>
                  <a:pt x="2846" y="2308"/>
                </a:lnTo>
                <a:lnTo>
                  <a:pt x="2846" y="2308"/>
                </a:lnTo>
                <a:lnTo>
                  <a:pt x="2846" y="2308"/>
                </a:lnTo>
                <a:lnTo>
                  <a:pt x="2846" y="2308"/>
                </a:lnTo>
                <a:lnTo>
                  <a:pt x="2846" y="2316"/>
                </a:lnTo>
                <a:lnTo>
                  <a:pt x="2846" y="2316"/>
                </a:lnTo>
                <a:lnTo>
                  <a:pt x="2846" y="2316"/>
                </a:lnTo>
                <a:lnTo>
                  <a:pt x="2846" y="2316"/>
                </a:lnTo>
                <a:lnTo>
                  <a:pt x="2839" y="2316"/>
                </a:lnTo>
                <a:lnTo>
                  <a:pt x="2839" y="2316"/>
                </a:lnTo>
                <a:lnTo>
                  <a:pt x="2839" y="2316"/>
                </a:lnTo>
                <a:lnTo>
                  <a:pt x="2839" y="2308"/>
                </a:lnTo>
                <a:lnTo>
                  <a:pt x="2839" y="2316"/>
                </a:lnTo>
                <a:lnTo>
                  <a:pt x="2839" y="2316"/>
                </a:lnTo>
                <a:lnTo>
                  <a:pt x="2839" y="2316"/>
                </a:lnTo>
                <a:lnTo>
                  <a:pt x="2839" y="2316"/>
                </a:lnTo>
                <a:lnTo>
                  <a:pt x="2839" y="2316"/>
                </a:lnTo>
                <a:lnTo>
                  <a:pt x="2846" y="2316"/>
                </a:lnTo>
                <a:lnTo>
                  <a:pt x="2846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9" y="2323"/>
                </a:lnTo>
                <a:lnTo>
                  <a:pt x="2832" y="2330"/>
                </a:lnTo>
                <a:lnTo>
                  <a:pt x="2832" y="2330"/>
                </a:lnTo>
                <a:lnTo>
                  <a:pt x="2839" y="2330"/>
                </a:lnTo>
                <a:lnTo>
                  <a:pt x="2832" y="2330"/>
                </a:lnTo>
                <a:lnTo>
                  <a:pt x="2832" y="2330"/>
                </a:lnTo>
                <a:lnTo>
                  <a:pt x="2832" y="2330"/>
                </a:lnTo>
                <a:lnTo>
                  <a:pt x="2832" y="2330"/>
                </a:lnTo>
                <a:lnTo>
                  <a:pt x="2832" y="2330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23"/>
                </a:lnTo>
                <a:lnTo>
                  <a:pt x="2825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1" y="2337"/>
                </a:lnTo>
                <a:lnTo>
                  <a:pt x="2811" y="2344"/>
                </a:lnTo>
                <a:lnTo>
                  <a:pt x="2811" y="2344"/>
                </a:lnTo>
                <a:lnTo>
                  <a:pt x="2811" y="2337"/>
                </a:lnTo>
                <a:lnTo>
                  <a:pt x="2811" y="2337"/>
                </a:lnTo>
                <a:lnTo>
                  <a:pt x="2811" y="2337"/>
                </a:lnTo>
                <a:lnTo>
                  <a:pt x="2811" y="2337"/>
                </a:lnTo>
                <a:lnTo>
                  <a:pt x="2811" y="2337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30"/>
                </a:lnTo>
                <a:lnTo>
                  <a:pt x="2818" y="2323"/>
                </a:lnTo>
                <a:lnTo>
                  <a:pt x="2818" y="2323"/>
                </a:lnTo>
                <a:lnTo>
                  <a:pt x="2818" y="2323"/>
                </a:lnTo>
                <a:lnTo>
                  <a:pt x="2818" y="2323"/>
                </a:lnTo>
                <a:lnTo>
                  <a:pt x="2825" y="2316"/>
                </a:lnTo>
                <a:lnTo>
                  <a:pt x="2825" y="2316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23"/>
                </a:lnTo>
                <a:lnTo>
                  <a:pt x="2818" y="2323"/>
                </a:lnTo>
                <a:lnTo>
                  <a:pt x="2818" y="2323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16"/>
                </a:lnTo>
                <a:lnTo>
                  <a:pt x="2818" y="2323"/>
                </a:lnTo>
                <a:lnTo>
                  <a:pt x="2818" y="2323"/>
                </a:lnTo>
                <a:lnTo>
                  <a:pt x="2818" y="2323"/>
                </a:lnTo>
                <a:lnTo>
                  <a:pt x="2818" y="2323"/>
                </a:lnTo>
                <a:lnTo>
                  <a:pt x="2811" y="2323"/>
                </a:lnTo>
                <a:lnTo>
                  <a:pt x="2811" y="2323"/>
                </a:lnTo>
                <a:lnTo>
                  <a:pt x="2811" y="2323"/>
                </a:lnTo>
                <a:lnTo>
                  <a:pt x="2811" y="2323"/>
                </a:lnTo>
                <a:lnTo>
                  <a:pt x="2811" y="2316"/>
                </a:lnTo>
                <a:lnTo>
                  <a:pt x="2811" y="2316"/>
                </a:lnTo>
                <a:lnTo>
                  <a:pt x="2811" y="2316"/>
                </a:lnTo>
                <a:lnTo>
                  <a:pt x="2804" y="2308"/>
                </a:lnTo>
                <a:lnTo>
                  <a:pt x="2804" y="2308"/>
                </a:lnTo>
                <a:lnTo>
                  <a:pt x="2804" y="2308"/>
                </a:lnTo>
                <a:lnTo>
                  <a:pt x="2804" y="2308"/>
                </a:lnTo>
                <a:lnTo>
                  <a:pt x="2804" y="2308"/>
                </a:lnTo>
                <a:lnTo>
                  <a:pt x="2804" y="2308"/>
                </a:lnTo>
                <a:lnTo>
                  <a:pt x="2804" y="2308"/>
                </a:lnTo>
                <a:lnTo>
                  <a:pt x="2796" y="2308"/>
                </a:lnTo>
                <a:lnTo>
                  <a:pt x="2796" y="2308"/>
                </a:lnTo>
                <a:lnTo>
                  <a:pt x="2789" y="2308"/>
                </a:lnTo>
                <a:lnTo>
                  <a:pt x="2789" y="2308"/>
                </a:lnTo>
                <a:lnTo>
                  <a:pt x="2789" y="2308"/>
                </a:lnTo>
                <a:lnTo>
                  <a:pt x="2789" y="2301"/>
                </a:lnTo>
                <a:lnTo>
                  <a:pt x="2782" y="2301"/>
                </a:lnTo>
                <a:lnTo>
                  <a:pt x="2782" y="2301"/>
                </a:lnTo>
                <a:lnTo>
                  <a:pt x="2782" y="2301"/>
                </a:lnTo>
                <a:lnTo>
                  <a:pt x="2782" y="2301"/>
                </a:lnTo>
                <a:lnTo>
                  <a:pt x="2775" y="2301"/>
                </a:lnTo>
                <a:lnTo>
                  <a:pt x="2768" y="2301"/>
                </a:lnTo>
                <a:lnTo>
                  <a:pt x="2775" y="2301"/>
                </a:lnTo>
                <a:lnTo>
                  <a:pt x="2775" y="2301"/>
                </a:lnTo>
                <a:lnTo>
                  <a:pt x="2775" y="2301"/>
                </a:lnTo>
                <a:lnTo>
                  <a:pt x="2775" y="2301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75" y="2294"/>
                </a:lnTo>
                <a:lnTo>
                  <a:pt x="2768" y="2294"/>
                </a:lnTo>
                <a:lnTo>
                  <a:pt x="2768" y="2294"/>
                </a:lnTo>
                <a:lnTo>
                  <a:pt x="2768" y="2294"/>
                </a:lnTo>
                <a:lnTo>
                  <a:pt x="2768" y="2294"/>
                </a:lnTo>
                <a:lnTo>
                  <a:pt x="2768" y="2294"/>
                </a:lnTo>
                <a:lnTo>
                  <a:pt x="2768" y="2294"/>
                </a:lnTo>
                <a:lnTo>
                  <a:pt x="2768" y="2294"/>
                </a:lnTo>
                <a:lnTo>
                  <a:pt x="2768" y="2294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8" y="2287"/>
                </a:lnTo>
                <a:lnTo>
                  <a:pt x="2761" y="2287"/>
                </a:lnTo>
                <a:lnTo>
                  <a:pt x="2761" y="2287"/>
                </a:lnTo>
                <a:lnTo>
                  <a:pt x="2754" y="2287"/>
                </a:lnTo>
                <a:lnTo>
                  <a:pt x="2747" y="2280"/>
                </a:lnTo>
                <a:lnTo>
                  <a:pt x="2747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33" y="2280"/>
                </a:lnTo>
                <a:lnTo>
                  <a:pt x="2733" y="2280"/>
                </a:lnTo>
                <a:lnTo>
                  <a:pt x="2733" y="2280"/>
                </a:lnTo>
                <a:lnTo>
                  <a:pt x="2733" y="2280"/>
                </a:lnTo>
                <a:lnTo>
                  <a:pt x="2740" y="2280"/>
                </a:lnTo>
                <a:lnTo>
                  <a:pt x="2740" y="2280"/>
                </a:lnTo>
                <a:lnTo>
                  <a:pt x="2733" y="2287"/>
                </a:lnTo>
                <a:lnTo>
                  <a:pt x="2733" y="2287"/>
                </a:lnTo>
                <a:lnTo>
                  <a:pt x="2733" y="2287"/>
                </a:lnTo>
                <a:lnTo>
                  <a:pt x="2733" y="2287"/>
                </a:lnTo>
                <a:lnTo>
                  <a:pt x="2733" y="2287"/>
                </a:lnTo>
                <a:lnTo>
                  <a:pt x="2733" y="2287"/>
                </a:lnTo>
                <a:lnTo>
                  <a:pt x="2733" y="2287"/>
                </a:lnTo>
                <a:lnTo>
                  <a:pt x="2740" y="2287"/>
                </a:lnTo>
                <a:lnTo>
                  <a:pt x="2740" y="2287"/>
                </a:lnTo>
                <a:lnTo>
                  <a:pt x="2740" y="2287"/>
                </a:lnTo>
                <a:lnTo>
                  <a:pt x="2740" y="2287"/>
                </a:lnTo>
                <a:lnTo>
                  <a:pt x="2747" y="2287"/>
                </a:lnTo>
                <a:lnTo>
                  <a:pt x="2747" y="2287"/>
                </a:lnTo>
                <a:lnTo>
                  <a:pt x="2747" y="2294"/>
                </a:lnTo>
                <a:lnTo>
                  <a:pt x="2754" y="2294"/>
                </a:lnTo>
                <a:lnTo>
                  <a:pt x="2747" y="2294"/>
                </a:lnTo>
                <a:lnTo>
                  <a:pt x="2747" y="2294"/>
                </a:lnTo>
                <a:lnTo>
                  <a:pt x="2747" y="2294"/>
                </a:lnTo>
                <a:lnTo>
                  <a:pt x="2747" y="2294"/>
                </a:lnTo>
                <a:lnTo>
                  <a:pt x="2747" y="2294"/>
                </a:lnTo>
                <a:lnTo>
                  <a:pt x="2754" y="2301"/>
                </a:lnTo>
                <a:lnTo>
                  <a:pt x="2754" y="2301"/>
                </a:lnTo>
                <a:lnTo>
                  <a:pt x="2754" y="2301"/>
                </a:lnTo>
                <a:lnTo>
                  <a:pt x="2754" y="2301"/>
                </a:lnTo>
                <a:lnTo>
                  <a:pt x="2754" y="2301"/>
                </a:lnTo>
                <a:lnTo>
                  <a:pt x="2747" y="2301"/>
                </a:lnTo>
                <a:lnTo>
                  <a:pt x="2747" y="2301"/>
                </a:lnTo>
                <a:lnTo>
                  <a:pt x="2747" y="2301"/>
                </a:lnTo>
                <a:lnTo>
                  <a:pt x="2747" y="2301"/>
                </a:lnTo>
                <a:lnTo>
                  <a:pt x="2747" y="2301"/>
                </a:lnTo>
                <a:lnTo>
                  <a:pt x="2754" y="2308"/>
                </a:lnTo>
                <a:lnTo>
                  <a:pt x="2754" y="2308"/>
                </a:lnTo>
                <a:lnTo>
                  <a:pt x="2754" y="2308"/>
                </a:lnTo>
                <a:lnTo>
                  <a:pt x="2754" y="2308"/>
                </a:lnTo>
                <a:lnTo>
                  <a:pt x="2747" y="2308"/>
                </a:lnTo>
                <a:lnTo>
                  <a:pt x="2747" y="2308"/>
                </a:lnTo>
                <a:lnTo>
                  <a:pt x="2747" y="2308"/>
                </a:lnTo>
                <a:lnTo>
                  <a:pt x="2747" y="2308"/>
                </a:lnTo>
                <a:lnTo>
                  <a:pt x="2747" y="2308"/>
                </a:lnTo>
                <a:lnTo>
                  <a:pt x="2747" y="2308"/>
                </a:lnTo>
                <a:lnTo>
                  <a:pt x="2747" y="2316"/>
                </a:lnTo>
                <a:lnTo>
                  <a:pt x="2747" y="2316"/>
                </a:lnTo>
                <a:lnTo>
                  <a:pt x="2747" y="2316"/>
                </a:lnTo>
                <a:lnTo>
                  <a:pt x="2747" y="2323"/>
                </a:lnTo>
                <a:lnTo>
                  <a:pt x="2747" y="2323"/>
                </a:lnTo>
                <a:lnTo>
                  <a:pt x="2747" y="2323"/>
                </a:lnTo>
                <a:lnTo>
                  <a:pt x="2747" y="2323"/>
                </a:lnTo>
                <a:lnTo>
                  <a:pt x="2747" y="2323"/>
                </a:lnTo>
                <a:lnTo>
                  <a:pt x="2740" y="2323"/>
                </a:lnTo>
                <a:lnTo>
                  <a:pt x="2740" y="2330"/>
                </a:lnTo>
                <a:lnTo>
                  <a:pt x="2733" y="2330"/>
                </a:lnTo>
                <a:lnTo>
                  <a:pt x="2733" y="2330"/>
                </a:lnTo>
                <a:lnTo>
                  <a:pt x="2733" y="2330"/>
                </a:lnTo>
                <a:lnTo>
                  <a:pt x="2733" y="2330"/>
                </a:lnTo>
                <a:lnTo>
                  <a:pt x="2733" y="2330"/>
                </a:lnTo>
                <a:lnTo>
                  <a:pt x="2733" y="2323"/>
                </a:lnTo>
                <a:lnTo>
                  <a:pt x="2733" y="2323"/>
                </a:lnTo>
                <a:lnTo>
                  <a:pt x="2733" y="2323"/>
                </a:lnTo>
                <a:lnTo>
                  <a:pt x="2733" y="2323"/>
                </a:lnTo>
                <a:lnTo>
                  <a:pt x="2733" y="2323"/>
                </a:lnTo>
                <a:lnTo>
                  <a:pt x="2733" y="2323"/>
                </a:lnTo>
                <a:lnTo>
                  <a:pt x="2733" y="2316"/>
                </a:lnTo>
                <a:lnTo>
                  <a:pt x="2733" y="2316"/>
                </a:lnTo>
                <a:lnTo>
                  <a:pt x="2733" y="2316"/>
                </a:lnTo>
                <a:lnTo>
                  <a:pt x="2733" y="2316"/>
                </a:lnTo>
                <a:lnTo>
                  <a:pt x="2733" y="2316"/>
                </a:lnTo>
                <a:lnTo>
                  <a:pt x="2733" y="2308"/>
                </a:lnTo>
                <a:lnTo>
                  <a:pt x="2733" y="2308"/>
                </a:lnTo>
                <a:lnTo>
                  <a:pt x="2733" y="2308"/>
                </a:lnTo>
                <a:lnTo>
                  <a:pt x="2733" y="2308"/>
                </a:lnTo>
                <a:lnTo>
                  <a:pt x="2733" y="2316"/>
                </a:lnTo>
                <a:lnTo>
                  <a:pt x="2726" y="2316"/>
                </a:lnTo>
                <a:lnTo>
                  <a:pt x="2726" y="2316"/>
                </a:lnTo>
                <a:lnTo>
                  <a:pt x="2726" y="2316"/>
                </a:lnTo>
                <a:lnTo>
                  <a:pt x="2726" y="2308"/>
                </a:lnTo>
                <a:lnTo>
                  <a:pt x="2726" y="2308"/>
                </a:lnTo>
                <a:lnTo>
                  <a:pt x="2726" y="2308"/>
                </a:lnTo>
                <a:lnTo>
                  <a:pt x="2726" y="2308"/>
                </a:lnTo>
                <a:lnTo>
                  <a:pt x="2718" y="2308"/>
                </a:lnTo>
                <a:lnTo>
                  <a:pt x="2718" y="2308"/>
                </a:lnTo>
                <a:lnTo>
                  <a:pt x="2718" y="2308"/>
                </a:lnTo>
                <a:lnTo>
                  <a:pt x="2718" y="2308"/>
                </a:lnTo>
                <a:lnTo>
                  <a:pt x="2718" y="2316"/>
                </a:lnTo>
                <a:lnTo>
                  <a:pt x="2718" y="2308"/>
                </a:lnTo>
                <a:lnTo>
                  <a:pt x="2718" y="2308"/>
                </a:lnTo>
                <a:lnTo>
                  <a:pt x="2718" y="2301"/>
                </a:lnTo>
                <a:lnTo>
                  <a:pt x="2718" y="2301"/>
                </a:lnTo>
                <a:lnTo>
                  <a:pt x="2718" y="2301"/>
                </a:lnTo>
                <a:lnTo>
                  <a:pt x="2711" y="2301"/>
                </a:lnTo>
                <a:lnTo>
                  <a:pt x="2711" y="2301"/>
                </a:lnTo>
                <a:lnTo>
                  <a:pt x="2711" y="2301"/>
                </a:lnTo>
                <a:lnTo>
                  <a:pt x="2711" y="2308"/>
                </a:lnTo>
                <a:lnTo>
                  <a:pt x="2711" y="2308"/>
                </a:lnTo>
                <a:lnTo>
                  <a:pt x="2711" y="2308"/>
                </a:lnTo>
                <a:lnTo>
                  <a:pt x="2711" y="2308"/>
                </a:lnTo>
                <a:lnTo>
                  <a:pt x="2711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704" y="2308"/>
                </a:lnTo>
                <a:lnTo>
                  <a:pt x="2697" y="2308"/>
                </a:lnTo>
                <a:lnTo>
                  <a:pt x="2697" y="2308"/>
                </a:lnTo>
                <a:lnTo>
                  <a:pt x="2697" y="2308"/>
                </a:lnTo>
                <a:lnTo>
                  <a:pt x="2697" y="2308"/>
                </a:lnTo>
                <a:lnTo>
                  <a:pt x="2697" y="2308"/>
                </a:lnTo>
                <a:lnTo>
                  <a:pt x="2704" y="2308"/>
                </a:lnTo>
                <a:lnTo>
                  <a:pt x="2704" y="2316"/>
                </a:lnTo>
                <a:lnTo>
                  <a:pt x="2697" y="2316"/>
                </a:lnTo>
                <a:lnTo>
                  <a:pt x="2697" y="2316"/>
                </a:lnTo>
                <a:lnTo>
                  <a:pt x="2704" y="2316"/>
                </a:lnTo>
                <a:lnTo>
                  <a:pt x="2697" y="2316"/>
                </a:lnTo>
                <a:lnTo>
                  <a:pt x="2697" y="2316"/>
                </a:lnTo>
                <a:lnTo>
                  <a:pt x="2697" y="2316"/>
                </a:lnTo>
                <a:lnTo>
                  <a:pt x="2697" y="2316"/>
                </a:lnTo>
                <a:lnTo>
                  <a:pt x="2697" y="2316"/>
                </a:lnTo>
                <a:lnTo>
                  <a:pt x="2697" y="2316"/>
                </a:lnTo>
                <a:lnTo>
                  <a:pt x="2697" y="2323"/>
                </a:lnTo>
                <a:lnTo>
                  <a:pt x="2697" y="2323"/>
                </a:lnTo>
                <a:lnTo>
                  <a:pt x="2697" y="2323"/>
                </a:lnTo>
                <a:lnTo>
                  <a:pt x="2697" y="2323"/>
                </a:lnTo>
                <a:lnTo>
                  <a:pt x="2697" y="2330"/>
                </a:lnTo>
                <a:lnTo>
                  <a:pt x="2697" y="2323"/>
                </a:lnTo>
                <a:lnTo>
                  <a:pt x="2697" y="2323"/>
                </a:lnTo>
                <a:lnTo>
                  <a:pt x="2697" y="2323"/>
                </a:lnTo>
                <a:lnTo>
                  <a:pt x="2690" y="2323"/>
                </a:lnTo>
                <a:lnTo>
                  <a:pt x="2690" y="2323"/>
                </a:lnTo>
                <a:lnTo>
                  <a:pt x="2690" y="2323"/>
                </a:lnTo>
                <a:lnTo>
                  <a:pt x="2690" y="2330"/>
                </a:lnTo>
                <a:lnTo>
                  <a:pt x="2690" y="2330"/>
                </a:lnTo>
                <a:lnTo>
                  <a:pt x="2690" y="2330"/>
                </a:lnTo>
                <a:lnTo>
                  <a:pt x="2690" y="2330"/>
                </a:lnTo>
                <a:lnTo>
                  <a:pt x="2690" y="2330"/>
                </a:lnTo>
                <a:lnTo>
                  <a:pt x="2690" y="2330"/>
                </a:lnTo>
                <a:lnTo>
                  <a:pt x="2690" y="2330"/>
                </a:lnTo>
                <a:lnTo>
                  <a:pt x="2690" y="2330"/>
                </a:lnTo>
                <a:lnTo>
                  <a:pt x="2683" y="2330"/>
                </a:lnTo>
                <a:lnTo>
                  <a:pt x="2683" y="2330"/>
                </a:lnTo>
                <a:lnTo>
                  <a:pt x="2683" y="2330"/>
                </a:lnTo>
                <a:lnTo>
                  <a:pt x="2683" y="2330"/>
                </a:lnTo>
                <a:lnTo>
                  <a:pt x="2683" y="2330"/>
                </a:lnTo>
                <a:lnTo>
                  <a:pt x="2683" y="2330"/>
                </a:lnTo>
                <a:lnTo>
                  <a:pt x="2683" y="2323"/>
                </a:lnTo>
                <a:lnTo>
                  <a:pt x="2683" y="2323"/>
                </a:lnTo>
                <a:lnTo>
                  <a:pt x="2683" y="2323"/>
                </a:lnTo>
                <a:lnTo>
                  <a:pt x="2683" y="2323"/>
                </a:lnTo>
                <a:lnTo>
                  <a:pt x="2676" y="2323"/>
                </a:lnTo>
                <a:lnTo>
                  <a:pt x="2676" y="2323"/>
                </a:lnTo>
                <a:lnTo>
                  <a:pt x="2676" y="2323"/>
                </a:lnTo>
                <a:lnTo>
                  <a:pt x="2676" y="2323"/>
                </a:lnTo>
                <a:lnTo>
                  <a:pt x="2676" y="2330"/>
                </a:lnTo>
                <a:lnTo>
                  <a:pt x="2676" y="2330"/>
                </a:lnTo>
                <a:lnTo>
                  <a:pt x="2676" y="2330"/>
                </a:lnTo>
                <a:lnTo>
                  <a:pt x="2676" y="2330"/>
                </a:lnTo>
                <a:lnTo>
                  <a:pt x="2676" y="2330"/>
                </a:lnTo>
                <a:lnTo>
                  <a:pt x="2669" y="2323"/>
                </a:lnTo>
                <a:lnTo>
                  <a:pt x="2669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62" y="2323"/>
                </a:lnTo>
                <a:lnTo>
                  <a:pt x="2655" y="2323"/>
                </a:lnTo>
                <a:lnTo>
                  <a:pt x="2655" y="2323"/>
                </a:lnTo>
                <a:lnTo>
                  <a:pt x="2655" y="2323"/>
                </a:lnTo>
                <a:lnTo>
                  <a:pt x="2655" y="2323"/>
                </a:lnTo>
                <a:lnTo>
                  <a:pt x="2655" y="2323"/>
                </a:lnTo>
                <a:lnTo>
                  <a:pt x="2640" y="2316"/>
                </a:lnTo>
                <a:lnTo>
                  <a:pt x="2633" y="2316"/>
                </a:lnTo>
                <a:lnTo>
                  <a:pt x="2633" y="2316"/>
                </a:lnTo>
                <a:lnTo>
                  <a:pt x="2633" y="2308"/>
                </a:lnTo>
                <a:lnTo>
                  <a:pt x="2633" y="2308"/>
                </a:lnTo>
                <a:lnTo>
                  <a:pt x="2633" y="2308"/>
                </a:lnTo>
                <a:lnTo>
                  <a:pt x="2633" y="2308"/>
                </a:lnTo>
                <a:lnTo>
                  <a:pt x="2640" y="2308"/>
                </a:lnTo>
                <a:lnTo>
                  <a:pt x="2640" y="2308"/>
                </a:lnTo>
                <a:lnTo>
                  <a:pt x="2640" y="2308"/>
                </a:lnTo>
                <a:lnTo>
                  <a:pt x="2640" y="2301"/>
                </a:lnTo>
                <a:lnTo>
                  <a:pt x="2640" y="2301"/>
                </a:lnTo>
                <a:lnTo>
                  <a:pt x="2640" y="2308"/>
                </a:lnTo>
                <a:lnTo>
                  <a:pt x="2640" y="2308"/>
                </a:lnTo>
                <a:lnTo>
                  <a:pt x="2647" y="2308"/>
                </a:lnTo>
                <a:lnTo>
                  <a:pt x="2647" y="2308"/>
                </a:lnTo>
                <a:lnTo>
                  <a:pt x="2647" y="2308"/>
                </a:lnTo>
                <a:lnTo>
                  <a:pt x="2647" y="2316"/>
                </a:lnTo>
                <a:lnTo>
                  <a:pt x="2647" y="2316"/>
                </a:lnTo>
                <a:lnTo>
                  <a:pt x="2647" y="2316"/>
                </a:lnTo>
                <a:lnTo>
                  <a:pt x="2647" y="2316"/>
                </a:lnTo>
                <a:lnTo>
                  <a:pt x="2647" y="2316"/>
                </a:lnTo>
                <a:lnTo>
                  <a:pt x="2647" y="2316"/>
                </a:lnTo>
                <a:lnTo>
                  <a:pt x="2647" y="2316"/>
                </a:lnTo>
                <a:lnTo>
                  <a:pt x="2655" y="2316"/>
                </a:lnTo>
                <a:lnTo>
                  <a:pt x="2655" y="2316"/>
                </a:lnTo>
                <a:lnTo>
                  <a:pt x="2655" y="2316"/>
                </a:lnTo>
                <a:lnTo>
                  <a:pt x="2655" y="2316"/>
                </a:lnTo>
                <a:lnTo>
                  <a:pt x="2655" y="2316"/>
                </a:lnTo>
                <a:lnTo>
                  <a:pt x="2647" y="2316"/>
                </a:lnTo>
                <a:lnTo>
                  <a:pt x="2655" y="2308"/>
                </a:lnTo>
                <a:lnTo>
                  <a:pt x="2655" y="2308"/>
                </a:lnTo>
                <a:lnTo>
                  <a:pt x="2647" y="2301"/>
                </a:lnTo>
                <a:lnTo>
                  <a:pt x="2640" y="2301"/>
                </a:lnTo>
                <a:lnTo>
                  <a:pt x="2640" y="2301"/>
                </a:lnTo>
                <a:lnTo>
                  <a:pt x="2640" y="2301"/>
                </a:lnTo>
                <a:lnTo>
                  <a:pt x="2640" y="2301"/>
                </a:lnTo>
                <a:lnTo>
                  <a:pt x="2640" y="2301"/>
                </a:lnTo>
                <a:lnTo>
                  <a:pt x="2640" y="2301"/>
                </a:lnTo>
                <a:lnTo>
                  <a:pt x="2640" y="2301"/>
                </a:lnTo>
                <a:lnTo>
                  <a:pt x="2640" y="2294"/>
                </a:lnTo>
                <a:lnTo>
                  <a:pt x="2640" y="2294"/>
                </a:lnTo>
                <a:lnTo>
                  <a:pt x="2640" y="2294"/>
                </a:lnTo>
                <a:lnTo>
                  <a:pt x="2640" y="2287"/>
                </a:lnTo>
                <a:lnTo>
                  <a:pt x="2640" y="2287"/>
                </a:lnTo>
                <a:lnTo>
                  <a:pt x="2640" y="2287"/>
                </a:lnTo>
                <a:lnTo>
                  <a:pt x="2640" y="2287"/>
                </a:lnTo>
                <a:lnTo>
                  <a:pt x="2640" y="2287"/>
                </a:lnTo>
                <a:lnTo>
                  <a:pt x="2640" y="2280"/>
                </a:lnTo>
                <a:lnTo>
                  <a:pt x="2640" y="2280"/>
                </a:lnTo>
                <a:lnTo>
                  <a:pt x="2640" y="2280"/>
                </a:lnTo>
                <a:lnTo>
                  <a:pt x="2640" y="2280"/>
                </a:lnTo>
                <a:lnTo>
                  <a:pt x="2640" y="2280"/>
                </a:lnTo>
                <a:lnTo>
                  <a:pt x="2640" y="2280"/>
                </a:lnTo>
                <a:lnTo>
                  <a:pt x="2640" y="2287"/>
                </a:lnTo>
                <a:lnTo>
                  <a:pt x="2633" y="2287"/>
                </a:lnTo>
                <a:lnTo>
                  <a:pt x="2633" y="2287"/>
                </a:lnTo>
                <a:lnTo>
                  <a:pt x="2633" y="2287"/>
                </a:lnTo>
                <a:lnTo>
                  <a:pt x="2633" y="2287"/>
                </a:lnTo>
                <a:lnTo>
                  <a:pt x="2633" y="2287"/>
                </a:lnTo>
                <a:lnTo>
                  <a:pt x="2633" y="2287"/>
                </a:lnTo>
                <a:lnTo>
                  <a:pt x="2633" y="2294"/>
                </a:lnTo>
                <a:lnTo>
                  <a:pt x="2633" y="2294"/>
                </a:lnTo>
                <a:lnTo>
                  <a:pt x="2633" y="2294"/>
                </a:lnTo>
                <a:lnTo>
                  <a:pt x="2626" y="2294"/>
                </a:lnTo>
                <a:lnTo>
                  <a:pt x="2626" y="2287"/>
                </a:lnTo>
                <a:lnTo>
                  <a:pt x="2626" y="2287"/>
                </a:lnTo>
                <a:lnTo>
                  <a:pt x="2626" y="2287"/>
                </a:lnTo>
                <a:lnTo>
                  <a:pt x="2619" y="2287"/>
                </a:lnTo>
                <a:lnTo>
                  <a:pt x="2626" y="2287"/>
                </a:lnTo>
                <a:lnTo>
                  <a:pt x="2626" y="2287"/>
                </a:lnTo>
                <a:lnTo>
                  <a:pt x="2626" y="2287"/>
                </a:lnTo>
                <a:lnTo>
                  <a:pt x="2619" y="2287"/>
                </a:lnTo>
                <a:lnTo>
                  <a:pt x="2619" y="2287"/>
                </a:lnTo>
                <a:lnTo>
                  <a:pt x="2619" y="2287"/>
                </a:lnTo>
                <a:lnTo>
                  <a:pt x="2612" y="2287"/>
                </a:lnTo>
                <a:lnTo>
                  <a:pt x="2612" y="2287"/>
                </a:lnTo>
                <a:lnTo>
                  <a:pt x="2612" y="2287"/>
                </a:lnTo>
                <a:lnTo>
                  <a:pt x="2612" y="2287"/>
                </a:lnTo>
                <a:lnTo>
                  <a:pt x="2612" y="2280"/>
                </a:lnTo>
                <a:lnTo>
                  <a:pt x="2612" y="2280"/>
                </a:lnTo>
                <a:lnTo>
                  <a:pt x="2612" y="2280"/>
                </a:lnTo>
                <a:lnTo>
                  <a:pt x="2612" y="2280"/>
                </a:lnTo>
                <a:lnTo>
                  <a:pt x="2612" y="2280"/>
                </a:lnTo>
                <a:lnTo>
                  <a:pt x="2612" y="2280"/>
                </a:lnTo>
                <a:lnTo>
                  <a:pt x="2605" y="2280"/>
                </a:lnTo>
                <a:lnTo>
                  <a:pt x="2605" y="2280"/>
                </a:lnTo>
                <a:lnTo>
                  <a:pt x="2605" y="2280"/>
                </a:lnTo>
                <a:lnTo>
                  <a:pt x="2605" y="2280"/>
                </a:lnTo>
                <a:lnTo>
                  <a:pt x="2605" y="2280"/>
                </a:lnTo>
                <a:lnTo>
                  <a:pt x="2605" y="2280"/>
                </a:lnTo>
                <a:lnTo>
                  <a:pt x="2605" y="2273"/>
                </a:lnTo>
                <a:lnTo>
                  <a:pt x="2605" y="2273"/>
                </a:lnTo>
                <a:lnTo>
                  <a:pt x="2605" y="2266"/>
                </a:lnTo>
                <a:lnTo>
                  <a:pt x="2598" y="2266"/>
                </a:lnTo>
                <a:lnTo>
                  <a:pt x="2598" y="2266"/>
                </a:lnTo>
                <a:lnTo>
                  <a:pt x="2591" y="2266"/>
                </a:lnTo>
                <a:lnTo>
                  <a:pt x="2591" y="2266"/>
                </a:lnTo>
                <a:lnTo>
                  <a:pt x="2584" y="2273"/>
                </a:lnTo>
                <a:lnTo>
                  <a:pt x="2584" y="2273"/>
                </a:lnTo>
                <a:lnTo>
                  <a:pt x="2584" y="2273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66"/>
                </a:lnTo>
                <a:lnTo>
                  <a:pt x="2584" y="2259"/>
                </a:lnTo>
                <a:lnTo>
                  <a:pt x="2584" y="2259"/>
                </a:lnTo>
                <a:lnTo>
                  <a:pt x="2584" y="2259"/>
                </a:lnTo>
                <a:lnTo>
                  <a:pt x="2576" y="2259"/>
                </a:lnTo>
                <a:lnTo>
                  <a:pt x="2576" y="2259"/>
                </a:lnTo>
                <a:lnTo>
                  <a:pt x="2576" y="2259"/>
                </a:lnTo>
                <a:lnTo>
                  <a:pt x="2576" y="2259"/>
                </a:lnTo>
                <a:lnTo>
                  <a:pt x="2569" y="2259"/>
                </a:lnTo>
                <a:lnTo>
                  <a:pt x="2569" y="2259"/>
                </a:lnTo>
                <a:lnTo>
                  <a:pt x="2569" y="2259"/>
                </a:lnTo>
                <a:lnTo>
                  <a:pt x="2569" y="2259"/>
                </a:lnTo>
                <a:lnTo>
                  <a:pt x="2569" y="2259"/>
                </a:lnTo>
                <a:lnTo>
                  <a:pt x="2569" y="2266"/>
                </a:lnTo>
                <a:lnTo>
                  <a:pt x="2569" y="2266"/>
                </a:lnTo>
                <a:lnTo>
                  <a:pt x="2562" y="2266"/>
                </a:lnTo>
                <a:lnTo>
                  <a:pt x="2562" y="2266"/>
                </a:lnTo>
                <a:lnTo>
                  <a:pt x="2555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55" y="2266"/>
                </a:lnTo>
                <a:lnTo>
                  <a:pt x="2555" y="2266"/>
                </a:lnTo>
                <a:lnTo>
                  <a:pt x="2555" y="2266"/>
                </a:lnTo>
                <a:lnTo>
                  <a:pt x="2555" y="2266"/>
                </a:lnTo>
                <a:lnTo>
                  <a:pt x="2555" y="2266"/>
                </a:lnTo>
                <a:lnTo>
                  <a:pt x="2555" y="2273"/>
                </a:lnTo>
                <a:lnTo>
                  <a:pt x="2555" y="2273"/>
                </a:lnTo>
                <a:lnTo>
                  <a:pt x="2548" y="2266"/>
                </a:lnTo>
                <a:lnTo>
                  <a:pt x="2548" y="2273"/>
                </a:lnTo>
                <a:lnTo>
                  <a:pt x="2548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62" y="2273"/>
                </a:lnTo>
                <a:lnTo>
                  <a:pt x="2562" y="2273"/>
                </a:lnTo>
                <a:lnTo>
                  <a:pt x="2555" y="2273"/>
                </a:lnTo>
                <a:lnTo>
                  <a:pt x="2555" y="2273"/>
                </a:lnTo>
                <a:lnTo>
                  <a:pt x="2562" y="2280"/>
                </a:lnTo>
                <a:lnTo>
                  <a:pt x="2562" y="2280"/>
                </a:lnTo>
                <a:lnTo>
                  <a:pt x="2562" y="2280"/>
                </a:lnTo>
                <a:lnTo>
                  <a:pt x="2562" y="2280"/>
                </a:lnTo>
                <a:lnTo>
                  <a:pt x="2562" y="2280"/>
                </a:lnTo>
                <a:lnTo>
                  <a:pt x="2569" y="2280"/>
                </a:lnTo>
                <a:lnTo>
                  <a:pt x="2569" y="2280"/>
                </a:lnTo>
                <a:lnTo>
                  <a:pt x="2562" y="2280"/>
                </a:lnTo>
                <a:lnTo>
                  <a:pt x="2562" y="2280"/>
                </a:lnTo>
                <a:lnTo>
                  <a:pt x="2562" y="2287"/>
                </a:lnTo>
                <a:lnTo>
                  <a:pt x="2562" y="2287"/>
                </a:lnTo>
                <a:lnTo>
                  <a:pt x="2562" y="2287"/>
                </a:lnTo>
                <a:lnTo>
                  <a:pt x="2562" y="2287"/>
                </a:lnTo>
                <a:lnTo>
                  <a:pt x="2555" y="2287"/>
                </a:lnTo>
                <a:lnTo>
                  <a:pt x="2555" y="2287"/>
                </a:lnTo>
                <a:lnTo>
                  <a:pt x="2548" y="2294"/>
                </a:lnTo>
                <a:lnTo>
                  <a:pt x="2541" y="2294"/>
                </a:lnTo>
                <a:lnTo>
                  <a:pt x="2541" y="2294"/>
                </a:lnTo>
                <a:lnTo>
                  <a:pt x="2527" y="2287"/>
                </a:lnTo>
                <a:lnTo>
                  <a:pt x="2527" y="2287"/>
                </a:lnTo>
                <a:lnTo>
                  <a:pt x="2520" y="2287"/>
                </a:lnTo>
                <a:lnTo>
                  <a:pt x="2520" y="2287"/>
                </a:lnTo>
                <a:lnTo>
                  <a:pt x="2505" y="2287"/>
                </a:lnTo>
                <a:lnTo>
                  <a:pt x="2498" y="2280"/>
                </a:lnTo>
                <a:lnTo>
                  <a:pt x="2491" y="2280"/>
                </a:lnTo>
                <a:lnTo>
                  <a:pt x="2484" y="2280"/>
                </a:lnTo>
                <a:lnTo>
                  <a:pt x="2477" y="2273"/>
                </a:lnTo>
                <a:lnTo>
                  <a:pt x="2470" y="2273"/>
                </a:lnTo>
                <a:lnTo>
                  <a:pt x="2456" y="2273"/>
                </a:lnTo>
                <a:lnTo>
                  <a:pt x="2456" y="2273"/>
                </a:lnTo>
                <a:lnTo>
                  <a:pt x="2449" y="2273"/>
                </a:lnTo>
                <a:lnTo>
                  <a:pt x="2449" y="2273"/>
                </a:lnTo>
                <a:lnTo>
                  <a:pt x="2442" y="2273"/>
                </a:lnTo>
                <a:lnTo>
                  <a:pt x="2442" y="2273"/>
                </a:lnTo>
                <a:lnTo>
                  <a:pt x="2435" y="2273"/>
                </a:lnTo>
                <a:lnTo>
                  <a:pt x="2435" y="2273"/>
                </a:lnTo>
                <a:lnTo>
                  <a:pt x="2427" y="2273"/>
                </a:lnTo>
                <a:lnTo>
                  <a:pt x="2420" y="2273"/>
                </a:lnTo>
                <a:lnTo>
                  <a:pt x="2413" y="2273"/>
                </a:lnTo>
                <a:lnTo>
                  <a:pt x="2406" y="2273"/>
                </a:lnTo>
                <a:lnTo>
                  <a:pt x="2406" y="2280"/>
                </a:lnTo>
                <a:lnTo>
                  <a:pt x="2406" y="2280"/>
                </a:lnTo>
                <a:lnTo>
                  <a:pt x="2399" y="2280"/>
                </a:lnTo>
                <a:lnTo>
                  <a:pt x="2399" y="2280"/>
                </a:lnTo>
                <a:lnTo>
                  <a:pt x="2399" y="2280"/>
                </a:lnTo>
                <a:lnTo>
                  <a:pt x="2399" y="2273"/>
                </a:lnTo>
                <a:lnTo>
                  <a:pt x="2392" y="2273"/>
                </a:lnTo>
                <a:lnTo>
                  <a:pt x="2399" y="2266"/>
                </a:lnTo>
                <a:lnTo>
                  <a:pt x="2399" y="2266"/>
                </a:lnTo>
                <a:lnTo>
                  <a:pt x="2399" y="2266"/>
                </a:lnTo>
                <a:lnTo>
                  <a:pt x="2406" y="2266"/>
                </a:lnTo>
                <a:lnTo>
                  <a:pt x="2406" y="2259"/>
                </a:lnTo>
                <a:lnTo>
                  <a:pt x="2406" y="2252"/>
                </a:lnTo>
                <a:lnTo>
                  <a:pt x="2406" y="2252"/>
                </a:lnTo>
                <a:lnTo>
                  <a:pt x="2406" y="2252"/>
                </a:lnTo>
                <a:lnTo>
                  <a:pt x="2399" y="2252"/>
                </a:lnTo>
                <a:lnTo>
                  <a:pt x="2399" y="2252"/>
                </a:lnTo>
                <a:lnTo>
                  <a:pt x="2399" y="2252"/>
                </a:lnTo>
                <a:lnTo>
                  <a:pt x="2399" y="2252"/>
                </a:lnTo>
                <a:lnTo>
                  <a:pt x="2399" y="2252"/>
                </a:lnTo>
                <a:lnTo>
                  <a:pt x="2392" y="2266"/>
                </a:lnTo>
                <a:lnTo>
                  <a:pt x="2392" y="2266"/>
                </a:lnTo>
                <a:lnTo>
                  <a:pt x="2392" y="2273"/>
                </a:lnTo>
                <a:lnTo>
                  <a:pt x="2399" y="2280"/>
                </a:lnTo>
                <a:lnTo>
                  <a:pt x="2399" y="2280"/>
                </a:lnTo>
                <a:lnTo>
                  <a:pt x="2399" y="2280"/>
                </a:lnTo>
                <a:lnTo>
                  <a:pt x="2399" y="2280"/>
                </a:lnTo>
                <a:lnTo>
                  <a:pt x="2392" y="2280"/>
                </a:lnTo>
                <a:lnTo>
                  <a:pt x="2385" y="2280"/>
                </a:lnTo>
                <a:lnTo>
                  <a:pt x="2378" y="2280"/>
                </a:lnTo>
                <a:lnTo>
                  <a:pt x="2378" y="2280"/>
                </a:lnTo>
                <a:lnTo>
                  <a:pt x="2371" y="2287"/>
                </a:lnTo>
                <a:lnTo>
                  <a:pt x="2364" y="2287"/>
                </a:lnTo>
                <a:lnTo>
                  <a:pt x="2356" y="2294"/>
                </a:lnTo>
                <a:lnTo>
                  <a:pt x="2328" y="2308"/>
                </a:lnTo>
                <a:lnTo>
                  <a:pt x="2321" y="2308"/>
                </a:lnTo>
                <a:lnTo>
                  <a:pt x="2321" y="2316"/>
                </a:lnTo>
                <a:lnTo>
                  <a:pt x="2314" y="2316"/>
                </a:lnTo>
                <a:lnTo>
                  <a:pt x="2314" y="2316"/>
                </a:lnTo>
                <a:lnTo>
                  <a:pt x="2314" y="2316"/>
                </a:lnTo>
                <a:lnTo>
                  <a:pt x="2314" y="2316"/>
                </a:lnTo>
                <a:lnTo>
                  <a:pt x="2321" y="2308"/>
                </a:lnTo>
                <a:lnTo>
                  <a:pt x="2321" y="2301"/>
                </a:lnTo>
                <a:lnTo>
                  <a:pt x="2328" y="2301"/>
                </a:lnTo>
                <a:lnTo>
                  <a:pt x="2328" y="2301"/>
                </a:lnTo>
                <a:lnTo>
                  <a:pt x="2328" y="2301"/>
                </a:lnTo>
                <a:lnTo>
                  <a:pt x="2328" y="2301"/>
                </a:lnTo>
                <a:lnTo>
                  <a:pt x="2328" y="2301"/>
                </a:lnTo>
                <a:lnTo>
                  <a:pt x="2335" y="2301"/>
                </a:lnTo>
                <a:lnTo>
                  <a:pt x="2335" y="2301"/>
                </a:lnTo>
                <a:lnTo>
                  <a:pt x="2335" y="2301"/>
                </a:lnTo>
                <a:lnTo>
                  <a:pt x="2342" y="2301"/>
                </a:lnTo>
                <a:lnTo>
                  <a:pt x="2342" y="2301"/>
                </a:lnTo>
                <a:lnTo>
                  <a:pt x="2342" y="2294"/>
                </a:lnTo>
                <a:lnTo>
                  <a:pt x="2342" y="2294"/>
                </a:lnTo>
                <a:lnTo>
                  <a:pt x="2342" y="2294"/>
                </a:lnTo>
                <a:lnTo>
                  <a:pt x="2342" y="2294"/>
                </a:lnTo>
                <a:lnTo>
                  <a:pt x="2335" y="2294"/>
                </a:lnTo>
                <a:lnTo>
                  <a:pt x="2335" y="2294"/>
                </a:lnTo>
                <a:lnTo>
                  <a:pt x="2335" y="2294"/>
                </a:lnTo>
                <a:lnTo>
                  <a:pt x="2328" y="2294"/>
                </a:lnTo>
                <a:lnTo>
                  <a:pt x="2321" y="2301"/>
                </a:lnTo>
                <a:lnTo>
                  <a:pt x="2321" y="2301"/>
                </a:lnTo>
                <a:lnTo>
                  <a:pt x="2314" y="2301"/>
                </a:lnTo>
                <a:lnTo>
                  <a:pt x="2314" y="2301"/>
                </a:lnTo>
                <a:lnTo>
                  <a:pt x="2314" y="2301"/>
                </a:lnTo>
                <a:lnTo>
                  <a:pt x="2314" y="2294"/>
                </a:lnTo>
                <a:lnTo>
                  <a:pt x="2314" y="2301"/>
                </a:lnTo>
                <a:lnTo>
                  <a:pt x="2314" y="2294"/>
                </a:lnTo>
                <a:lnTo>
                  <a:pt x="2314" y="2294"/>
                </a:lnTo>
                <a:lnTo>
                  <a:pt x="2321" y="2294"/>
                </a:lnTo>
                <a:lnTo>
                  <a:pt x="2321" y="2287"/>
                </a:lnTo>
                <a:lnTo>
                  <a:pt x="2321" y="2287"/>
                </a:lnTo>
                <a:lnTo>
                  <a:pt x="2321" y="2280"/>
                </a:lnTo>
                <a:lnTo>
                  <a:pt x="2321" y="2280"/>
                </a:lnTo>
                <a:lnTo>
                  <a:pt x="2321" y="2280"/>
                </a:lnTo>
                <a:lnTo>
                  <a:pt x="2321" y="2273"/>
                </a:lnTo>
                <a:lnTo>
                  <a:pt x="2321" y="2273"/>
                </a:lnTo>
                <a:lnTo>
                  <a:pt x="2321" y="2273"/>
                </a:lnTo>
                <a:lnTo>
                  <a:pt x="2321" y="2273"/>
                </a:lnTo>
                <a:lnTo>
                  <a:pt x="2314" y="2273"/>
                </a:lnTo>
                <a:lnTo>
                  <a:pt x="2314" y="2273"/>
                </a:lnTo>
                <a:lnTo>
                  <a:pt x="2314" y="2273"/>
                </a:lnTo>
                <a:lnTo>
                  <a:pt x="2314" y="2273"/>
                </a:lnTo>
                <a:lnTo>
                  <a:pt x="2314" y="2273"/>
                </a:lnTo>
                <a:lnTo>
                  <a:pt x="2307" y="2273"/>
                </a:lnTo>
                <a:lnTo>
                  <a:pt x="2307" y="2273"/>
                </a:lnTo>
                <a:lnTo>
                  <a:pt x="2307" y="2280"/>
                </a:lnTo>
                <a:lnTo>
                  <a:pt x="2307" y="2280"/>
                </a:lnTo>
                <a:lnTo>
                  <a:pt x="2307" y="2287"/>
                </a:lnTo>
                <a:lnTo>
                  <a:pt x="2300" y="2287"/>
                </a:lnTo>
                <a:lnTo>
                  <a:pt x="2300" y="2287"/>
                </a:lnTo>
                <a:lnTo>
                  <a:pt x="2300" y="2287"/>
                </a:lnTo>
                <a:lnTo>
                  <a:pt x="2300" y="2280"/>
                </a:lnTo>
                <a:lnTo>
                  <a:pt x="2300" y="2280"/>
                </a:lnTo>
                <a:lnTo>
                  <a:pt x="2300" y="2280"/>
                </a:lnTo>
                <a:lnTo>
                  <a:pt x="2293" y="2280"/>
                </a:lnTo>
                <a:lnTo>
                  <a:pt x="2293" y="2280"/>
                </a:lnTo>
                <a:lnTo>
                  <a:pt x="2293" y="2280"/>
                </a:lnTo>
                <a:lnTo>
                  <a:pt x="2293" y="2280"/>
                </a:lnTo>
                <a:lnTo>
                  <a:pt x="2285" y="2273"/>
                </a:lnTo>
                <a:lnTo>
                  <a:pt x="2285" y="2280"/>
                </a:lnTo>
                <a:lnTo>
                  <a:pt x="2285" y="2280"/>
                </a:lnTo>
                <a:lnTo>
                  <a:pt x="2293" y="2280"/>
                </a:lnTo>
                <a:lnTo>
                  <a:pt x="2293" y="2280"/>
                </a:lnTo>
                <a:lnTo>
                  <a:pt x="2293" y="2280"/>
                </a:lnTo>
                <a:lnTo>
                  <a:pt x="2293" y="2280"/>
                </a:lnTo>
                <a:lnTo>
                  <a:pt x="2293" y="2280"/>
                </a:lnTo>
                <a:lnTo>
                  <a:pt x="2293" y="2287"/>
                </a:lnTo>
                <a:lnTo>
                  <a:pt x="2293" y="2287"/>
                </a:lnTo>
                <a:lnTo>
                  <a:pt x="2293" y="2287"/>
                </a:lnTo>
                <a:lnTo>
                  <a:pt x="2293" y="2287"/>
                </a:lnTo>
                <a:lnTo>
                  <a:pt x="2293" y="2294"/>
                </a:lnTo>
                <a:lnTo>
                  <a:pt x="2293" y="2294"/>
                </a:lnTo>
                <a:lnTo>
                  <a:pt x="2293" y="2294"/>
                </a:lnTo>
                <a:lnTo>
                  <a:pt x="2293" y="2294"/>
                </a:lnTo>
                <a:lnTo>
                  <a:pt x="2293" y="2301"/>
                </a:lnTo>
                <a:lnTo>
                  <a:pt x="2293" y="2301"/>
                </a:lnTo>
                <a:lnTo>
                  <a:pt x="2300" y="2301"/>
                </a:lnTo>
                <a:lnTo>
                  <a:pt x="2300" y="2301"/>
                </a:lnTo>
                <a:lnTo>
                  <a:pt x="2300" y="2308"/>
                </a:lnTo>
                <a:lnTo>
                  <a:pt x="2300" y="2301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0" y="2308"/>
                </a:lnTo>
                <a:lnTo>
                  <a:pt x="2307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14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07" y="2316"/>
                </a:lnTo>
                <a:lnTo>
                  <a:pt x="2300" y="2323"/>
                </a:lnTo>
                <a:lnTo>
                  <a:pt x="2300" y="2323"/>
                </a:lnTo>
                <a:lnTo>
                  <a:pt x="2300" y="2323"/>
                </a:lnTo>
                <a:lnTo>
                  <a:pt x="2300" y="2323"/>
                </a:lnTo>
                <a:lnTo>
                  <a:pt x="2300" y="2323"/>
                </a:lnTo>
                <a:lnTo>
                  <a:pt x="2300" y="2323"/>
                </a:lnTo>
                <a:lnTo>
                  <a:pt x="2300" y="2323"/>
                </a:lnTo>
                <a:lnTo>
                  <a:pt x="2293" y="2323"/>
                </a:lnTo>
                <a:lnTo>
                  <a:pt x="2293" y="2323"/>
                </a:lnTo>
                <a:lnTo>
                  <a:pt x="2293" y="2323"/>
                </a:lnTo>
                <a:lnTo>
                  <a:pt x="2293" y="2323"/>
                </a:lnTo>
                <a:lnTo>
                  <a:pt x="2293" y="2323"/>
                </a:lnTo>
                <a:lnTo>
                  <a:pt x="2293" y="2323"/>
                </a:lnTo>
                <a:lnTo>
                  <a:pt x="2293" y="2330"/>
                </a:lnTo>
                <a:lnTo>
                  <a:pt x="2285" y="2337"/>
                </a:lnTo>
                <a:lnTo>
                  <a:pt x="2285" y="2337"/>
                </a:lnTo>
                <a:lnTo>
                  <a:pt x="2285" y="2337"/>
                </a:lnTo>
                <a:lnTo>
                  <a:pt x="2285" y="2337"/>
                </a:lnTo>
                <a:lnTo>
                  <a:pt x="2278" y="2337"/>
                </a:lnTo>
                <a:lnTo>
                  <a:pt x="2278" y="2337"/>
                </a:lnTo>
                <a:lnTo>
                  <a:pt x="2278" y="2330"/>
                </a:lnTo>
                <a:lnTo>
                  <a:pt x="2278" y="2337"/>
                </a:lnTo>
                <a:lnTo>
                  <a:pt x="2278" y="2337"/>
                </a:lnTo>
                <a:lnTo>
                  <a:pt x="2278" y="2337"/>
                </a:lnTo>
                <a:lnTo>
                  <a:pt x="2278" y="2344"/>
                </a:lnTo>
                <a:lnTo>
                  <a:pt x="2278" y="2344"/>
                </a:lnTo>
                <a:lnTo>
                  <a:pt x="2278" y="2344"/>
                </a:lnTo>
                <a:lnTo>
                  <a:pt x="2278" y="2351"/>
                </a:lnTo>
                <a:lnTo>
                  <a:pt x="2278" y="2351"/>
                </a:lnTo>
                <a:lnTo>
                  <a:pt x="2271" y="2358"/>
                </a:lnTo>
                <a:lnTo>
                  <a:pt x="2271" y="2358"/>
                </a:lnTo>
                <a:lnTo>
                  <a:pt x="2264" y="2365"/>
                </a:lnTo>
                <a:lnTo>
                  <a:pt x="2257" y="2365"/>
                </a:lnTo>
                <a:lnTo>
                  <a:pt x="2257" y="2365"/>
                </a:lnTo>
                <a:lnTo>
                  <a:pt x="2257" y="2365"/>
                </a:lnTo>
                <a:lnTo>
                  <a:pt x="2257" y="2365"/>
                </a:lnTo>
                <a:lnTo>
                  <a:pt x="2250" y="2372"/>
                </a:lnTo>
                <a:lnTo>
                  <a:pt x="2236" y="2379"/>
                </a:lnTo>
                <a:lnTo>
                  <a:pt x="2236" y="2379"/>
                </a:lnTo>
                <a:lnTo>
                  <a:pt x="2229" y="2379"/>
                </a:lnTo>
                <a:lnTo>
                  <a:pt x="2229" y="2379"/>
                </a:lnTo>
                <a:lnTo>
                  <a:pt x="2222" y="2379"/>
                </a:lnTo>
                <a:lnTo>
                  <a:pt x="2222" y="2379"/>
                </a:lnTo>
                <a:lnTo>
                  <a:pt x="2207" y="2387"/>
                </a:lnTo>
                <a:lnTo>
                  <a:pt x="2207" y="2387"/>
                </a:lnTo>
                <a:lnTo>
                  <a:pt x="2207" y="2387"/>
                </a:lnTo>
                <a:lnTo>
                  <a:pt x="2207" y="2394"/>
                </a:lnTo>
                <a:lnTo>
                  <a:pt x="2207" y="2394"/>
                </a:lnTo>
                <a:lnTo>
                  <a:pt x="2207" y="2394"/>
                </a:lnTo>
                <a:lnTo>
                  <a:pt x="2207" y="2394"/>
                </a:lnTo>
                <a:lnTo>
                  <a:pt x="2207" y="2394"/>
                </a:lnTo>
                <a:lnTo>
                  <a:pt x="2207" y="2394"/>
                </a:lnTo>
                <a:lnTo>
                  <a:pt x="2207" y="2394"/>
                </a:lnTo>
                <a:lnTo>
                  <a:pt x="2207" y="2394"/>
                </a:lnTo>
                <a:lnTo>
                  <a:pt x="2207" y="2394"/>
                </a:lnTo>
                <a:lnTo>
                  <a:pt x="2222" y="2387"/>
                </a:lnTo>
                <a:lnTo>
                  <a:pt x="2222" y="2387"/>
                </a:lnTo>
                <a:lnTo>
                  <a:pt x="2229" y="2387"/>
                </a:lnTo>
                <a:lnTo>
                  <a:pt x="2214" y="2394"/>
                </a:lnTo>
                <a:lnTo>
                  <a:pt x="2207" y="2394"/>
                </a:lnTo>
                <a:lnTo>
                  <a:pt x="2200" y="2394"/>
                </a:lnTo>
                <a:lnTo>
                  <a:pt x="2193" y="2401"/>
                </a:lnTo>
                <a:lnTo>
                  <a:pt x="2193" y="2401"/>
                </a:lnTo>
                <a:lnTo>
                  <a:pt x="2186" y="2408"/>
                </a:lnTo>
                <a:lnTo>
                  <a:pt x="2179" y="2408"/>
                </a:lnTo>
                <a:lnTo>
                  <a:pt x="2186" y="2408"/>
                </a:lnTo>
                <a:lnTo>
                  <a:pt x="2186" y="2401"/>
                </a:lnTo>
                <a:lnTo>
                  <a:pt x="2200" y="2394"/>
                </a:lnTo>
                <a:lnTo>
                  <a:pt x="2200" y="2394"/>
                </a:lnTo>
                <a:lnTo>
                  <a:pt x="2200" y="2394"/>
                </a:lnTo>
                <a:lnTo>
                  <a:pt x="2200" y="2394"/>
                </a:lnTo>
                <a:lnTo>
                  <a:pt x="2200" y="2394"/>
                </a:lnTo>
                <a:lnTo>
                  <a:pt x="2200" y="2394"/>
                </a:lnTo>
                <a:lnTo>
                  <a:pt x="2200" y="2394"/>
                </a:lnTo>
                <a:lnTo>
                  <a:pt x="2193" y="2394"/>
                </a:lnTo>
                <a:lnTo>
                  <a:pt x="2193" y="2394"/>
                </a:lnTo>
                <a:lnTo>
                  <a:pt x="2193" y="2394"/>
                </a:lnTo>
                <a:lnTo>
                  <a:pt x="2186" y="2394"/>
                </a:lnTo>
                <a:lnTo>
                  <a:pt x="2186" y="2401"/>
                </a:lnTo>
                <a:lnTo>
                  <a:pt x="2179" y="2401"/>
                </a:lnTo>
                <a:lnTo>
                  <a:pt x="2179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86" y="2394"/>
                </a:lnTo>
                <a:lnTo>
                  <a:pt x="2179" y="2394"/>
                </a:lnTo>
                <a:lnTo>
                  <a:pt x="2179" y="2394"/>
                </a:lnTo>
                <a:lnTo>
                  <a:pt x="2179" y="2394"/>
                </a:lnTo>
                <a:lnTo>
                  <a:pt x="2186" y="2387"/>
                </a:lnTo>
                <a:lnTo>
                  <a:pt x="2186" y="2387"/>
                </a:lnTo>
                <a:lnTo>
                  <a:pt x="2186" y="2387"/>
                </a:lnTo>
                <a:lnTo>
                  <a:pt x="2179" y="2387"/>
                </a:lnTo>
                <a:lnTo>
                  <a:pt x="2179" y="2387"/>
                </a:lnTo>
                <a:lnTo>
                  <a:pt x="2179" y="2387"/>
                </a:lnTo>
                <a:lnTo>
                  <a:pt x="2179" y="2387"/>
                </a:lnTo>
                <a:lnTo>
                  <a:pt x="2179" y="2387"/>
                </a:lnTo>
                <a:lnTo>
                  <a:pt x="2179" y="2387"/>
                </a:lnTo>
                <a:lnTo>
                  <a:pt x="2172" y="2394"/>
                </a:lnTo>
                <a:lnTo>
                  <a:pt x="2172" y="2394"/>
                </a:lnTo>
                <a:lnTo>
                  <a:pt x="2172" y="2394"/>
                </a:lnTo>
                <a:lnTo>
                  <a:pt x="2172" y="2394"/>
                </a:lnTo>
                <a:lnTo>
                  <a:pt x="2172" y="2394"/>
                </a:lnTo>
                <a:lnTo>
                  <a:pt x="2172" y="2394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79"/>
                </a:lnTo>
                <a:lnTo>
                  <a:pt x="2165" y="2379"/>
                </a:lnTo>
                <a:lnTo>
                  <a:pt x="2165" y="2379"/>
                </a:lnTo>
                <a:lnTo>
                  <a:pt x="2165" y="2387"/>
                </a:lnTo>
                <a:lnTo>
                  <a:pt x="2165" y="2379"/>
                </a:lnTo>
                <a:lnTo>
                  <a:pt x="2158" y="2379"/>
                </a:lnTo>
                <a:lnTo>
                  <a:pt x="2158" y="2379"/>
                </a:lnTo>
                <a:lnTo>
                  <a:pt x="2158" y="2379"/>
                </a:lnTo>
                <a:lnTo>
                  <a:pt x="2158" y="2379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87"/>
                </a:lnTo>
                <a:lnTo>
                  <a:pt x="2165" y="2394"/>
                </a:lnTo>
                <a:lnTo>
                  <a:pt x="2165" y="2394"/>
                </a:lnTo>
                <a:lnTo>
                  <a:pt x="2165" y="2394"/>
                </a:lnTo>
                <a:lnTo>
                  <a:pt x="2165" y="2394"/>
                </a:lnTo>
                <a:lnTo>
                  <a:pt x="2165" y="2394"/>
                </a:lnTo>
                <a:lnTo>
                  <a:pt x="2158" y="2401"/>
                </a:lnTo>
                <a:lnTo>
                  <a:pt x="2158" y="2401"/>
                </a:lnTo>
                <a:lnTo>
                  <a:pt x="2158" y="2401"/>
                </a:lnTo>
                <a:lnTo>
                  <a:pt x="2158" y="2401"/>
                </a:lnTo>
                <a:lnTo>
                  <a:pt x="2158" y="2394"/>
                </a:lnTo>
                <a:lnTo>
                  <a:pt x="2158" y="2394"/>
                </a:lnTo>
                <a:lnTo>
                  <a:pt x="2158" y="2394"/>
                </a:lnTo>
                <a:lnTo>
                  <a:pt x="2158" y="2394"/>
                </a:lnTo>
                <a:lnTo>
                  <a:pt x="2158" y="2394"/>
                </a:lnTo>
                <a:lnTo>
                  <a:pt x="2158" y="2394"/>
                </a:lnTo>
                <a:lnTo>
                  <a:pt x="2158" y="2394"/>
                </a:lnTo>
                <a:lnTo>
                  <a:pt x="2151" y="2394"/>
                </a:lnTo>
                <a:lnTo>
                  <a:pt x="2151" y="2394"/>
                </a:lnTo>
                <a:lnTo>
                  <a:pt x="2151" y="2394"/>
                </a:lnTo>
                <a:lnTo>
                  <a:pt x="2151" y="2394"/>
                </a:lnTo>
                <a:lnTo>
                  <a:pt x="2151" y="2394"/>
                </a:lnTo>
                <a:lnTo>
                  <a:pt x="2151" y="2394"/>
                </a:lnTo>
                <a:lnTo>
                  <a:pt x="2151" y="2394"/>
                </a:lnTo>
                <a:lnTo>
                  <a:pt x="2151" y="2387"/>
                </a:lnTo>
                <a:lnTo>
                  <a:pt x="2151" y="2387"/>
                </a:lnTo>
                <a:lnTo>
                  <a:pt x="2151" y="2387"/>
                </a:lnTo>
                <a:lnTo>
                  <a:pt x="2151" y="2387"/>
                </a:lnTo>
                <a:lnTo>
                  <a:pt x="2151" y="2387"/>
                </a:lnTo>
                <a:lnTo>
                  <a:pt x="2151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87"/>
                </a:lnTo>
                <a:lnTo>
                  <a:pt x="2144" y="2394"/>
                </a:lnTo>
                <a:lnTo>
                  <a:pt x="2144" y="2394"/>
                </a:lnTo>
                <a:lnTo>
                  <a:pt x="2144" y="2394"/>
                </a:lnTo>
                <a:lnTo>
                  <a:pt x="2144" y="2394"/>
                </a:lnTo>
                <a:lnTo>
                  <a:pt x="2144" y="2401"/>
                </a:lnTo>
                <a:lnTo>
                  <a:pt x="2144" y="2401"/>
                </a:lnTo>
                <a:lnTo>
                  <a:pt x="2144" y="2401"/>
                </a:lnTo>
                <a:lnTo>
                  <a:pt x="2144" y="2401"/>
                </a:lnTo>
                <a:lnTo>
                  <a:pt x="2151" y="2401"/>
                </a:lnTo>
                <a:lnTo>
                  <a:pt x="2151" y="2401"/>
                </a:lnTo>
                <a:lnTo>
                  <a:pt x="2151" y="2401"/>
                </a:lnTo>
                <a:lnTo>
                  <a:pt x="2151" y="2401"/>
                </a:lnTo>
                <a:lnTo>
                  <a:pt x="2151" y="2401"/>
                </a:lnTo>
                <a:lnTo>
                  <a:pt x="2158" y="2401"/>
                </a:lnTo>
                <a:lnTo>
                  <a:pt x="2158" y="2401"/>
                </a:lnTo>
                <a:lnTo>
                  <a:pt x="2158" y="2408"/>
                </a:lnTo>
                <a:lnTo>
                  <a:pt x="2151" y="2408"/>
                </a:lnTo>
                <a:lnTo>
                  <a:pt x="2151" y="2408"/>
                </a:lnTo>
                <a:lnTo>
                  <a:pt x="2151" y="2408"/>
                </a:lnTo>
                <a:lnTo>
                  <a:pt x="2151" y="2408"/>
                </a:lnTo>
                <a:lnTo>
                  <a:pt x="2151" y="2408"/>
                </a:lnTo>
                <a:lnTo>
                  <a:pt x="2158" y="2408"/>
                </a:lnTo>
                <a:lnTo>
                  <a:pt x="2158" y="2408"/>
                </a:lnTo>
                <a:lnTo>
                  <a:pt x="2158" y="2408"/>
                </a:lnTo>
                <a:lnTo>
                  <a:pt x="2165" y="2408"/>
                </a:lnTo>
                <a:lnTo>
                  <a:pt x="2165" y="2415"/>
                </a:lnTo>
                <a:lnTo>
                  <a:pt x="2158" y="2415"/>
                </a:lnTo>
                <a:lnTo>
                  <a:pt x="2158" y="2415"/>
                </a:lnTo>
                <a:lnTo>
                  <a:pt x="2151" y="2422"/>
                </a:lnTo>
                <a:lnTo>
                  <a:pt x="2151" y="2422"/>
                </a:lnTo>
                <a:lnTo>
                  <a:pt x="2144" y="2429"/>
                </a:lnTo>
                <a:lnTo>
                  <a:pt x="2136" y="2422"/>
                </a:lnTo>
                <a:lnTo>
                  <a:pt x="2136" y="2422"/>
                </a:lnTo>
                <a:lnTo>
                  <a:pt x="2136" y="2422"/>
                </a:lnTo>
                <a:lnTo>
                  <a:pt x="2136" y="2422"/>
                </a:lnTo>
                <a:lnTo>
                  <a:pt x="2136" y="2422"/>
                </a:lnTo>
                <a:lnTo>
                  <a:pt x="2136" y="2415"/>
                </a:lnTo>
                <a:lnTo>
                  <a:pt x="2136" y="2415"/>
                </a:lnTo>
                <a:lnTo>
                  <a:pt x="2136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08"/>
                </a:lnTo>
                <a:lnTo>
                  <a:pt x="2129" y="2408"/>
                </a:lnTo>
                <a:lnTo>
                  <a:pt x="2129" y="2408"/>
                </a:lnTo>
                <a:lnTo>
                  <a:pt x="2129" y="2408"/>
                </a:lnTo>
                <a:lnTo>
                  <a:pt x="2129" y="2408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9" y="2415"/>
                </a:lnTo>
                <a:lnTo>
                  <a:pt x="2122" y="2415"/>
                </a:lnTo>
                <a:lnTo>
                  <a:pt x="2122" y="2415"/>
                </a:lnTo>
                <a:lnTo>
                  <a:pt x="2122" y="2422"/>
                </a:lnTo>
                <a:lnTo>
                  <a:pt x="2129" y="2422"/>
                </a:lnTo>
                <a:lnTo>
                  <a:pt x="2129" y="2422"/>
                </a:lnTo>
                <a:lnTo>
                  <a:pt x="2129" y="2429"/>
                </a:lnTo>
                <a:lnTo>
                  <a:pt x="2129" y="2429"/>
                </a:lnTo>
                <a:lnTo>
                  <a:pt x="2129" y="2429"/>
                </a:lnTo>
                <a:lnTo>
                  <a:pt x="2129" y="2436"/>
                </a:lnTo>
                <a:lnTo>
                  <a:pt x="2129" y="2436"/>
                </a:lnTo>
                <a:lnTo>
                  <a:pt x="2122" y="2436"/>
                </a:lnTo>
                <a:lnTo>
                  <a:pt x="2122" y="2436"/>
                </a:lnTo>
                <a:lnTo>
                  <a:pt x="2122" y="2443"/>
                </a:lnTo>
                <a:lnTo>
                  <a:pt x="2115" y="2443"/>
                </a:lnTo>
                <a:lnTo>
                  <a:pt x="2115" y="2443"/>
                </a:lnTo>
                <a:lnTo>
                  <a:pt x="2115" y="2443"/>
                </a:lnTo>
                <a:lnTo>
                  <a:pt x="2115" y="2443"/>
                </a:lnTo>
                <a:lnTo>
                  <a:pt x="2115" y="2443"/>
                </a:lnTo>
                <a:lnTo>
                  <a:pt x="2115" y="2436"/>
                </a:lnTo>
                <a:lnTo>
                  <a:pt x="2115" y="2436"/>
                </a:lnTo>
                <a:lnTo>
                  <a:pt x="2115" y="2436"/>
                </a:lnTo>
                <a:lnTo>
                  <a:pt x="2115" y="2436"/>
                </a:lnTo>
                <a:lnTo>
                  <a:pt x="2115" y="2429"/>
                </a:lnTo>
                <a:lnTo>
                  <a:pt x="2115" y="2429"/>
                </a:lnTo>
                <a:lnTo>
                  <a:pt x="2115" y="2436"/>
                </a:lnTo>
                <a:lnTo>
                  <a:pt x="2115" y="2436"/>
                </a:lnTo>
                <a:lnTo>
                  <a:pt x="2115" y="2436"/>
                </a:lnTo>
                <a:lnTo>
                  <a:pt x="2115" y="2436"/>
                </a:lnTo>
                <a:lnTo>
                  <a:pt x="2115" y="2443"/>
                </a:lnTo>
                <a:lnTo>
                  <a:pt x="2115" y="2443"/>
                </a:lnTo>
                <a:lnTo>
                  <a:pt x="2108" y="2443"/>
                </a:lnTo>
                <a:lnTo>
                  <a:pt x="2108" y="2443"/>
                </a:lnTo>
                <a:lnTo>
                  <a:pt x="2108" y="2443"/>
                </a:lnTo>
                <a:lnTo>
                  <a:pt x="2108" y="2443"/>
                </a:lnTo>
                <a:lnTo>
                  <a:pt x="2108" y="2443"/>
                </a:lnTo>
                <a:lnTo>
                  <a:pt x="2108" y="2443"/>
                </a:lnTo>
                <a:lnTo>
                  <a:pt x="2108" y="2443"/>
                </a:lnTo>
                <a:lnTo>
                  <a:pt x="2108" y="2443"/>
                </a:lnTo>
                <a:lnTo>
                  <a:pt x="2108" y="2436"/>
                </a:lnTo>
                <a:lnTo>
                  <a:pt x="2108" y="2436"/>
                </a:lnTo>
                <a:lnTo>
                  <a:pt x="2108" y="2436"/>
                </a:lnTo>
                <a:lnTo>
                  <a:pt x="2108" y="2436"/>
                </a:lnTo>
                <a:lnTo>
                  <a:pt x="2101" y="2443"/>
                </a:lnTo>
                <a:lnTo>
                  <a:pt x="2101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94" y="2443"/>
                </a:lnTo>
                <a:lnTo>
                  <a:pt x="2087" y="2451"/>
                </a:lnTo>
                <a:lnTo>
                  <a:pt x="2087" y="2451"/>
                </a:lnTo>
                <a:lnTo>
                  <a:pt x="2087" y="2451"/>
                </a:lnTo>
                <a:lnTo>
                  <a:pt x="2094" y="2451"/>
                </a:lnTo>
                <a:lnTo>
                  <a:pt x="2094" y="2451"/>
                </a:lnTo>
                <a:lnTo>
                  <a:pt x="2094" y="2451"/>
                </a:lnTo>
                <a:lnTo>
                  <a:pt x="2094" y="2458"/>
                </a:lnTo>
                <a:lnTo>
                  <a:pt x="2094" y="2458"/>
                </a:lnTo>
                <a:lnTo>
                  <a:pt x="2094" y="2458"/>
                </a:lnTo>
                <a:lnTo>
                  <a:pt x="2094" y="2458"/>
                </a:lnTo>
                <a:lnTo>
                  <a:pt x="2094" y="2458"/>
                </a:lnTo>
                <a:lnTo>
                  <a:pt x="2094" y="2458"/>
                </a:lnTo>
                <a:lnTo>
                  <a:pt x="2094" y="2458"/>
                </a:lnTo>
                <a:lnTo>
                  <a:pt x="2094" y="2458"/>
                </a:lnTo>
                <a:lnTo>
                  <a:pt x="2101" y="2451"/>
                </a:lnTo>
                <a:lnTo>
                  <a:pt x="2101" y="2451"/>
                </a:lnTo>
                <a:lnTo>
                  <a:pt x="2101" y="2451"/>
                </a:lnTo>
                <a:lnTo>
                  <a:pt x="2108" y="2451"/>
                </a:lnTo>
                <a:lnTo>
                  <a:pt x="2101" y="2451"/>
                </a:lnTo>
                <a:lnTo>
                  <a:pt x="2101" y="2443"/>
                </a:lnTo>
                <a:lnTo>
                  <a:pt x="2101" y="2443"/>
                </a:lnTo>
                <a:lnTo>
                  <a:pt x="2101" y="2443"/>
                </a:lnTo>
                <a:lnTo>
                  <a:pt x="2108" y="2443"/>
                </a:lnTo>
                <a:lnTo>
                  <a:pt x="2108" y="2451"/>
                </a:lnTo>
                <a:lnTo>
                  <a:pt x="2108" y="2451"/>
                </a:lnTo>
                <a:lnTo>
                  <a:pt x="2108" y="2451"/>
                </a:lnTo>
                <a:lnTo>
                  <a:pt x="2108" y="2451"/>
                </a:lnTo>
                <a:lnTo>
                  <a:pt x="2108" y="2458"/>
                </a:lnTo>
                <a:lnTo>
                  <a:pt x="2108" y="2458"/>
                </a:lnTo>
                <a:lnTo>
                  <a:pt x="2108" y="2458"/>
                </a:lnTo>
                <a:lnTo>
                  <a:pt x="2101" y="2458"/>
                </a:lnTo>
                <a:lnTo>
                  <a:pt x="2101" y="2458"/>
                </a:lnTo>
                <a:lnTo>
                  <a:pt x="2101" y="2458"/>
                </a:lnTo>
                <a:lnTo>
                  <a:pt x="2101" y="2458"/>
                </a:lnTo>
                <a:lnTo>
                  <a:pt x="2101" y="2458"/>
                </a:lnTo>
                <a:lnTo>
                  <a:pt x="2101" y="2458"/>
                </a:lnTo>
                <a:lnTo>
                  <a:pt x="2101" y="2465"/>
                </a:lnTo>
                <a:lnTo>
                  <a:pt x="2094" y="2479"/>
                </a:lnTo>
                <a:lnTo>
                  <a:pt x="2087" y="2479"/>
                </a:lnTo>
                <a:lnTo>
                  <a:pt x="2087" y="2479"/>
                </a:lnTo>
                <a:lnTo>
                  <a:pt x="2087" y="2479"/>
                </a:lnTo>
                <a:lnTo>
                  <a:pt x="2087" y="2479"/>
                </a:lnTo>
                <a:lnTo>
                  <a:pt x="2087" y="2472"/>
                </a:lnTo>
                <a:lnTo>
                  <a:pt x="2087" y="2472"/>
                </a:lnTo>
                <a:lnTo>
                  <a:pt x="2087" y="2472"/>
                </a:lnTo>
                <a:lnTo>
                  <a:pt x="2080" y="2472"/>
                </a:lnTo>
                <a:lnTo>
                  <a:pt x="2080" y="2472"/>
                </a:lnTo>
                <a:lnTo>
                  <a:pt x="2080" y="2472"/>
                </a:lnTo>
                <a:lnTo>
                  <a:pt x="2073" y="2472"/>
                </a:lnTo>
                <a:lnTo>
                  <a:pt x="2073" y="2472"/>
                </a:lnTo>
                <a:lnTo>
                  <a:pt x="2073" y="2472"/>
                </a:lnTo>
                <a:lnTo>
                  <a:pt x="2073" y="2472"/>
                </a:lnTo>
                <a:lnTo>
                  <a:pt x="2080" y="2472"/>
                </a:lnTo>
                <a:lnTo>
                  <a:pt x="2073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65" y="2472"/>
                </a:lnTo>
                <a:lnTo>
                  <a:pt x="2058" y="2472"/>
                </a:lnTo>
                <a:lnTo>
                  <a:pt x="2058" y="2472"/>
                </a:lnTo>
                <a:lnTo>
                  <a:pt x="2058" y="2472"/>
                </a:lnTo>
                <a:lnTo>
                  <a:pt x="2058" y="2472"/>
                </a:lnTo>
                <a:lnTo>
                  <a:pt x="2065" y="2472"/>
                </a:lnTo>
                <a:lnTo>
                  <a:pt x="2065" y="2479"/>
                </a:lnTo>
                <a:lnTo>
                  <a:pt x="2065" y="2472"/>
                </a:lnTo>
                <a:lnTo>
                  <a:pt x="2065" y="2479"/>
                </a:lnTo>
                <a:lnTo>
                  <a:pt x="2073" y="2479"/>
                </a:lnTo>
                <a:lnTo>
                  <a:pt x="2073" y="2472"/>
                </a:lnTo>
                <a:lnTo>
                  <a:pt x="2073" y="2472"/>
                </a:lnTo>
                <a:lnTo>
                  <a:pt x="2073" y="2479"/>
                </a:lnTo>
                <a:lnTo>
                  <a:pt x="2073" y="2479"/>
                </a:lnTo>
                <a:lnTo>
                  <a:pt x="2073" y="2479"/>
                </a:lnTo>
                <a:lnTo>
                  <a:pt x="2073" y="2486"/>
                </a:lnTo>
                <a:lnTo>
                  <a:pt x="2073" y="2486"/>
                </a:lnTo>
                <a:lnTo>
                  <a:pt x="2080" y="2486"/>
                </a:lnTo>
                <a:lnTo>
                  <a:pt x="2087" y="2493"/>
                </a:lnTo>
                <a:lnTo>
                  <a:pt x="2087" y="2493"/>
                </a:lnTo>
                <a:lnTo>
                  <a:pt x="2080" y="2493"/>
                </a:lnTo>
                <a:lnTo>
                  <a:pt x="2080" y="2493"/>
                </a:lnTo>
                <a:lnTo>
                  <a:pt x="2080" y="2493"/>
                </a:lnTo>
                <a:lnTo>
                  <a:pt x="2080" y="2500"/>
                </a:lnTo>
                <a:lnTo>
                  <a:pt x="2080" y="2500"/>
                </a:lnTo>
                <a:lnTo>
                  <a:pt x="2080" y="2500"/>
                </a:lnTo>
                <a:lnTo>
                  <a:pt x="2080" y="2507"/>
                </a:lnTo>
                <a:lnTo>
                  <a:pt x="2073" y="2507"/>
                </a:lnTo>
                <a:lnTo>
                  <a:pt x="2073" y="2514"/>
                </a:lnTo>
                <a:lnTo>
                  <a:pt x="2073" y="2514"/>
                </a:lnTo>
                <a:lnTo>
                  <a:pt x="2073" y="2514"/>
                </a:lnTo>
                <a:lnTo>
                  <a:pt x="2073" y="2522"/>
                </a:lnTo>
                <a:lnTo>
                  <a:pt x="2073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58" y="2536"/>
                </a:lnTo>
                <a:lnTo>
                  <a:pt x="2058" y="2536"/>
                </a:lnTo>
                <a:lnTo>
                  <a:pt x="2058" y="2529"/>
                </a:lnTo>
                <a:lnTo>
                  <a:pt x="2058" y="2529"/>
                </a:lnTo>
                <a:lnTo>
                  <a:pt x="2058" y="2529"/>
                </a:lnTo>
                <a:lnTo>
                  <a:pt x="2058" y="2529"/>
                </a:lnTo>
                <a:lnTo>
                  <a:pt x="2058" y="2529"/>
                </a:lnTo>
                <a:lnTo>
                  <a:pt x="2058" y="2529"/>
                </a:lnTo>
                <a:lnTo>
                  <a:pt x="2058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65" y="2529"/>
                </a:lnTo>
                <a:lnTo>
                  <a:pt x="2058" y="2529"/>
                </a:lnTo>
                <a:lnTo>
                  <a:pt x="2058" y="2522"/>
                </a:lnTo>
                <a:lnTo>
                  <a:pt x="2058" y="2522"/>
                </a:lnTo>
                <a:lnTo>
                  <a:pt x="2065" y="2522"/>
                </a:lnTo>
                <a:lnTo>
                  <a:pt x="2058" y="2522"/>
                </a:lnTo>
                <a:lnTo>
                  <a:pt x="2058" y="2522"/>
                </a:lnTo>
                <a:lnTo>
                  <a:pt x="2058" y="2522"/>
                </a:lnTo>
                <a:lnTo>
                  <a:pt x="2058" y="2529"/>
                </a:lnTo>
                <a:lnTo>
                  <a:pt x="2058" y="2529"/>
                </a:lnTo>
                <a:lnTo>
                  <a:pt x="2058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51" y="2529"/>
                </a:lnTo>
                <a:lnTo>
                  <a:pt x="2037" y="2514"/>
                </a:lnTo>
                <a:lnTo>
                  <a:pt x="2037" y="2514"/>
                </a:lnTo>
                <a:lnTo>
                  <a:pt x="2037" y="2514"/>
                </a:lnTo>
                <a:lnTo>
                  <a:pt x="2037" y="2514"/>
                </a:lnTo>
                <a:lnTo>
                  <a:pt x="2037" y="2522"/>
                </a:lnTo>
                <a:lnTo>
                  <a:pt x="2037" y="2522"/>
                </a:lnTo>
                <a:lnTo>
                  <a:pt x="2037" y="2522"/>
                </a:lnTo>
                <a:lnTo>
                  <a:pt x="2044" y="2522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44" y="2529"/>
                </a:lnTo>
                <a:lnTo>
                  <a:pt x="2037" y="2529"/>
                </a:lnTo>
                <a:lnTo>
                  <a:pt x="2037" y="2529"/>
                </a:lnTo>
                <a:lnTo>
                  <a:pt x="2037" y="2529"/>
                </a:lnTo>
                <a:lnTo>
                  <a:pt x="2037" y="2536"/>
                </a:lnTo>
                <a:lnTo>
                  <a:pt x="2037" y="2536"/>
                </a:lnTo>
                <a:lnTo>
                  <a:pt x="2044" y="2536"/>
                </a:lnTo>
                <a:lnTo>
                  <a:pt x="2044" y="2536"/>
                </a:lnTo>
                <a:lnTo>
                  <a:pt x="2044" y="2536"/>
                </a:lnTo>
                <a:lnTo>
                  <a:pt x="2051" y="2536"/>
                </a:lnTo>
                <a:lnTo>
                  <a:pt x="2051" y="2536"/>
                </a:lnTo>
                <a:lnTo>
                  <a:pt x="2058" y="2536"/>
                </a:lnTo>
                <a:lnTo>
                  <a:pt x="2058" y="2536"/>
                </a:lnTo>
                <a:lnTo>
                  <a:pt x="2058" y="2536"/>
                </a:lnTo>
                <a:lnTo>
                  <a:pt x="2065" y="2536"/>
                </a:lnTo>
                <a:lnTo>
                  <a:pt x="2065" y="2536"/>
                </a:lnTo>
                <a:lnTo>
                  <a:pt x="2065" y="2536"/>
                </a:lnTo>
                <a:lnTo>
                  <a:pt x="2065" y="2536"/>
                </a:lnTo>
                <a:lnTo>
                  <a:pt x="2065" y="2536"/>
                </a:lnTo>
                <a:lnTo>
                  <a:pt x="2065" y="2536"/>
                </a:lnTo>
                <a:lnTo>
                  <a:pt x="2065" y="2536"/>
                </a:lnTo>
                <a:lnTo>
                  <a:pt x="2065" y="2543"/>
                </a:lnTo>
                <a:lnTo>
                  <a:pt x="2065" y="2543"/>
                </a:lnTo>
                <a:lnTo>
                  <a:pt x="2065" y="2543"/>
                </a:lnTo>
                <a:lnTo>
                  <a:pt x="2065" y="2543"/>
                </a:lnTo>
                <a:lnTo>
                  <a:pt x="2065" y="2543"/>
                </a:lnTo>
                <a:lnTo>
                  <a:pt x="2065" y="2550"/>
                </a:lnTo>
                <a:lnTo>
                  <a:pt x="2065" y="2550"/>
                </a:lnTo>
                <a:lnTo>
                  <a:pt x="2065" y="2550"/>
                </a:lnTo>
                <a:lnTo>
                  <a:pt x="2065" y="2550"/>
                </a:lnTo>
                <a:lnTo>
                  <a:pt x="2065" y="2550"/>
                </a:lnTo>
                <a:lnTo>
                  <a:pt x="2058" y="2550"/>
                </a:lnTo>
                <a:lnTo>
                  <a:pt x="2058" y="2550"/>
                </a:lnTo>
                <a:lnTo>
                  <a:pt x="2058" y="2550"/>
                </a:lnTo>
                <a:lnTo>
                  <a:pt x="2065" y="2557"/>
                </a:lnTo>
                <a:lnTo>
                  <a:pt x="2058" y="2557"/>
                </a:lnTo>
                <a:lnTo>
                  <a:pt x="2065" y="2557"/>
                </a:lnTo>
                <a:lnTo>
                  <a:pt x="2065" y="2557"/>
                </a:lnTo>
                <a:lnTo>
                  <a:pt x="2058" y="2564"/>
                </a:lnTo>
                <a:lnTo>
                  <a:pt x="2058" y="2564"/>
                </a:lnTo>
                <a:lnTo>
                  <a:pt x="2051" y="2564"/>
                </a:lnTo>
                <a:lnTo>
                  <a:pt x="2051" y="2564"/>
                </a:lnTo>
                <a:lnTo>
                  <a:pt x="2051" y="2564"/>
                </a:lnTo>
                <a:lnTo>
                  <a:pt x="2058" y="2571"/>
                </a:lnTo>
                <a:lnTo>
                  <a:pt x="2058" y="2571"/>
                </a:lnTo>
                <a:lnTo>
                  <a:pt x="2058" y="2571"/>
                </a:lnTo>
                <a:lnTo>
                  <a:pt x="2058" y="2571"/>
                </a:lnTo>
                <a:lnTo>
                  <a:pt x="2065" y="2571"/>
                </a:lnTo>
                <a:lnTo>
                  <a:pt x="2058" y="2578"/>
                </a:lnTo>
                <a:lnTo>
                  <a:pt x="2058" y="2571"/>
                </a:lnTo>
                <a:lnTo>
                  <a:pt x="2058" y="2571"/>
                </a:lnTo>
                <a:lnTo>
                  <a:pt x="2058" y="2571"/>
                </a:lnTo>
                <a:lnTo>
                  <a:pt x="2051" y="2578"/>
                </a:lnTo>
                <a:lnTo>
                  <a:pt x="2051" y="2578"/>
                </a:lnTo>
                <a:lnTo>
                  <a:pt x="2051" y="2578"/>
                </a:lnTo>
                <a:lnTo>
                  <a:pt x="2058" y="2578"/>
                </a:lnTo>
                <a:lnTo>
                  <a:pt x="2058" y="2578"/>
                </a:lnTo>
                <a:lnTo>
                  <a:pt x="2058" y="2578"/>
                </a:lnTo>
                <a:lnTo>
                  <a:pt x="2058" y="2578"/>
                </a:lnTo>
                <a:lnTo>
                  <a:pt x="2058" y="2585"/>
                </a:lnTo>
                <a:lnTo>
                  <a:pt x="2058" y="2585"/>
                </a:lnTo>
                <a:lnTo>
                  <a:pt x="2058" y="2585"/>
                </a:lnTo>
                <a:lnTo>
                  <a:pt x="2058" y="2593"/>
                </a:lnTo>
                <a:lnTo>
                  <a:pt x="2065" y="2600"/>
                </a:lnTo>
                <a:lnTo>
                  <a:pt x="2065" y="2607"/>
                </a:lnTo>
                <a:lnTo>
                  <a:pt x="2065" y="2607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14"/>
                </a:lnTo>
                <a:lnTo>
                  <a:pt x="2065" y="2621"/>
                </a:lnTo>
                <a:lnTo>
                  <a:pt x="2065" y="2621"/>
                </a:lnTo>
                <a:lnTo>
                  <a:pt x="2065" y="2621"/>
                </a:lnTo>
                <a:lnTo>
                  <a:pt x="2065" y="2621"/>
                </a:lnTo>
                <a:lnTo>
                  <a:pt x="2065" y="2621"/>
                </a:lnTo>
                <a:lnTo>
                  <a:pt x="2065" y="2621"/>
                </a:lnTo>
                <a:lnTo>
                  <a:pt x="2065" y="2621"/>
                </a:lnTo>
                <a:lnTo>
                  <a:pt x="2065" y="2628"/>
                </a:lnTo>
                <a:lnTo>
                  <a:pt x="2065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28"/>
                </a:lnTo>
                <a:lnTo>
                  <a:pt x="2073" y="2635"/>
                </a:lnTo>
                <a:lnTo>
                  <a:pt x="2073" y="2635"/>
                </a:lnTo>
                <a:lnTo>
                  <a:pt x="2073" y="2635"/>
                </a:lnTo>
                <a:lnTo>
                  <a:pt x="2073" y="2635"/>
                </a:lnTo>
                <a:lnTo>
                  <a:pt x="2073" y="2635"/>
                </a:lnTo>
                <a:lnTo>
                  <a:pt x="2073" y="2635"/>
                </a:lnTo>
                <a:lnTo>
                  <a:pt x="2073" y="2635"/>
                </a:lnTo>
                <a:lnTo>
                  <a:pt x="2080" y="2635"/>
                </a:lnTo>
                <a:lnTo>
                  <a:pt x="2080" y="2635"/>
                </a:lnTo>
                <a:lnTo>
                  <a:pt x="2080" y="2642"/>
                </a:lnTo>
                <a:lnTo>
                  <a:pt x="2073" y="2642"/>
                </a:lnTo>
                <a:lnTo>
                  <a:pt x="2073" y="2642"/>
                </a:lnTo>
                <a:lnTo>
                  <a:pt x="2073" y="2642"/>
                </a:lnTo>
                <a:lnTo>
                  <a:pt x="2080" y="2642"/>
                </a:lnTo>
                <a:lnTo>
                  <a:pt x="2080" y="2642"/>
                </a:lnTo>
                <a:lnTo>
                  <a:pt x="2080" y="2649"/>
                </a:lnTo>
                <a:lnTo>
                  <a:pt x="2080" y="2649"/>
                </a:lnTo>
                <a:lnTo>
                  <a:pt x="2080" y="2656"/>
                </a:lnTo>
                <a:lnTo>
                  <a:pt x="2080" y="2656"/>
                </a:lnTo>
                <a:lnTo>
                  <a:pt x="2080" y="2656"/>
                </a:lnTo>
                <a:lnTo>
                  <a:pt x="2080" y="2656"/>
                </a:lnTo>
                <a:lnTo>
                  <a:pt x="2080" y="2656"/>
                </a:lnTo>
                <a:lnTo>
                  <a:pt x="2080" y="2656"/>
                </a:lnTo>
                <a:lnTo>
                  <a:pt x="2087" y="2656"/>
                </a:lnTo>
                <a:lnTo>
                  <a:pt x="2087" y="2656"/>
                </a:lnTo>
                <a:lnTo>
                  <a:pt x="2087" y="2656"/>
                </a:lnTo>
                <a:lnTo>
                  <a:pt x="2087" y="2656"/>
                </a:lnTo>
                <a:lnTo>
                  <a:pt x="2087" y="2656"/>
                </a:lnTo>
                <a:lnTo>
                  <a:pt x="2087" y="2656"/>
                </a:lnTo>
                <a:lnTo>
                  <a:pt x="2087" y="2656"/>
                </a:lnTo>
                <a:lnTo>
                  <a:pt x="2080" y="2664"/>
                </a:lnTo>
                <a:lnTo>
                  <a:pt x="2080" y="2664"/>
                </a:lnTo>
                <a:lnTo>
                  <a:pt x="2080" y="2664"/>
                </a:lnTo>
                <a:lnTo>
                  <a:pt x="2080" y="2664"/>
                </a:lnTo>
                <a:lnTo>
                  <a:pt x="2080" y="2664"/>
                </a:lnTo>
                <a:lnTo>
                  <a:pt x="2080" y="2664"/>
                </a:lnTo>
                <a:lnTo>
                  <a:pt x="2087" y="2671"/>
                </a:lnTo>
                <a:lnTo>
                  <a:pt x="2087" y="2671"/>
                </a:lnTo>
                <a:lnTo>
                  <a:pt x="2087" y="2664"/>
                </a:lnTo>
                <a:lnTo>
                  <a:pt x="2087" y="2664"/>
                </a:lnTo>
                <a:lnTo>
                  <a:pt x="2087" y="2664"/>
                </a:lnTo>
                <a:lnTo>
                  <a:pt x="2087" y="2664"/>
                </a:lnTo>
                <a:lnTo>
                  <a:pt x="2087" y="2664"/>
                </a:lnTo>
                <a:lnTo>
                  <a:pt x="2087" y="2664"/>
                </a:lnTo>
                <a:lnTo>
                  <a:pt x="2087" y="2664"/>
                </a:lnTo>
                <a:lnTo>
                  <a:pt x="2087" y="2656"/>
                </a:lnTo>
                <a:lnTo>
                  <a:pt x="2094" y="2656"/>
                </a:lnTo>
                <a:lnTo>
                  <a:pt x="2094" y="2656"/>
                </a:lnTo>
                <a:lnTo>
                  <a:pt x="2094" y="2664"/>
                </a:lnTo>
                <a:lnTo>
                  <a:pt x="2094" y="2664"/>
                </a:lnTo>
                <a:lnTo>
                  <a:pt x="2094" y="2671"/>
                </a:lnTo>
                <a:lnTo>
                  <a:pt x="2094" y="2671"/>
                </a:lnTo>
                <a:lnTo>
                  <a:pt x="2087" y="2671"/>
                </a:lnTo>
                <a:lnTo>
                  <a:pt x="2080" y="2671"/>
                </a:lnTo>
                <a:lnTo>
                  <a:pt x="2080" y="2671"/>
                </a:lnTo>
                <a:lnTo>
                  <a:pt x="2080" y="2671"/>
                </a:lnTo>
                <a:lnTo>
                  <a:pt x="2080" y="2671"/>
                </a:lnTo>
                <a:lnTo>
                  <a:pt x="2080" y="2671"/>
                </a:lnTo>
                <a:lnTo>
                  <a:pt x="2073" y="2671"/>
                </a:lnTo>
                <a:lnTo>
                  <a:pt x="2073" y="2671"/>
                </a:lnTo>
                <a:lnTo>
                  <a:pt x="2073" y="2678"/>
                </a:lnTo>
                <a:lnTo>
                  <a:pt x="2073" y="2678"/>
                </a:lnTo>
                <a:lnTo>
                  <a:pt x="2073" y="2678"/>
                </a:lnTo>
                <a:lnTo>
                  <a:pt x="2073" y="2678"/>
                </a:lnTo>
                <a:lnTo>
                  <a:pt x="2073" y="2685"/>
                </a:lnTo>
                <a:lnTo>
                  <a:pt x="2073" y="2685"/>
                </a:lnTo>
                <a:lnTo>
                  <a:pt x="2073" y="2678"/>
                </a:lnTo>
                <a:lnTo>
                  <a:pt x="2073" y="2678"/>
                </a:lnTo>
                <a:lnTo>
                  <a:pt x="2073" y="2678"/>
                </a:lnTo>
                <a:lnTo>
                  <a:pt x="2065" y="2678"/>
                </a:lnTo>
                <a:lnTo>
                  <a:pt x="2065" y="2678"/>
                </a:lnTo>
                <a:lnTo>
                  <a:pt x="2065" y="2678"/>
                </a:lnTo>
                <a:lnTo>
                  <a:pt x="2065" y="2678"/>
                </a:lnTo>
                <a:lnTo>
                  <a:pt x="2065" y="2678"/>
                </a:lnTo>
                <a:lnTo>
                  <a:pt x="2065" y="2678"/>
                </a:lnTo>
                <a:lnTo>
                  <a:pt x="2065" y="2678"/>
                </a:lnTo>
                <a:lnTo>
                  <a:pt x="2065" y="2678"/>
                </a:lnTo>
                <a:lnTo>
                  <a:pt x="2058" y="2678"/>
                </a:lnTo>
                <a:lnTo>
                  <a:pt x="2058" y="2678"/>
                </a:lnTo>
                <a:lnTo>
                  <a:pt x="2058" y="2678"/>
                </a:lnTo>
                <a:lnTo>
                  <a:pt x="2058" y="2678"/>
                </a:lnTo>
                <a:lnTo>
                  <a:pt x="2051" y="2671"/>
                </a:lnTo>
                <a:lnTo>
                  <a:pt x="2051" y="2671"/>
                </a:lnTo>
                <a:lnTo>
                  <a:pt x="2051" y="2671"/>
                </a:lnTo>
                <a:lnTo>
                  <a:pt x="2051" y="2664"/>
                </a:lnTo>
                <a:lnTo>
                  <a:pt x="2044" y="2664"/>
                </a:lnTo>
                <a:lnTo>
                  <a:pt x="2044" y="2664"/>
                </a:lnTo>
                <a:lnTo>
                  <a:pt x="2044" y="2664"/>
                </a:lnTo>
                <a:lnTo>
                  <a:pt x="2044" y="2664"/>
                </a:lnTo>
                <a:lnTo>
                  <a:pt x="2037" y="2664"/>
                </a:lnTo>
                <a:lnTo>
                  <a:pt x="2030" y="2664"/>
                </a:lnTo>
                <a:lnTo>
                  <a:pt x="2030" y="2656"/>
                </a:lnTo>
                <a:lnTo>
                  <a:pt x="2030" y="2656"/>
                </a:lnTo>
                <a:lnTo>
                  <a:pt x="2023" y="2656"/>
                </a:lnTo>
                <a:lnTo>
                  <a:pt x="2016" y="2656"/>
                </a:lnTo>
                <a:lnTo>
                  <a:pt x="2009" y="2656"/>
                </a:lnTo>
                <a:lnTo>
                  <a:pt x="2009" y="2656"/>
                </a:lnTo>
                <a:lnTo>
                  <a:pt x="2009" y="2656"/>
                </a:lnTo>
                <a:lnTo>
                  <a:pt x="2009" y="2664"/>
                </a:lnTo>
                <a:lnTo>
                  <a:pt x="2002" y="2656"/>
                </a:lnTo>
                <a:lnTo>
                  <a:pt x="2002" y="2656"/>
                </a:lnTo>
                <a:lnTo>
                  <a:pt x="2002" y="2656"/>
                </a:lnTo>
                <a:lnTo>
                  <a:pt x="1994" y="2656"/>
                </a:lnTo>
                <a:lnTo>
                  <a:pt x="1994" y="2656"/>
                </a:lnTo>
                <a:lnTo>
                  <a:pt x="1987" y="2656"/>
                </a:lnTo>
                <a:lnTo>
                  <a:pt x="1980" y="2649"/>
                </a:lnTo>
                <a:lnTo>
                  <a:pt x="1980" y="2649"/>
                </a:lnTo>
                <a:lnTo>
                  <a:pt x="1980" y="2649"/>
                </a:lnTo>
                <a:lnTo>
                  <a:pt x="1980" y="2649"/>
                </a:lnTo>
                <a:lnTo>
                  <a:pt x="1980" y="2649"/>
                </a:lnTo>
                <a:lnTo>
                  <a:pt x="1973" y="2649"/>
                </a:lnTo>
                <a:lnTo>
                  <a:pt x="1973" y="2642"/>
                </a:lnTo>
                <a:lnTo>
                  <a:pt x="1980" y="2642"/>
                </a:lnTo>
                <a:lnTo>
                  <a:pt x="1973" y="2642"/>
                </a:lnTo>
                <a:lnTo>
                  <a:pt x="1973" y="2642"/>
                </a:lnTo>
                <a:lnTo>
                  <a:pt x="1966" y="2642"/>
                </a:lnTo>
                <a:lnTo>
                  <a:pt x="1966" y="2642"/>
                </a:lnTo>
                <a:lnTo>
                  <a:pt x="1966" y="2642"/>
                </a:lnTo>
                <a:lnTo>
                  <a:pt x="1959" y="2635"/>
                </a:lnTo>
                <a:lnTo>
                  <a:pt x="1959" y="2635"/>
                </a:lnTo>
                <a:lnTo>
                  <a:pt x="1959" y="2635"/>
                </a:lnTo>
                <a:lnTo>
                  <a:pt x="1952" y="2635"/>
                </a:lnTo>
                <a:lnTo>
                  <a:pt x="1952" y="2635"/>
                </a:lnTo>
                <a:lnTo>
                  <a:pt x="1952" y="2635"/>
                </a:lnTo>
                <a:lnTo>
                  <a:pt x="1945" y="2635"/>
                </a:lnTo>
                <a:lnTo>
                  <a:pt x="1945" y="2635"/>
                </a:lnTo>
                <a:lnTo>
                  <a:pt x="1945" y="2635"/>
                </a:lnTo>
                <a:lnTo>
                  <a:pt x="1945" y="2635"/>
                </a:lnTo>
                <a:lnTo>
                  <a:pt x="1945" y="2635"/>
                </a:lnTo>
                <a:lnTo>
                  <a:pt x="1945" y="2635"/>
                </a:lnTo>
                <a:lnTo>
                  <a:pt x="1945" y="2628"/>
                </a:lnTo>
                <a:lnTo>
                  <a:pt x="1945" y="2628"/>
                </a:lnTo>
                <a:lnTo>
                  <a:pt x="1945" y="2628"/>
                </a:lnTo>
                <a:lnTo>
                  <a:pt x="1945" y="2628"/>
                </a:lnTo>
                <a:lnTo>
                  <a:pt x="1945" y="2628"/>
                </a:lnTo>
                <a:lnTo>
                  <a:pt x="1938" y="2628"/>
                </a:lnTo>
                <a:lnTo>
                  <a:pt x="1938" y="2628"/>
                </a:lnTo>
                <a:lnTo>
                  <a:pt x="1938" y="2621"/>
                </a:lnTo>
                <a:lnTo>
                  <a:pt x="1938" y="2621"/>
                </a:lnTo>
                <a:lnTo>
                  <a:pt x="1938" y="2628"/>
                </a:lnTo>
                <a:lnTo>
                  <a:pt x="1931" y="2628"/>
                </a:lnTo>
                <a:lnTo>
                  <a:pt x="1931" y="2621"/>
                </a:lnTo>
                <a:lnTo>
                  <a:pt x="1931" y="2628"/>
                </a:lnTo>
                <a:lnTo>
                  <a:pt x="1931" y="2628"/>
                </a:lnTo>
                <a:lnTo>
                  <a:pt x="1931" y="2628"/>
                </a:lnTo>
                <a:lnTo>
                  <a:pt x="1931" y="2621"/>
                </a:lnTo>
                <a:lnTo>
                  <a:pt x="1931" y="2621"/>
                </a:lnTo>
                <a:lnTo>
                  <a:pt x="1923" y="2621"/>
                </a:lnTo>
                <a:lnTo>
                  <a:pt x="1923" y="2621"/>
                </a:lnTo>
                <a:lnTo>
                  <a:pt x="1923" y="2621"/>
                </a:lnTo>
                <a:lnTo>
                  <a:pt x="1923" y="2621"/>
                </a:lnTo>
                <a:lnTo>
                  <a:pt x="1916" y="2621"/>
                </a:lnTo>
                <a:lnTo>
                  <a:pt x="1916" y="2621"/>
                </a:lnTo>
                <a:lnTo>
                  <a:pt x="1916" y="2621"/>
                </a:lnTo>
                <a:lnTo>
                  <a:pt x="1916" y="2621"/>
                </a:lnTo>
                <a:lnTo>
                  <a:pt x="1916" y="2621"/>
                </a:lnTo>
                <a:lnTo>
                  <a:pt x="1916" y="2621"/>
                </a:lnTo>
                <a:lnTo>
                  <a:pt x="1916" y="2621"/>
                </a:lnTo>
                <a:lnTo>
                  <a:pt x="1909" y="2621"/>
                </a:lnTo>
                <a:lnTo>
                  <a:pt x="1909" y="2621"/>
                </a:lnTo>
                <a:lnTo>
                  <a:pt x="1909" y="2621"/>
                </a:lnTo>
                <a:lnTo>
                  <a:pt x="1909" y="2614"/>
                </a:lnTo>
                <a:lnTo>
                  <a:pt x="1909" y="2614"/>
                </a:lnTo>
                <a:lnTo>
                  <a:pt x="1909" y="2614"/>
                </a:lnTo>
                <a:lnTo>
                  <a:pt x="1909" y="2614"/>
                </a:lnTo>
                <a:lnTo>
                  <a:pt x="1909" y="2614"/>
                </a:lnTo>
                <a:lnTo>
                  <a:pt x="1909" y="2607"/>
                </a:lnTo>
                <a:lnTo>
                  <a:pt x="1909" y="2607"/>
                </a:lnTo>
                <a:lnTo>
                  <a:pt x="1902" y="2607"/>
                </a:lnTo>
                <a:lnTo>
                  <a:pt x="1902" y="2607"/>
                </a:lnTo>
                <a:lnTo>
                  <a:pt x="1902" y="2607"/>
                </a:lnTo>
                <a:lnTo>
                  <a:pt x="1902" y="2600"/>
                </a:lnTo>
                <a:lnTo>
                  <a:pt x="1902" y="2607"/>
                </a:lnTo>
                <a:lnTo>
                  <a:pt x="1902" y="2600"/>
                </a:lnTo>
                <a:lnTo>
                  <a:pt x="1902" y="2600"/>
                </a:lnTo>
                <a:lnTo>
                  <a:pt x="1902" y="2600"/>
                </a:lnTo>
                <a:lnTo>
                  <a:pt x="1902" y="2600"/>
                </a:lnTo>
                <a:lnTo>
                  <a:pt x="1902" y="2600"/>
                </a:lnTo>
                <a:lnTo>
                  <a:pt x="1902" y="2593"/>
                </a:lnTo>
                <a:lnTo>
                  <a:pt x="1902" y="2593"/>
                </a:lnTo>
                <a:lnTo>
                  <a:pt x="1902" y="2593"/>
                </a:lnTo>
                <a:lnTo>
                  <a:pt x="1902" y="2593"/>
                </a:lnTo>
                <a:lnTo>
                  <a:pt x="1902" y="2593"/>
                </a:lnTo>
                <a:lnTo>
                  <a:pt x="1909" y="2593"/>
                </a:lnTo>
                <a:lnTo>
                  <a:pt x="1909" y="2593"/>
                </a:lnTo>
                <a:lnTo>
                  <a:pt x="1902" y="2585"/>
                </a:lnTo>
                <a:lnTo>
                  <a:pt x="1902" y="2585"/>
                </a:lnTo>
                <a:lnTo>
                  <a:pt x="1909" y="2585"/>
                </a:lnTo>
                <a:lnTo>
                  <a:pt x="1909" y="2585"/>
                </a:lnTo>
                <a:lnTo>
                  <a:pt x="1909" y="2585"/>
                </a:lnTo>
                <a:lnTo>
                  <a:pt x="1909" y="2585"/>
                </a:lnTo>
                <a:lnTo>
                  <a:pt x="1909" y="2585"/>
                </a:lnTo>
                <a:lnTo>
                  <a:pt x="1909" y="2585"/>
                </a:lnTo>
                <a:lnTo>
                  <a:pt x="1902" y="2585"/>
                </a:lnTo>
                <a:lnTo>
                  <a:pt x="1902" y="2585"/>
                </a:lnTo>
                <a:lnTo>
                  <a:pt x="1902" y="2593"/>
                </a:lnTo>
                <a:lnTo>
                  <a:pt x="1902" y="2585"/>
                </a:lnTo>
                <a:lnTo>
                  <a:pt x="1902" y="2585"/>
                </a:lnTo>
                <a:lnTo>
                  <a:pt x="1902" y="2585"/>
                </a:lnTo>
                <a:lnTo>
                  <a:pt x="1902" y="2585"/>
                </a:lnTo>
                <a:lnTo>
                  <a:pt x="1895" y="2585"/>
                </a:lnTo>
                <a:lnTo>
                  <a:pt x="1902" y="2578"/>
                </a:lnTo>
                <a:lnTo>
                  <a:pt x="1902" y="2578"/>
                </a:lnTo>
                <a:lnTo>
                  <a:pt x="1902" y="2578"/>
                </a:lnTo>
                <a:lnTo>
                  <a:pt x="1895" y="2571"/>
                </a:lnTo>
                <a:lnTo>
                  <a:pt x="1895" y="2578"/>
                </a:lnTo>
                <a:lnTo>
                  <a:pt x="1895" y="2578"/>
                </a:lnTo>
                <a:lnTo>
                  <a:pt x="1895" y="2571"/>
                </a:lnTo>
                <a:lnTo>
                  <a:pt x="1895" y="2571"/>
                </a:lnTo>
                <a:lnTo>
                  <a:pt x="1895" y="2571"/>
                </a:lnTo>
                <a:lnTo>
                  <a:pt x="1895" y="2571"/>
                </a:lnTo>
                <a:lnTo>
                  <a:pt x="1895" y="2571"/>
                </a:lnTo>
                <a:lnTo>
                  <a:pt x="1902" y="2564"/>
                </a:lnTo>
                <a:lnTo>
                  <a:pt x="1902" y="2564"/>
                </a:lnTo>
                <a:lnTo>
                  <a:pt x="1902" y="2564"/>
                </a:lnTo>
                <a:lnTo>
                  <a:pt x="1902" y="2564"/>
                </a:lnTo>
                <a:lnTo>
                  <a:pt x="1895" y="2564"/>
                </a:lnTo>
                <a:lnTo>
                  <a:pt x="1895" y="2571"/>
                </a:lnTo>
                <a:lnTo>
                  <a:pt x="1895" y="2571"/>
                </a:lnTo>
                <a:lnTo>
                  <a:pt x="1895" y="2571"/>
                </a:lnTo>
                <a:lnTo>
                  <a:pt x="1888" y="2571"/>
                </a:lnTo>
                <a:lnTo>
                  <a:pt x="1888" y="2564"/>
                </a:lnTo>
                <a:lnTo>
                  <a:pt x="1888" y="2564"/>
                </a:lnTo>
                <a:lnTo>
                  <a:pt x="1888" y="2564"/>
                </a:lnTo>
                <a:lnTo>
                  <a:pt x="1888" y="2564"/>
                </a:lnTo>
                <a:lnTo>
                  <a:pt x="1888" y="2564"/>
                </a:lnTo>
                <a:lnTo>
                  <a:pt x="1888" y="2564"/>
                </a:lnTo>
                <a:lnTo>
                  <a:pt x="1888" y="2564"/>
                </a:lnTo>
                <a:lnTo>
                  <a:pt x="1881" y="2557"/>
                </a:lnTo>
                <a:lnTo>
                  <a:pt x="1888" y="2557"/>
                </a:lnTo>
                <a:lnTo>
                  <a:pt x="1881" y="2557"/>
                </a:lnTo>
                <a:lnTo>
                  <a:pt x="1881" y="2550"/>
                </a:lnTo>
                <a:lnTo>
                  <a:pt x="1874" y="2550"/>
                </a:lnTo>
                <a:lnTo>
                  <a:pt x="1874" y="2550"/>
                </a:lnTo>
                <a:lnTo>
                  <a:pt x="1874" y="2550"/>
                </a:lnTo>
                <a:lnTo>
                  <a:pt x="1881" y="2550"/>
                </a:lnTo>
                <a:lnTo>
                  <a:pt x="1881" y="2550"/>
                </a:lnTo>
                <a:lnTo>
                  <a:pt x="1881" y="2543"/>
                </a:lnTo>
                <a:lnTo>
                  <a:pt x="1874" y="2543"/>
                </a:lnTo>
                <a:lnTo>
                  <a:pt x="1874" y="2543"/>
                </a:lnTo>
                <a:lnTo>
                  <a:pt x="1874" y="2543"/>
                </a:lnTo>
                <a:lnTo>
                  <a:pt x="1874" y="2543"/>
                </a:lnTo>
                <a:lnTo>
                  <a:pt x="1881" y="2536"/>
                </a:lnTo>
                <a:lnTo>
                  <a:pt x="1881" y="2536"/>
                </a:lnTo>
                <a:lnTo>
                  <a:pt x="1881" y="2536"/>
                </a:lnTo>
                <a:lnTo>
                  <a:pt x="1881" y="2529"/>
                </a:lnTo>
                <a:lnTo>
                  <a:pt x="1874" y="2529"/>
                </a:lnTo>
                <a:lnTo>
                  <a:pt x="1874" y="2529"/>
                </a:lnTo>
                <a:lnTo>
                  <a:pt x="1874" y="2529"/>
                </a:lnTo>
                <a:lnTo>
                  <a:pt x="1874" y="2529"/>
                </a:lnTo>
                <a:lnTo>
                  <a:pt x="1874" y="2529"/>
                </a:lnTo>
                <a:lnTo>
                  <a:pt x="1874" y="2529"/>
                </a:lnTo>
                <a:lnTo>
                  <a:pt x="1874" y="2529"/>
                </a:lnTo>
                <a:lnTo>
                  <a:pt x="1874" y="2529"/>
                </a:lnTo>
                <a:lnTo>
                  <a:pt x="1874" y="2522"/>
                </a:lnTo>
                <a:lnTo>
                  <a:pt x="1874" y="2522"/>
                </a:lnTo>
                <a:lnTo>
                  <a:pt x="1874" y="2522"/>
                </a:lnTo>
                <a:lnTo>
                  <a:pt x="1874" y="2522"/>
                </a:lnTo>
                <a:lnTo>
                  <a:pt x="1874" y="2522"/>
                </a:lnTo>
                <a:lnTo>
                  <a:pt x="1874" y="2522"/>
                </a:lnTo>
                <a:lnTo>
                  <a:pt x="1874" y="2514"/>
                </a:lnTo>
                <a:lnTo>
                  <a:pt x="1874" y="2514"/>
                </a:lnTo>
                <a:lnTo>
                  <a:pt x="1874" y="2514"/>
                </a:lnTo>
                <a:lnTo>
                  <a:pt x="1874" y="2507"/>
                </a:lnTo>
                <a:lnTo>
                  <a:pt x="1874" y="2507"/>
                </a:lnTo>
                <a:lnTo>
                  <a:pt x="1874" y="2507"/>
                </a:lnTo>
                <a:lnTo>
                  <a:pt x="1874" y="2507"/>
                </a:lnTo>
                <a:lnTo>
                  <a:pt x="1874" y="2507"/>
                </a:lnTo>
                <a:lnTo>
                  <a:pt x="1874" y="2507"/>
                </a:lnTo>
                <a:lnTo>
                  <a:pt x="1874" y="2507"/>
                </a:lnTo>
                <a:lnTo>
                  <a:pt x="1874" y="2507"/>
                </a:lnTo>
                <a:lnTo>
                  <a:pt x="1874" y="2500"/>
                </a:lnTo>
                <a:lnTo>
                  <a:pt x="1874" y="2500"/>
                </a:lnTo>
                <a:lnTo>
                  <a:pt x="1874" y="2493"/>
                </a:lnTo>
                <a:lnTo>
                  <a:pt x="1874" y="2493"/>
                </a:lnTo>
                <a:lnTo>
                  <a:pt x="1867" y="2493"/>
                </a:lnTo>
                <a:lnTo>
                  <a:pt x="1867" y="2493"/>
                </a:lnTo>
                <a:lnTo>
                  <a:pt x="1867" y="2493"/>
                </a:lnTo>
                <a:lnTo>
                  <a:pt x="1867" y="2493"/>
                </a:lnTo>
                <a:lnTo>
                  <a:pt x="1867" y="2493"/>
                </a:lnTo>
                <a:lnTo>
                  <a:pt x="1867" y="2493"/>
                </a:lnTo>
                <a:lnTo>
                  <a:pt x="1860" y="2493"/>
                </a:lnTo>
                <a:lnTo>
                  <a:pt x="1860" y="2493"/>
                </a:lnTo>
                <a:lnTo>
                  <a:pt x="1860" y="2493"/>
                </a:lnTo>
                <a:lnTo>
                  <a:pt x="1860" y="2486"/>
                </a:lnTo>
                <a:lnTo>
                  <a:pt x="1860" y="2486"/>
                </a:lnTo>
                <a:lnTo>
                  <a:pt x="1852" y="2486"/>
                </a:lnTo>
                <a:lnTo>
                  <a:pt x="1852" y="2486"/>
                </a:lnTo>
                <a:lnTo>
                  <a:pt x="1852" y="2486"/>
                </a:lnTo>
                <a:lnTo>
                  <a:pt x="1852" y="2486"/>
                </a:lnTo>
                <a:lnTo>
                  <a:pt x="1852" y="2486"/>
                </a:lnTo>
                <a:lnTo>
                  <a:pt x="1852" y="2486"/>
                </a:lnTo>
                <a:lnTo>
                  <a:pt x="1852" y="2479"/>
                </a:lnTo>
                <a:lnTo>
                  <a:pt x="1852" y="2479"/>
                </a:lnTo>
                <a:lnTo>
                  <a:pt x="1852" y="2479"/>
                </a:lnTo>
                <a:lnTo>
                  <a:pt x="1852" y="2479"/>
                </a:lnTo>
                <a:lnTo>
                  <a:pt x="1845" y="2479"/>
                </a:lnTo>
                <a:lnTo>
                  <a:pt x="1845" y="2479"/>
                </a:lnTo>
                <a:lnTo>
                  <a:pt x="1845" y="2479"/>
                </a:lnTo>
                <a:lnTo>
                  <a:pt x="1845" y="2479"/>
                </a:lnTo>
                <a:lnTo>
                  <a:pt x="1845" y="2479"/>
                </a:lnTo>
                <a:lnTo>
                  <a:pt x="1845" y="2472"/>
                </a:lnTo>
                <a:lnTo>
                  <a:pt x="1845" y="2472"/>
                </a:lnTo>
                <a:lnTo>
                  <a:pt x="1845" y="2472"/>
                </a:lnTo>
                <a:lnTo>
                  <a:pt x="1838" y="2472"/>
                </a:lnTo>
                <a:lnTo>
                  <a:pt x="1838" y="2472"/>
                </a:lnTo>
                <a:lnTo>
                  <a:pt x="1838" y="2472"/>
                </a:lnTo>
                <a:lnTo>
                  <a:pt x="1838" y="2472"/>
                </a:lnTo>
                <a:lnTo>
                  <a:pt x="1838" y="2465"/>
                </a:lnTo>
                <a:lnTo>
                  <a:pt x="1838" y="2465"/>
                </a:lnTo>
                <a:lnTo>
                  <a:pt x="1838" y="2465"/>
                </a:lnTo>
                <a:lnTo>
                  <a:pt x="1838" y="2465"/>
                </a:lnTo>
                <a:lnTo>
                  <a:pt x="1838" y="2465"/>
                </a:lnTo>
                <a:lnTo>
                  <a:pt x="1838" y="2465"/>
                </a:lnTo>
                <a:lnTo>
                  <a:pt x="1838" y="2465"/>
                </a:lnTo>
                <a:lnTo>
                  <a:pt x="1838" y="2465"/>
                </a:lnTo>
                <a:lnTo>
                  <a:pt x="1838" y="2458"/>
                </a:lnTo>
                <a:lnTo>
                  <a:pt x="1838" y="2458"/>
                </a:lnTo>
                <a:lnTo>
                  <a:pt x="1831" y="2458"/>
                </a:lnTo>
                <a:lnTo>
                  <a:pt x="1831" y="2458"/>
                </a:lnTo>
                <a:lnTo>
                  <a:pt x="1831" y="2458"/>
                </a:lnTo>
                <a:lnTo>
                  <a:pt x="1831" y="2451"/>
                </a:lnTo>
                <a:lnTo>
                  <a:pt x="1831" y="2451"/>
                </a:lnTo>
                <a:lnTo>
                  <a:pt x="1831" y="2451"/>
                </a:lnTo>
                <a:lnTo>
                  <a:pt x="1831" y="2451"/>
                </a:lnTo>
                <a:lnTo>
                  <a:pt x="1831" y="2451"/>
                </a:lnTo>
                <a:lnTo>
                  <a:pt x="1824" y="2451"/>
                </a:lnTo>
                <a:lnTo>
                  <a:pt x="1824" y="2443"/>
                </a:lnTo>
                <a:lnTo>
                  <a:pt x="1824" y="2443"/>
                </a:lnTo>
                <a:lnTo>
                  <a:pt x="1824" y="2443"/>
                </a:lnTo>
                <a:lnTo>
                  <a:pt x="1824" y="2443"/>
                </a:lnTo>
                <a:lnTo>
                  <a:pt x="1824" y="2443"/>
                </a:lnTo>
                <a:lnTo>
                  <a:pt x="1824" y="2443"/>
                </a:lnTo>
                <a:lnTo>
                  <a:pt x="1824" y="2443"/>
                </a:lnTo>
                <a:lnTo>
                  <a:pt x="1824" y="2443"/>
                </a:lnTo>
                <a:lnTo>
                  <a:pt x="1824" y="2436"/>
                </a:lnTo>
                <a:lnTo>
                  <a:pt x="1824" y="2436"/>
                </a:lnTo>
                <a:lnTo>
                  <a:pt x="1824" y="2436"/>
                </a:lnTo>
                <a:lnTo>
                  <a:pt x="1810" y="2429"/>
                </a:lnTo>
                <a:lnTo>
                  <a:pt x="1810" y="2429"/>
                </a:lnTo>
                <a:lnTo>
                  <a:pt x="1810" y="2429"/>
                </a:lnTo>
                <a:lnTo>
                  <a:pt x="1810" y="2429"/>
                </a:lnTo>
                <a:lnTo>
                  <a:pt x="1810" y="2429"/>
                </a:lnTo>
                <a:lnTo>
                  <a:pt x="1810" y="2422"/>
                </a:lnTo>
                <a:lnTo>
                  <a:pt x="1810" y="2422"/>
                </a:lnTo>
                <a:lnTo>
                  <a:pt x="1810" y="2422"/>
                </a:lnTo>
                <a:lnTo>
                  <a:pt x="1803" y="2422"/>
                </a:lnTo>
                <a:lnTo>
                  <a:pt x="1803" y="2422"/>
                </a:lnTo>
                <a:lnTo>
                  <a:pt x="1803" y="2422"/>
                </a:lnTo>
                <a:lnTo>
                  <a:pt x="1803" y="2415"/>
                </a:lnTo>
                <a:lnTo>
                  <a:pt x="1803" y="2415"/>
                </a:lnTo>
                <a:lnTo>
                  <a:pt x="1803" y="2415"/>
                </a:lnTo>
                <a:lnTo>
                  <a:pt x="1803" y="2408"/>
                </a:lnTo>
                <a:lnTo>
                  <a:pt x="1796" y="2408"/>
                </a:lnTo>
                <a:lnTo>
                  <a:pt x="1796" y="2401"/>
                </a:lnTo>
                <a:lnTo>
                  <a:pt x="1796" y="2401"/>
                </a:lnTo>
                <a:lnTo>
                  <a:pt x="1796" y="2401"/>
                </a:lnTo>
                <a:lnTo>
                  <a:pt x="1796" y="2401"/>
                </a:lnTo>
                <a:lnTo>
                  <a:pt x="1796" y="2401"/>
                </a:lnTo>
                <a:lnTo>
                  <a:pt x="1796" y="2401"/>
                </a:lnTo>
                <a:lnTo>
                  <a:pt x="1803" y="2394"/>
                </a:lnTo>
                <a:lnTo>
                  <a:pt x="1796" y="2394"/>
                </a:lnTo>
                <a:lnTo>
                  <a:pt x="1796" y="2394"/>
                </a:lnTo>
                <a:lnTo>
                  <a:pt x="1796" y="2394"/>
                </a:lnTo>
                <a:lnTo>
                  <a:pt x="1796" y="2394"/>
                </a:lnTo>
                <a:lnTo>
                  <a:pt x="1796" y="2387"/>
                </a:lnTo>
                <a:lnTo>
                  <a:pt x="1796" y="2387"/>
                </a:lnTo>
                <a:lnTo>
                  <a:pt x="1789" y="2387"/>
                </a:lnTo>
                <a:lnTo>
                  <a:pt x="1789" y="2387"/>
                </a:lnTo>
                <a:lnTo>
                  <a:pt x="1789" y="2387"/>
                </a:lnTo>
                <a:lnTo>
                  <a:pt x="1789" y="2379"/>
                </a:lnTo>
                <a:lnTo>
                  <a:pt x="1789" y="2379"/>
                </a:lnTo>
                <a:lnTo>
                  <a:pt x="1782" y="2372"/>
                </a:lnTo>
                <a:lnTo>
                  <a:pt x="1782" y="2365"/>
                </a:lnTo>
                <a:lnTo>
                  <a:pt x="1782" y="2365"/>
                </a:lnTo>
                <a:lnTo>
                  <a:pt x="1782" y="2365"/>
                </a:lnTo>
                <a:lnTo>
                  <a:pt x="1782" y="2365"/>
                </a:lnTo>
                <a:lnTo>
                  <a:pt x="1782" y="2365"/>
                </a:lnTo>
                <a:lnTo>
                  <a:pt x="1782" y="2365"/>
                </a:lnTo>
                <a:lnTo>
                  <a:pt x="1782" y="2365"/>
                </a:lnTo>
                <a:lnTo>
                  <a:pt x="1782" y="2358"/>
                </a:lnTo>
                <a:lnTo>
                  <a:pt x="1782" y="2358"/>
                </a:lnTo>
                <a:lnTo>
                  <a:pt x="1782" y="2358"/>
                </a:lnTo>
                <a:lnTo>
                  <a:pt x="1782" y="2358"/>
                </a:lnTo>
                <a:lnTo>
                  <a:pt x="1782" y="2358"/>
                </a:lnTo>
                <a:lnTo>
                  <a:pt x="1774" y="2358"/>
                </a:lnTo>
                <a:lnTo>
                  <a:pt x="1774" y="2358"/>
                </a:lnTo>
                <a:lnTo>
                  <a:pt x="1774" y="2358"/>
                </a:lnTo>
                <a:lnTo>
                  <a:pt x="1774" y="2351"/>
                </a:lnTo>
                <a:lnTo>
                  <a:pt x="1774" y="2351"/>
                </a:lnTo>
                <a:lnTo>
                  <a:pt x="1774" y="2351"/>
                </a:lnTo>
                <a:lnTo>
                  <a:pt x="1774" y="2351"/>
                </a:lnTo>
                <a:lnTo>
                  <a:pt x="1774" y="2351"/>
                </a:lnTo>
                <a:lnTo>
                  <a:pt x="1774" y="2351"/>
                </a:lnTo>
                <a:lnTo>
                  <a:pt x="1774" y="2351"/>
                </a:lnTo>
                <a:lnTo>
                  <a:pt x="1774" y="2344"/>
                </a:lnTo>
                <a:lnTo>
                  <a:pt x="1774" y="2344"/>
                </a:lnTo>
                <a:lnTo>
                  <a:pt x="1774" y="2337"/>
                </a:lnTo>
                <a:lnTo>
                  <a:pt x="1774" y="2337"/>
                </a:lnTo>
                <a:lnTo>
                  <a:pt x="1767" y="2330"/>
                </a:lnTo>
                <a:lnTo>
                  <a:pt x="1767" y="2330"/>
                </a:lnTo>
                <a:lnTo>
                  <a:pt x="1767" y="2330"/>
                </a:lnTo>
                <a:lnTo>
                  <a:pt x="1767" y="2330"/>
                </a:lnTo>
                <a:lnTo>
                  <a:pt x="1767" y="2330"/>
                </a:lnTo>
                <a:lnTo>
                  <a:pt x="1767" y="2330"/>
                </a:lnTo>
                <a:lnTo>
                  <a:pt x="1760" y="2323"/>
                </a:lnTo>
                <a:lnTo>
                  <a:pt x="1760" y="2323"/>
                </a:lnTo>
                <a:lnTo>
                  <a:pt x="1760" y="2323"/>
                </a:lnTo>
                <a:lnTo>
                  <a:pt x="1760" y="2316"/>
                </a:lnTo>
                <a:lnTo>
                  <a:pt x="1760" y="2316"/>
                </a:lnTo>
                <a:lnTo>
                  <a:pt x="1760" y="2316"/>
                </a:lnTo>
                <a:lnTo>
                  <a:pt x="1753" y="2316"/>
                </a:lnTo>
                <a:lnTo>
                  <a:pt x="1753" y="2316"/>
                </a:lnTo>
                <a:lnTo>
                  <a:pt x="1753" y="2308"/>
                </a:lnTo>
                <a:lnTo>
                  <a:pt x="1746" y="2308"/>
                </a:lnTo>
                <a:lnTo>
                  <a:pt x="1739" y="2301"/>
                </a:lnTo>
                <a:lnTo>
                  <a:pt x="1739" y="2301"/>
                </a:lnTo>
                <a:lnTo>
                  <a:pt x="1739" y="2301"/>
                </a:lnTo>
                <a:lnTo>
                  <a:pt x="1739" y="2301"/>
                </a:lnTo>
                <a:lnTo>
                  <a:pt x="1739" y="2301"/>
                </a:lnTo>
                <a:lnTo>
                  <a:pt x="1739" y="2301"/>
                </a:lnTo>
                <a:lnTo>
                  <a:pt x="1739" y="2294"/>
                </a:lnTo>
                <a:lnTo>
                  <a:pt x="1739" y="2294"/>
                </a:lnTo>
                <a:lnTo>
                  <a:pt x="1739" y="2294"/>
                </a:lnTo>
                <a:lnTo>
                  <a:pt x="1739" y="2294"/>
                </a:lnTo>
                <a:lnTo>
                  <a:pt x="1739" y="2294"/>
                </a:lnTo>
                <a:lnTo>
                  <a:pt x="1739" y="2294"/>
                </a:lnTo>
                <a:lnTo>
                  <a:pt x="1746" y="2294"/>
                </a:lnTo>
                <a:lnTo>
                  <a:pt x="1746" y="2294"/>
                </a:lnTo>
                <a:lnTo>
                  <a:pt x="1746" y="2294"/>
                </a:lnTo>
                <a:lnTo>
                  <a:pt x="1746" y="2294"/>
                </a:lnTo>
                <a:lnTo>
                  <a:pt x="1746" y="2294"/>
                </a:lnTo>
                <a:lnTo>
                  <a:pt x="1753" y="2294"/>
                </a:lnTo>
                <a:lnTo>
                  <a:pt x="1746" y="2287"/>
                </a:lnTo>
                <a:lnTo>
                  <a:pt x="1746" y="2287"/>
                </a:lnTo>
                <a:lnTo>
                  <a:pt x="1746" y="2287"/>
                </a:lnTo>
                <a:lnTo>
                  <a:pt x="1746" y="2287"/>
                </a:lnTo>
                <a:lnTo>
                  <a:pt x="1746" y="2287"/>
                </a:lnTo>
                <a:lnTo>
                  <a:pt x="1746" y="2280"/>
                </a:lnTo>
                <a:lnTo>
                  <a:pt x="1746" y="2280"/>
                </a:lnTo>
                <a:lnTo>
                  <a:pt x="1746" y="2280"/>
                </a:lnTo>
                <a:lnTo>
                  <a:pt x="1746" y="2280"/>
                </a:lnTo>
                <a:lnTo>
                  <a:pt x="1746" y="2280"/>
                </a:lnTo>
                <a:lnTo>
                  <a:pt x="1746" y="2280"/>
                </a:lnTo>
                <a:lnTo>
                  <a:pt x="1753" y="2273"/>
                </a:lnTo>
                <a:lnTo>
                  <a:pt x="1746" y="2280"/>
                </a:lnTo>
                <a:lnTo>
                  <a:pt x="1746" y="2280"/>
                </a:lnTo>
                <a:lnTo>
                  <a:pt x="1746" y="2280"/>
                </a:lnTo>
                <a:lnTo>
                  <a:pt x="1746" y="2287"/>
                </a:lnTo>
                <a:lnTo>
                  <a:pt x="1746" y="2287"/>
                </a:lnTo>
                <a:lnTo>
                  <a:pt x="1746" y="2287"/>
                </a:lnTo>
                <a:lnTo>
                  <a:pt x="1746" y="2287"/>
                </a:lnTo>
                <a:lnTo>
                  <a:pt x="1746" y="2287"/>
                </a:lnTo>
                <a:lnTo>
                  <a:pt x="1739" y="2287"/>
                </a:lnTo>
                <a:lnTo>
                  <a:pt x="1739" y="2287"/>
                </a:lnTo>
                <a:lnTo>
                  <a:pt x="1746" y="2287"/>
                </a:lnTo>
                <a:lnTo>
                  <a:pt x="1739" y="2287"/>
                </a:lnTo>
                <a:lnTo>
                  <a:pt x="1739" y="2287"/>
                </a:lnTo>
                <a:lnTo>
                  <a:pt x="1739" y="2287"/>
                </a:lnTo>
                <a:lnTo>
                  <a:pt x="1739" y="2287"/>
                </a:lnTo>
                <a:lnTo>
                  <a:pt x="1739" y="2287"/>
                </a:lnTo>
                <a:lnTo>
                  <a:pt x="1739" y="2287"/>
                </a:lnTo>
                <a:lnTo>
                  <a:pt x="1739" y="2294"/>
                </a:lnTo>
                <a:lnTo>
                  <a:pt x="1732" y="2294"/>
                </a:lnTo>
                <a:lnTo>
                  <a:pt x="1732" y="2294"/>
                </a:lnTo>
                <a:lnTo>
                  <a:pt x="1732" y="2287"/>
                </a:lnTo>
                <a:lnTo>
                  <a:pt x="1732" y="2287"/>
                </a:lnTo>
                <a:lnTo>
                  <a:pt x="1732" y="2287"/>
                </a:lnTo>
                <a:lnTo>
                  <a:pt x="1732" y="2287"/>
                </a:lnTo>
                <a:lnTo>
                  <a:pt x="1725" y="2287"/>
                </a:lnTo>
                <a:lnTo>
                  <a:pt x="1725" y="2287"/>
                </a:lnTo>
                <a:lnTo>
                  <a:pt x="1725" y="2287"/>
                </a:lnTo>
                <a:lnTo>
                  <a:pt x="1725" y="2287"/>
                </a:lnTo>
                <a:lnTo>
                  <a:pt x="1725" y="2280"/>
                </a:lnTo>
                <a:lnTo>
                  <a:pt x="1725" y="2280"/>
                </a:lnTo>
                <a:lnTo>
                  <a:pt x="1725" y="2280"/>
                </a:lnTo>
                <a:lnTo>
                  <a:pt x="1725" y="2280"/>
                </a:lnTo>
                <a:lnTo>
                  <a:pt x="1725" y="2287"/>
                </a:lnTo>
                <a:lnTo>
                  <a:pt x="1725" y="2287"/>
                </a:lnTo>
                <a:lnTo>
                  <a:pt x="1725" y="2280"/>
                </a:lnTo>
                <a:lnTo>
                  <a:pt x="1725" y="2280"/>
                </a:lnTo>
                <a:lnTo>
                  <a:pt x="1725" y="2273"/>
                </a:lnTo>
                <a:lnTo>
                  <a:pt x="1718" y="2273"/>
                </a:lnTo>
                <a:lnTo>
                  <a:pt x="1718" y="2273"/>
                </a:lnTo>
                <a:lnTo>
                  <a:pt x="1718" y="2280"/>
                </a:lnTo>
                <a:lnTo>
                  <a:pt x="1718" y="2280"/>
                </a:lnTo>
                <a:lnTo>
                  <a:pt x="1718" y="2273"/>
                </a:lnTo>
                <a:lnTo>
                  <a:pt x="1718" y="2273"/>
                </a:lnTo>
                <a:lnTo>
                  <a:pt x="1718" y="2273"/>
                </a:lnTo>
                <a:lnTo>
                  <a:pt x="1718" y="2273"/>
                </a:lnTo>
                <a:lnTo>
                  <a:pt x="1711" y="2273"/>
                </a:lnTo>
                <a:lnTo>
                  <a:pt x="1711" y="2273"/>
                </a:lnTo>
                <a:lnTo>
                  <a:pt x="1711" y="2273"/>
                </a:lnTo>
                <a:lnTo>
                  <a:pt x="1711" y="2273"/>
                </a:lnTo>
                <a:lnTo>
                  <a:pt x="1711" y="2273"/>
                </a:lnTo>
                <a:lnTo>
                  <a:pt x="1711" y="2266"/>
                </a:lnTo>
                <a:lnTo>
                  <a:pt x="1711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03" y="2259"/>
                </a:lnTo>
                <a:lnTo>
                  <a:pt x="1703" y="2259"/>
                </a:lnTo>
                <a:lnTo>
                  <a:pt x="1703" y="2259"/>
                </a:lnTo>
                <a:lnTo>
                  <a:pt x="1703" y="2259"/>
                </a:lnTo>
                <a:lnTo>
                  <a:pt x="1703" y="2259"/>
                </a:lnTo>
                <a:lnTo>
                  <a:pt x="1703" y="2259"/>
                </a:lnTo>
                <a:lnTo>
                  <a:pt x="1703" y="2259"/>
                </a:lnTo>
                <a:lnTo>
                  <a:pt x="1703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9"/>
                </a:lnTo>
                <a:lnTo>
                  <a:pt x="1696" y="2252"/>
                </a:lnTo>
                <a:lnTo>
                  <a:pt x="1696" y="2252"/>
                </a:lnTo>
                <a:lnTo>
                  <a:pt x="1689" y="2252"/>
                </a:lnTo>
                <a:lnTo>
                  <a:pt x="1689" y="2259"/>
                </a:lnTo>
                <a:lnTo>
                  <a:pt x="1689" y="2259"/>
                </a:lnTo>
                <a:lnTo>
                  <a:pt x="1689" y="2259"/>
                </a:lnTo>
                <a:lnTo>
                  <a:pt x="1682" y="2259"/>
                </a:lnTo>
                <a:lnTo>
                  <a:pt x="1668" y="2259"/>
                </a:lnTo>
                <a:lnTo>
                  <a:pt x="1668" y="2259"/>
                </a:lnTo>
                <a:lnTo>
                  <a:pt x="1668" y="2252"/>
                </a:lnTo>
                <a:lnTo>
                  <a:pt x="1668" y="2252"/>
                </a:lnTo>
                <a:lnTo>
                  <a:pt x="1668" y="2252"/>
                </a:lnTo>
                <a:lnTo>
                  <a:pt x="1668" y="2252"/>
                </a:lnTo>
                <a:lnTo>
                  <a:pt x="1661" y="2252"/>
                </a:lnTo>
                <a:lnTo>
                  <a:pt x="1661" y="2252"/>
                </a:lnTo>
                <a:lnTo>
                  <a:pt x="1661" y="2252"/>
                </a:lnTo>
                <a:lnTo>
                  <a:pt x="1661" y="2252"/>
                </a:lnTo>
                <a:lnTo>
                  <a:pt x="1661" y="2252"/>
                </a:lnTo>
                <a:lnTo>
                  <a:pt x="1661" y="2252"/>
                </a:lnTo>
                <a:lnTo>
                  <a:pt x="1661" y="2252"/>
                </a:lnTo>
                <a:lnTo>
                  <a:pt x="1654" y="2252"/>
                </a:lnTo>
                <a:lnTo>
                  <a:pt x="1654" y="2252"/>
                </a:lnTo>
                <a:lnTo>
                  <a:pt x="1654" y="2252"/>
                </a:lnTo>
                <a:lnTo>
                  <a:pt x="1654" y="2252"/>
                </a:lnTo>
                <a:lnTo>
                  <a:pt x="1647" y="2252"/>
                </a:lnTo>
                <a:lnTo>
                  <a:pt x="1640" y="2252"/>
                </a:lnTo>
                <a:lnTo>
                  <a:pt x="1640" y="2252"/>
                </a:lnTo>
                <a:lnTo>
                  <a:pt x="1640" y="2252"/>
                </a:lnTo>
                <a:lnTo>
                  <a:pt x="1632" y="2252"/>
                </a:lnTo>
                <a:lnTo>
                  <a:pt x="1632" y="2245"/>
                </a:lnTo>
                <a:lnTo>
                  <a:pt x="1625" y="2245"/>
                </a:lnTo>
                <a:lnTo>
                  <a:pt x="1625" y="2245"/>
                </a:lnTo>
                <a:lnTo>
                  <a:pt x="1625" y="2245"/>
                </a:lnTo>
                <a:lnTo>
                  <a:pt x="1625" y="2245"/>
                </a:lnTo>
                <a:lnTo>
                  <a:pt x="1625" y="2245"/>
                </a:lnTo>
                <a:lnTo>
                  <a:pt x="1625" y="2245"/>
                </a:lnTo>
                <a:lnTo>
                  <a:pt x="1625" y="2245"/>
                </a:lnTo>
                <a:lnTo>
                  <a:pt x="1618" y="2245"/>
                </a:lnTo>
                <a:lnTo>
                  <a:pt x="1618" y="2245"/>
                </a:lnTo>
                <a:lnTo>
                  <a:pt x="1618" y="2245"/>
                </a:lnTo>
                <a:lnTo>
                  <a:pt x="1618" y="2245"/>
                </a:lnTo>
                <a:lnTo>
                  <a:pt x="1618" y="2245"/>
                </a:lnTo>
                <a:lnTo>
                  <a:pt x="1618" y="2252"/>
                </a:lnTo>
                <a:lnTo>
                  <a:pt x="1618" y="2252"/>
                </a:lnTo>
                <a:lnTo>
                  <a:pt x="1611" y="2252"/>
                </a:lnTo>
                <a:lnTo>
                  <a:pt x="1611" y="2252"/>
                </a:lnTo>
                <a:lnTo>
                  <a:pt x="1604" y="2252"/>
                </a:lnTo>
                <a:lnTo>
                  <a:pt x="1604" y="2252"/>
                </a:lnTo>
                <a:lnTo>
                  <a:pt x="1604" y="2252"/>
                </a:lnTo>
                <a:lnTo>
                  <a:pt x="1604" y="2252"/>
                </a:lnTo>
                <a:lnTo>
                  <a:pt x="1604" y="2252"/>
                </a:lnTo>
                <a:lnTo>
                  <a:pt x="1604" y="2259"/>
                </a:lnTo>
                <a:lnTo>
                  <a:pt x="1604" y="2259"/>
                </a:lnTo>
                <a:lnTo>
                  <a:pt x="1597" y="2252"/>
                </a:lnTo>
                <a:lnTo>
                  <a:pt x="1597" y="2252"/>
                </a:lnTo>
                <a:lnTo>
                  <a:pt x="1597" y="2252"/>
                </a:lnTo>
                <a:lnTo>
                  <a:pt x="1597" y="2252"/>
                </a:lnTo>
                <a:lnTo>
                  <a:pt x="1597" y="2259"/>
                </a:lnTo>
                <a:lnTo>
                  <a:pt x="1590" y="2259"/>
                </a:lnTo>
                <a:lnTo>
                  <a:pt x="1590" y="2259"/>
                </a:lnTo>
                <a:lnTo>
                  <a:pt x="1590" y="2259"/>
                </a:lnTo>
                <a:lnTo>
                  <a:pt x="1590" y="2259"/>
                </a:lnTo>
                <a:lnTo>
                  <a:pt x="1590" y="2259"/>
                </a:lnTo>
                <a:lnTo>
                  <a:pt x="1590" y="2259"/>
                </a:lnTo>
                <a:lnTo>
                  <a:pt x="1590" y="2259"/>
                </a:lnTo>
                <a:lnTo>
                  <a:pt x="1583" y="2266"/>
                </a:lnTo>
                <a:lnTo>
                  <a:pt x="1583" y="2266"/>
                </a:lnTo>
                <a:lnTo>
                  <a:pt x="1583" y="2266"/>
                </a:lnTo>
                <a:lnTo>
                  <a:pt x="1583" y="2266"/>
                </a:lnTo>
                <a:lnTo>
                  <a:pt x="1583" y="2266"/>
                </a:lnTo>
                <a:lnTo>
                  <a:pt x="1583" y="2273"/>
                </a:lnTo>
                <a:lnTo>
                  <a:pt x="1583" y="2273"/>
                </a:lnTo>
                <a:lnTo>
                  <a:pt x="1576" y="2273"/>
                </a:lnTo>
                <a:lnTo>
                  <a:pt x="1583" y="2273"/>
                </a:lnTo>
                <a:lnTo>
                  <a:pt x="1576" y="2273"/>
                </a:lnTo>
                <a:lnTo>
                  <a:pt x="1576" y="2273"/>
                </a:lnTo>
                <a:lnTo>
                  <a:pt x="1576" y="2273"/>
                </a:lnTo>
                <a:lnTo>
                  <a:pt x="1576" y="2273"/>
                </a:lnTo>
                <a:lnTo>
                  <a:pt x="1576" y="2273"/>
                </a:lnTo>
                <a:lnTo>
                  <a:pt x="1576" y="2280"/>
                </a:lnTo>
                <a:lnTo>
                  <a:pt x="1576" y="2287"/>
                </a:lnTo>
                <a:lnTo>
                  <a:pt x="1576" y="2287"/>
                </a:lnTo>
                <a:lnTo>
                  <a:pt x="1576" y="2287"/>
                </a:lnTo>
                <a:lnTo>
                  <a:pt x="1576" y="2287"/>
                </a:lnTo>
                <a:lnTo>
                  <a:pt x="1576" y="2287"/>
                </a:lnTo>
                <a:lnTo>
                  <a:pt x="1576" y="2287"/>
                </a:lnTo>
                <a:lnTo>
                  <a:pt x="1569" y="2294"/>
                </a:lnTo>
                <a:lnTo>
                  <a:pt x="1569" y="2294"/>
                </a:lnTo>
                <a:lnTo>
                  <a:pt x="1576" y="2294"/>
                </a:lnTo>
                <a:lnTo>
                  <a:pt x="1576" y="2294"/>
                </a:lnTo>
                <a:lnTo>
                  <a:pt x="1569" y="2294"/>
                </a:lnTo>
                <a:lnTo>
                  <a:pt x="1569" y="2294"/>
                </a:lnTo>
                <a:lnTo>
                  <a:pt x="1569" y="2294"/>
                </a:lnTo>
                <a:lnTo>
                  <a:pt x="1569" y="2294"/>
                </a:lnTo>
                <a:lnTo>
                  <a:pt x="1569" y="2294"/>
                </a:lnTo>
                <a:lnTo>
                  <a:pt x="1569" y="2294"/>
                </a:lnTo>
                <a:lnTo>
                  <a:pt x="1569" y="2294"/>
                </a:lnTo>
                <a:lnTo>
                  <a:pt x="1569" y="2301"/>
                </a:lnTo>
                <a:lnTo>
                  <a:pt x="1569" y="2301"/>
                </a:lnTo>
                <a:lnTo>
                  <a:pt x="1569" y="2301"/>
                </a:lnTo>
                <a:lnTo>
                  <a:pt x="1569" y="2308"/>
                </a:lnTo>
                <a:lnTo>
                  <a:pt x="1569" y="2308"/>
                </a:lnTo>
                <a:lnTo>
                  <a:pt x="1569" y="2308"/>
                </a:lnTo>
                <a:lnTo>
                  <a:pt x="1569" y="2308"/>
                </a:lnTo>
                <a:lnTo>
                  <a:pt x="1569" y="2308"/>
                </a:lnTo>
                <a:lnTo>
                  <a:pt x="1561" y="2308"/>
                </a:lnTo>
                <a:lnTo>
                  <a:pt x="1561" y="2316"/>
                </a:lnTo>
                <a:lnTo>
                  <a:pt x="1561" y="2308"/>
                </a:lnTo>
                <a:lnTo>
                  <a:pt x="1554" y="2316"/>
                </a:lnTo>
                <a:lnTo>
                  <a:pt x="1554" y="2316"/>
                </a:lnTo>
                <a:lnTo>
                  <a:pt x="1554" y="2316"/>
                </a:lnTo>
                <a:lnTo>
                  <a:pt x="1554" y="2323"/>
                </a:lnTo>
                <a:lnTo>
                  <a:pt x="1547" y="2323"/>
                </a:lnTo>
                <a:lnTo>
                  <a:pt x="1547" y="2323"/>
                </a:lnTo>
                <a:lnTo>
                  <a:pt x="1547" y="2323"/>
                </a:lnTo>
                <a:lnTo>
                  <a:pt x="1547" y="2323"/>
                </a:lnTo>
                <a:lnTo>
                  <a:pt x="1547" y="2323"/>
                </a:lnTo>
                <a:lnTo>
                  <a:pt x="1547" y="2323"/>
                </a:lnTo>
                <a:lnTo>
                  <a:pt x="1547" y="2330"/>
                </a:lnTo>
                <a:lnTo>
                  <a:pt x="1547" y="2330"/>
                </a:lnTo>
                <a:lnTo>
                  <a:pt x="1540" y="2330"/>
                </a:lnTo>
                <a:lnTo>
                  <a:pt x="1540" y="2330"/>
                </a:lnTo>
                <a:lnTo>
                  <a:pt x="1533" y="2330"/>
                </a:lnTo>
                <a:lnTo>
                  <a:pt x="1526" y="2330"/>
                </a:lnTo>
                <a:lnTo>
                  <a:pt x="1526" y="2330"/>
                </a:lnTo>
                <a:lnTo>
                  <a:pt x="1526" y="2330"/>
                </a:lnTo>
                <a:lnTo>
                  <a:pt x="1526" y="2323"/>
                </a:lnTo>
                <a:lnTo>
                  <a:pt x="1526" y="2323"/>
                </a:lnTo>
                <a:lnTo>
                  <a:pt x="1526" y="2330"/>
                </a:lnTo>
                <a:lnTo>
                  <a:pt x="1526" y="2323"/>
                </a:lnTo>
                <a:lnTo>
                  <a:pt x="1526" y="2323"/>
                </a:lnTo>
                <a:lnTo>
                  <a:pt x="1519" y="2323"/>
                </a:lnTo>
                <a:lnTo>
                  <a:pt x="1519" y="2323"/>
                </a:lnTo>
                <a:lnTo>
                  <a:pt x="1519" y="2323"/>
                </a:lnTo>
                <a:lnTo>
                  <a:pt x="1519" y="2323"/>
                </a:lnTo>
                <a:lnTo>
                  <a:pt x="1519" y="2323"/>
                </a:lnTo>
                <a:lnTo>
                  <a:pt x="1519" y="2323"/>
                </a:lnTo>
                <a:lnTo>
                  <a:pt x="1512" y="2323"/>
                </a:lnTo>
                <a:lnTo>
                  <a:pt x="1505" y="2316"/>
                </a:lnTo>
                <a:lnTo>
                  <a:pt x="1505" y="2316"/>
                </a:lnTo>
                <a:lnTo>
                  <a:pt x="1505" y="2316"/>
                </a:lnTo>
                <a:lnTo>
                  <a:pt x="1505" y="2308"/>
                </a:lnTo>
                <a:lnTo>
                  <a:pt x="1505" y="2308"/>
                </a:lnTo>
                <a:lnTo>
                  <a:pt x="1505" y="2308"/>
                </a:lnTo>
                <a:lnTo>
                  <a:pt x="1505" y="2308"/>
                </a:lnTo>
                <a:lnTo>
                  <a:pt x="1498" y="2308"/>
                </a:lnTo>
                <a:lnTo>
                  <a:pt x="1491" y="2308"/>
                </a:lnTo>
                <a:lnTo>
                  <a:pt x="1491" y="2301"/>
                </a:lnTo>
                <a:lnTo>
                  <a:pt x="1491" y="2301"/>
                </a:lnTo>
                <a:lnTo>
                  <a:pt x="1483" y="2301"/>
                </a:lnTo>
                <a:lnTo>
                  <a:pt x="1483" y="2301"/>
                </a:lnTo>
                <a:lnTo>
                  <a:pt x="1483" y="2301"/>
                </a:lnTo>
                <a:lnTo>
                  <a:pt x="1483" y="2301"/>
                </a:lnTo>
                <a:lnTo>
                  <a:pt x="1483" y="2294"/>
                </a:lnTo>
                <a:lnTo>
                  <a:pt x="1483" y="2294"/>
                </a:lnTo>
                <a:lnTo>
                  <a:pt x="1476" y="2294"/>
                </a:lnTo>
                <a:lnTo>
                  <a:pt x="1469" y="2294"/>
                </a:lnTo>
                <a:lnTo>
                  <a:pt x="1462" y="2287"/>
                </a:lnTo>
                <a:lnTo>
                  <a:pt x="1462" y="2287"/>
                </a:lnTo>
                <a:lnTo>
                  <a:pt x="1455" y="2280"/>
                </a:lnTo>
                <a:lnTo>
                  <a:pt x="1455" y="2280"/>
                </a:lnTo>
                <a:lnTo>
                  <a:pt x="1455" y="2280"/>
                </a:lnTo>
                <a:lnTo>
                  <a:pt x="1448" y="2273"/>
                </a:lnTo>
                <a:lnTo>
                  <a:pt x="1448" y="2273"/>
                </a:lnTo>
                <a:lnTo>
                  <a:pt x="1448" y="2273"/>
                </a:lnTo>
                <a:lnTo>
                  <a:pt x="1448" y="2273"/>
                </a:lnTo>
                <a:lnTo>
                  <a:pt x="1441" y="2266"/>
                </a:lnTo>
                <a:lnTo>
                  <a:pt x="1441" y="2266"/>
                </a:lnTo>
                <a:lnTo>
                  <a:pt x="1441" y="2266"/>
                </a:lnTo>
                <a:lnTo>
                  <a:pt x="1441" y="2266"/>
                </a:lnTo>
                <a:lnTo>
                  <a:pt x="1434" y="2266"/>
                </a:lnTo>
                <a:lnTo>
                  <a:pt x="1434" y="2266"/>
                </a:lnTo>
                <a:lnTo>
                  <a:pt x="1427" y="2259"/>
                </a:lnTo>
                <a:lnTo>
                  <a:pt x="1427" y="2259"/>
                </a:lnTo>
                <a:lnTo>
                  <a:pt x="1427" y="2259"/>
                </a:lnTo>
                <a:lnTo>
                  <a:pt x="1427" y="2259"/>
                </a:lnTo>
                <a:lnTo>
                  <a:pt x="1427" y="2259"/>
                </a:lnTo>
                <a:lnTo>
                  <a:pt x="1427" y="2259"/>
                </a:lnTo>
                <a:lnTo>
                  <a:pt x="1427" y="2252"/>
                </a:lnTo>
                <a:lnTo>
                  <a:pt x="1420" y="2252"/>
                </a:lnTo>
                <a:lnTo>
                  <a:pt x="1420" y="2252"/>
                </a:lnTo>
                <a:lnTo>
                  <a:pt x="1420" y="2252"/>
                </a:lnTo>
                <a:lnTo>
                  <a:pt x="1420" y="2252"/>
                </a:lnTo>
                <a:lnTo>
                  <a:pt x="1420" y="2245"/>
                </a:lnTo>
                <a:lnTo>
                  <a:pt x="1420" y="2245"/>
                </a:lnTo>
                <a:lnTo>
                  <a:pt x="1420" y="2245"/>
                </a:lnTo>
                <a:lnTo>
                  <a:pt x="1420" y="2237"/>
                </a:lnTo>
                <a:lnTo>
                  <a:pt x="1420" y="2237"/>
                </a:lnTo>
                <a:lnTo>
                  <a:pt x="1412" y="2237"/>
                </a:lnTo>
                <a:lnTo>
                  <a:pt x="1412" y="2230"/>
                </a:lnTo>
                <a:lnTo>
                  <a:pt x="1412" y="2230"/>
                </a:lnTo>
                <a:lnTo>
                  <a:pt x="1412" y="2223"/>
                </a:lnTo>
                <a:lnTo>
                  <a:pt x="1412" y="2223"/>
                </a:lnTo>
                <a:lnTo>
                  <a:pt x="1412" y="2223"/>
                </a:lnTo>
                <a:lnTo>
                  <a:pt x="1412" y="2223"/>
                </a:lnTo>
                <a:lnTo>
                  <a:pt x="1405" y="2223"/>
                </a:lnTo>
                <a:lnTo>
                  <a:pt x="1405" y="2223"/>
                </a:lnTo>
                <a:lnTo>
                  <a:pt x="1405" y="2216"/>
                </a:lnTo>
                <a:lnTo>
                  <a:pt x="1405" y="2216"/>
                </a:lnTo>
                <a:lnTo>
                  <a:pt x="1405" y="2216"/>
                </a:lnTo>
                <a:lnTo>
                  <a:pt x="1405" y="2209"/>
                </a:lnTo>
                <a:lnTo>
                  <a:pt x="1405" y="2209"/>
                </a:lnTo>
                <a:lnTo>
                  <a:pt x="1405" y="2209"/>
                </a:lnTo>
                <a:lnTo>
                  <a:pt x="1412" y="2202"/>
                </a:lnTo>
                <a:lnTo>
                  <a:pt x="1412" y="2202"/>
                </a:lnTo>
                <a:lnTo>
                  <a:pt x="1412" y="2195"/>
                </a:lnTo>
                <a:lnTo>
                  <a:pt x="1412" y="2195"/>
                </a:lnTo>
                <a:lnTo>
                  <a:pt x="1412" y="2195"/>
                </a:lnTo>
                <a:lnTo>
                  <a:pt x="1405" y="2188"/>
                </a:lnTo>
                <a:lnTo>
                  <a:pt x="1405" y="2188"/>
                </a:lnTo>
                <a:lnTo>
                  <a:pt x="1405" y="2188"/>
                </a:lnTo>
                <a:lnTo>
                  <a:pt x="1405" y="2188"/>
                </a:lnTo>
                <a:lnTo>
                  <a:pt x="1405" y="2181"/>
                </a:lnTo>
                <a:lnTo>
                  <a:pt x="1405" y="2181"/>
                </a:lnTo>
                <a:lnTo>
                  <a:pt x="1398" y="2181"/>
                </a:lnTo>
                <a:lnTo>
                  <a:pt x="1398" y="2181"/>
                </a:lnTo>
                <a:lnTo>
                  <a:pt x="1398" y="2173"/>
                </a:lnTo>
                <a:lnTo>
                  <a:pt x="1398" y="2173"/>
                </a:lnTo>
                <a:lnTo>
                  <a:pt x="1398" y="2173"/>
                </a:lnTo>
                <a:lnTo>
                  <a:pt x="1398" y="2173"/>
                </a:lnTo>
                <a:lnTo>
                  <a:pt x="1398" y="2173"/>
                </a:lnTo>
                <a:lnTo>
                  <a:pt x="1398" y="2173"/>
                </a:lnTo>
                <a:lnTo>
                  <a:pt x="1398" y="2173"/>
                </a:lnTo>
                <a:lnTo>
                  <a:pt x="1398" y="2173"/>
                </a:lnTo>
                <a:lnTo>
                  <a:pt x="1398" y="2166"/>
                </a:lnTo>
                <a:lnTo>
                  <a:pt x="1398" y="2166"/>
                </a:lnTo>
                <a:lnTo>
                  <a:pt x="1398" y="2166"/>
                </a:lnTo>
                <a:lnTo>
                  <a:pt x="1398" y="2166"/>
                </a:lnTo>
                <a:lnTo>
                  <a:pt x="1398" y="2166"/>
                </a:lnTo>
                <a:lnTo>
                  <a:pt x="1398" y="2166"/>
                </a:lnTo>
                <a:lnTo>
                  <a:pt x="1398" y="2159"/>
                </a:lnTo>
                <a:lnTo>
                  <a:pt x="1398" y="2159"/>
                </a:lnTo>
                <a:lnTo>
                  <a:pt x="1398" y="2159"/>
                </a:lnTo>
                <a:lnTo>
                  <a:pt x="1398" y="2159"/>
                </a:lnTo>
                <a:lnTo>
                  <a:pt x="1398" y="2159"/>
                </a:lnTo>
                <a:lnTo>
                  <a:pt x="1398" y="2159"/>
                </a:lnTo>
                <a:lnTo>
                  <a:pt x="1398" y="2159"/>
                </a:lnTo>
                <a:lnTo>
                  <a:pt x="1398" y="2152"/>
                </a:lnTo>
                <a:lnTo>
                  <a:pt x="1391" y="2152"/>
                </a:lnTo>
                <a:lnTo>
                  <a:pt x="1391" y="2152"/>
                </a:lnTo>
                <a:lnTo>
                  <a:pt x="1391" y="2145"/>
                </a:lnTo>
                <a:lnTo>
                  <a:pt x="1391" y="2145"/>
                </a:lnTo>
                <a:lnTo>
                  <a:pt x="1384" y="2145"/>
                </a:lnTo>
                <a:lnTo>
                  <a:pt x="1384" y="2145"/>
                </a:lnTo>
                <a:lnTo>
                  <a:pt x="1384" y="2145"/>
                </a:lnTo>
                <a:lnTo>
                  <a:pt x="1384" y="2145"/>
                </a:lnTo>
                <a:lnTo>
                  <a:pt x="1384" y="2145"/>
                </a:lnTo>
                <a:lnTo>
                  <a:pt x="1384" y="2145"/>
                </a:lnTo>
                <a:lnTo>
                  <a:pt x="1384" y="2138"/>
                </a:lnTo>
                <a:lnTo>
                  <a:pt x="1384" y="2138"/>
                </a:lnTo>
                <a:lnTo>
                  <a:pt x="1384" y="2138"/>
                </a:lnTo>
                <a:lnTo>
                  <a:pt x="1377" y="2138"/>
                </a:lnTo>
                <a:lnTo>
                  <a:pt x="1377" y="2138"/>
                </a:lnTo>
                <a:lnTo>
                  <a:pt x="1377" y="2131"/>
                </a:lnTo>
                <a:lnTo>
                  <a:pt x="1377" y="2131"/>
                </a:lnTo>
                <a:lnTo>
                  <a:pt x="1370" y="2131"/>
                </a:lnTo>
                <a:lnTo>
                  <a:pt x="1370" y="2131"/>
                </a:lnTo>
                <a:lnTo>
                  <a:pt x="1370" y="2131"/>
                </a:lnTo>
                <a:lnTo>
                  <a:pt x="1370" y="2131"/>
                </a:lnTo>
                <a:lnTo>
                  <a:pt x="1370" y="2131"/>
                </a:lnTo>
                <a:lnTo>
                  <a:pt x="1370" y="2131"/>
                </a:lnTo>
                <a:lnTo>
                  <a:pt x="1370" y="2131"/>
                </a:lnTo>
                <a:lnTo>
                  <a:pt x="1370" y="2131"/>
                </a:lnTo>
                <a:lnTo>
                  <a:pt x="1370" y="2124"/>
                </a:lnTo>
                <a:lnTo>
                  <a:pt x="1370" y="2124"/>
                </a:lnTo>
                <a:lnTo>
                  <a:pt x="1370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63" y="2124"/>
                </a:lnTo>
                <a:lnTo>
                  <a:pt x="1356" y="2124"/>
                </a:lnTo>
                <a:lnTo>
                  <a:pt x="1356" y="2117"/>
                </a:lnTo>
                <a:lnTo>
                  <a:pt x="1356" y="2117"/>
                </a:lnTo>
                <a:lnTo>
                  <a:pt x="1349" y="2117"/>
                </a:lnTo>
                <a:lnTo>
                  <a:pt x="1341" y="2110"/>
                </a:lnTo>
                <a:lnTo>
                  <a:pt x="1341" y="2102"/>
                </a:lnTo>
                <a:lnTo>
                  <a:pt x="1341" y="2102"/>
                </a:lnTo>
                <a:lnTo>
                  <a:pt x="1334" y="2102"/>
                </a:lnTo>
                <a:lnTo>
                  <a:pt x="1334" y="2095"/>
                </a:lnTo>
                <a:lnTo>
                  <a:pt x="1334" y="2095"/>
                </a:lnTo>
                <a:lnTo>
                  <a:pt x="1334" y="2095"/>
                </a:lnTo>
                <a:lnTo>
                  <a:pt x="1334" y="2095"/>
                </a:lnTo>
                <a:lnTo>
                  <a:pt x="1334" y="2088"/>
                </a:lnTo>
                <a:lnTo>
                  <a:pt x="1327" y="2088"/>
                </a:lnTo>
                <a:lnTo>
                  <a:pt x="1327" y="2088"/>
                </a:lnTo>
                <a:lnTo>
                  <a:pt x="1327" y="2088"/>
                </a:lnTo>
                <a:lnTo>
                  <a:pt x="1320" y="2081"/>
                </a:lnTo>
                <a:lnTo>
                  <a:pt x="1320" y="2081"/>
                </a:lnTo>
                <a:lnTo>
                  <a:pt x="1320" y="2081"/>
                </a:lnTo>
                <a:lnTo>
                  <a:pt x="1313" y="2067"/>
                </a:lnTo>
                <a:lnTo>
                  <a:pt x="1313" y="2067"/>
                </a:lnTo>
                <a:lnTo>
                  <a:pt x="1313" y="2067"/>
                </a:lnTo>
                <a:lnTo>
                  <a:pt x="1313" y="2067"/>
                </a:lnTo>
                <a:lnTo>
                  <a:pt x="1313" y="2067"/>
                </a:lnTo>
                <a:lnTo>
                  <a:pt x="1306" y="2067"/>
                </a:lnTo>
                <a:lnTo>
                  <a:pt x="1306" y="2067"/>
                </a:lnTo>
                <a:lnTo>
                  <a:pt x="1306" y="2060"/>
                </a:lnTo>
                <a:lnTo>
                  <a:pt x="1306" y="2060"/>
                </a:lnTo>
                <a:lnTo>
                  <a:pt x="1306" y="2060"/>
                </a:lnTo>
                <a:lnTo>
                  <a:pt x="1299" y="2060"/>
                </a:lnTo>
                <a:lnTo>
                  <a:pt x="1299" y="2053"/>
                </a:lnTo>
                <a:lnTo>
                  <a:pt x="1299" y="2053"/>
                </a:lnTo>
                <a:lnTo>
                  <a:pt x="1299" y="2053"/>
                </a:lnTo>
                <a:lnTo>
                  <a:pt x="1292" y="2053"/>
                </a:lnTo>
                <a:lnTo>
                  <a:pt x="1292" y="2053"/>
                </a:lnTo>
                <a:lnTo>
                  <a:pt x="1292" y="2053"/>
                </a:lnTo>
                <a:lnTo>
                  <a:pt x="1285" y="2046"/>
                </a:lnTo>
                <a:lnTo>
                  <a:pt x="1285" y="2046"/>
                </a:lnTo>
                <a:lnTo>
                  <a:pt x="1285" y="2046"/>
                </a:lnTo>
                <a:lnTo>
                  <a:pt x="1285" y="2046"/>
                </a:lnTo>
                <a:lnTo>
                  <a:pt x="1285" y="2046"/>
                </a:lnTo>
                <a:lnTo>
                  <a:pt x="1285" y="2046"/>
                </a:lnTo>
                <a:lnTo>
                  <a:pt x="1285" y="2039"/>
                </a:lnTo>
                <a:lnTo>
                  <a:pt x="1278" y="2039"/>
                </a:lnTo>
                <a:lnTo>
                  <a:pt x="1278" y="2039"/>
                </a:lnTo>
                <a:lnTo>
                  <a:pt x="1278" y="2024"/>
                </a:lnTo>
                <a:lnTo>
                  <a:pt x="1278" y="2024"/>
                </a:lnTo>
                <a:lnTo>
                  <a:pt x="1270" y="2017"/>
                </a:lnTo>
                <a:lnTo>
                  <a:pt x="1270" y="2017"/>
                </a:lnTo>
                <a:lnTo>
                  <a:pt x="1270" y="2017"/>
                </a:lnTo>
                <a:lnTo>
                  <a:pt x="1263" y="2017"/>
                </a:lnTo>
                <a:lnTo>
                  <a:pt x="1263" y="2017"/>
                </a:lnTo>
                <a:lnTo>
                  <a:pt x="1263" y="2010"/>
                </a:lnTo>
                <a:lnTo>
                  <a:pt x="1263" y="2010"/>
                </a:lnTo>
                <a:lnTo>
                  <a:pt x="1263" y="2010"/>
                </a:lnTo>
                <a:lnTo>
                  <a:pt x="1256" y="2010"/>
                </a:lnTo>
                <a:lnTo>
                  <a:pt x="1256" y="2010"/>
                </a:lnTo>
                <a:lnTo>
                  <a:pt x="1249" y="2010"/>
                </a:lnTo>
                <a:lnTo>
                  <a:pt x="1249" y="2010"/>
                </a:lnTo>
                <a:lnTo>
                  <a:pt x="1249" y="2010"/>
                </a:lnTo>
                <a:lnTo>
                  <a:pt x="1242" y="2010"/>
                </a:lnTo>
                <a:lnTo>
                  <a:pt x="1242" y="2010"/>
                </a:lnTo>
                <a:lnTo>
                  <a:pt x="1242" y="2010"/>
                </a:lnTo>
                <a:lnTo>
                  <a:pt x="1235" y="2010"/>
                </a:lnTo>
                <a:lnTo>
                  <a:pt x="1235" y="2010"/>
                </a:lnTo>
                <a:lnTo>
                  <a:pt x="1235" y="2010"/>
                </a:lnTo>
                <a:lnTo>
                  <a:pt x="1235" y="2010"/>
                </a:lnTo>
                <a:lnTo>
                  <a:pt x="1228" y="2010"/>
                </a:lnTo>
                <a:lnTo>
                  <a:pt x="1228" y="2010"/>
                </a:lnTo>
                <a:lnTo>
                  <a:pt x="1228" y="2010"/>
                </a:lnTo>
                <a:lnTo>
                  <a:pt x="1221" y="2010"/>
                </a:lnTo>
                <a:lnTo>
                  <a:pt x="1221" y="2010"/>
                </a:lnTo>
                <a:lnTo>
                  <a:pt x="1221" y="2010"/>
                </a:lnTo>
                <a:lnTo>
                  <a:pt x="1214" y="2010"/>
                </a:lnTo>
                <a:lnTo>
                  <a:pt x="1214" y="2010"/>
                </a:lnTo>
                <a:lnTo>
                  <a:pt x="1214" y="2010"/>
                </a:lnTo>
                <a:lnTo>
                  <a:pt x="1207" y="2003"/>
                </a:lnTo>
                <a:lnTo>
                  <a:pt x="1207" y="2003"/>
                </a:lnTo>
                <a:lnTo>
                  <a:pt x="1207" y="2003"/>
                </a:lnTo>
                <a:lnTo>
                  <a:pt x="1200" y="2003"/>
                </a:lnTo>
                <a:lnTo>
                  <a:pt x="1200" y="2003"/>
                </a:lnTo>
                <a:lnTo>
                  <a:pt x="1200" y="2003"/>
                </a:lnTo>
                <a:lnTo>
                  <a:pt x="1192" y="2003"/>
                </a:lnTo>
                <a:lnTo>
                  <a:pt x="1192" y="2003"/>
                </a:lnTo>
                <a:lnTo>
                  <a:pt x="1192" y="2003"/>
                </a:lnTo>
                <a:lnTo>
                  <a:pt x="1185" y="2003"/>
                </a:lnTo>
                <a:lnTo>
                  <a:pt x="1185" y="2003"/>
                </a:lnTo>
                <a:lnTo>
                  <a:pt x="1185" y="2003"/>
                </a:lnTo>
                <a:lnTo>
                  <a:pt x="1178" y="2003"/>
                </a:lnTo>
                <a:lnTo>
                  <a:pt x="1178" y="2003"/>
                </a:lnTo>
                <a:lnTo>
                  <a:pt x="1178" y="2003"/>
                </a:lnTo>
                <a:lnTo>
                  <a:pt x="1171" y="2003"/>
                </a:lnTo>
                <a:lnTo>
                  <a:pt x="1171" y="2003"/>
                </a:lnTo>
                <a:lnTo>
                  <a:pt x="1171" y="2003"/>
                </a:lnTo>
                <a:lnTo>
                  <a:pt x="1164" y="2003"/>
                </a:lnTo>
                <a:lnTo>
                  <a:pt x="1164" y="2003"/>
                </a:lnTo>
                <a:lnTo>
                  <a:pt x="1164" y="2003"/>
                </a:lnTo>
                <a:lnTo>
                  <a:pt x="1164" y="2003"/>
                </a:lnTo>
                <a:lnTo>
                  <a:pt x="1157" y="2003"/>
                </a:lnTo>
                <a:lnTo>
                  <a:pt x="1157" y="2003"/>
                </a:lnTo>
                <a:lnTo>
                  <a:pt x="1157" y="2003"/>
                </a:lnTo>
                <a:lnTo>
                  <a:pt x="1150" y="1996"/>
                </a:lnTo>
                <a:lnTo>
                  <a:pt x="1150" y="1996"/>
                </a:lnTo>
                <a:lnTo>
                  <a:pt x="1150" y="1996"/>
                </a:lnTo>
                <a:lnTo>
                  <a:pt x="1143" y="1996"/>
                </a:lnTo>
                <a:lnTo>
                  <a:pt x="1143" y="1996"/>
                </a:lnTo>
                <a:lnTo>
                  <a:pt x="1143" y="1996"/>
                </a:lnTo>
                <a:lnTo>
                  <a:pt x="1136" y="1996"/>
                </a:lnTo>
                <a:lnTo>
                  <a:pt x="1136" y="1996"/>
                </a:lnTo>
                <a:lnTo>
                  <a:pt x="1136" y="1996"/>
                </a:lnTo>
                <a:lnTo>
                  <a:pt x="1129" y="1996"/>
                </a:lnTo>
                <a:lnTo>
                  <a:pt x="1129" y="1996"/>
                </a:lnTo>
                <a:lnTo>
                  <a:pt x="1129" y="1996"/>
                </a:lnTo>
                <a:lnTo>
                  <a:pt x="1121" y="1996"/>
                </a:lnTo>
                <a:lnTo>
                  <a:pt x="1121" y="1996"/>
                </a:lnTo>
                <a:lnTo>
                  <a:pt x="1121" y="1996"/>
                </a:lnTo>
                <a:lnTo>
                  <a:pt x="1114" y="1996"/>
                </a:lnTo>
                <a:lnTo>
                  <a:pt x="1114" y="1996"/>
                </a:lnTo>
                <a:lnTo>
                  <a:pt x="1114" y="1996"/>
                </a:lnTo>
                <a:lnTo>
                  <a:pt x="1107" y="1996"/>
                </a:lnTo>
                <a:lnTo>
                  <a:pt x="1107" y="1996"/>
                </a:lnTo>
                <a:lnTo>
                  <a:pt x="1107" y="1996"/>
                </a:lnTo>
                <a:lnTo>
                  <a:pt x="1107" y="1996"/>
                </a:lnTo>
                <a:lnTo>
                  <a:pt x="1107" y="1996"/>
                </a:lnTo>
                <a:lnTo>
                  <a:pt x="1107" y="1996"/>
                </a:lnTo>
                <a:lnTo>
                  <a:pt x="1107" y="1996"/>
                </a:lnTo>
                <a:lnTo>
                  <a:pt x="1107" y="1996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03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0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17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24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1"/>
                </a:lnTo>
                <a:lnTo>
                  <a:pt x="1107" y="2039"/>
                </a:lnTo>
                <a:lnTo>
                  <a:pt x="1107" y="2039"/>
                </a:lnTo>
                <a:lnTo>
                  <a:pt x="1107" y="2039"/>
                </a:lnTo>
                <a:lnTo>
                  <a:pt x="1107" y="2039"/>
                </a:lnTo>
                <a:lnTo>
                  <a:pt x="1107" y="2039"/>
                </a:lnTo>
                <a:lnTo>
                  <a:pt x="1107" y="2039"/>
                </a:lnTo>
                <a:lnTo>
                  <a:pt x="1107" y="2039"/>
                </a:lnTo>
                <a:lnTo>
                  <a:pt x="1107" y="2039"/>
                </a:lnTo>
                <a:lnTo>
                  <a:pt x="1100" y="2039"/>
                </a:lnTo>
                <a:lnTo>
                  <a:pt x="1100" y="2039"/>
                </a:lnTo>
                <a:lnTo>
                  <a:pt x="1093" y="2039"/>
                </a:lnTo>
                <a:lnTo>
                  <a:pt x="1093" y="2039"/>
                </a:lnTo>
                <a:lnTo>
                  <a:pt x="1086" y="2039"/>
                </a:lnTo>
                <a:lnTo>
                  <a:pt x="1086" y="2039"/>
                </a:lnTo>
                <a:lnTo>
                  <a:pt x="1079" y="2039"/>
                </a:lnTo>
                <a:lnTo>
                  <a:pt x="1072" y="2039"/>
                </a:lnTo>
                <a:lnTo>
                  <a:pt x="1072" y="2039"/>
                </a:lnTo>
                <a:lnTo>
                  <a:pt x="1065" y="2039"/>
                </a:lnTo>
                <a:lnTo>
                  <a:pt x="1065" y="2039"/>
                </a:lnTo>
                <a:lnTo>
                  <a:pt x="1058" y="2031"/>
                </a:lnTo>
                <a:lnTo>
                  <a:pt x="1058" y="2031"/>
                </a:lnTo>
                <a:lnTo>
                  <a:pt x="1050" y="2031"/>
                </a:lnTo>
                <a:lnTo>
                  <a:pt x="1050" y="2031"/>
                </a:lnTo>
                <a:lnTo>
                  <a:pt x="1043" y="2031"/>
                </a:lnTo>
                <a:lnTo>
                  <a:pt x="1043" y="2031"/>
                </a:lnTo>
                <a:lnTo>
                  <a:pt x="1036" y="2031"/>
                </a:lnTo>
                <a:lnTo>
                  <a:pt x="1036" y="2031"/>
                </a:lnTo>
                <a:lnTo>
                  <a:pt x="1036" y="2031"/>
                </a:lnTo>
                <a:lnTo>
                  <a:pt x="1029" y="2031"/>
                </a:lnTo>
                <a:lnTo>
                  <a:pt x="1029" y="2031"/>
                </a:lnTo>
                <a:lnTo>
                  <a:pt x="1029" y="2031"/>
                </a:lnTo>
                <a:lnTo>
                  <a:pt x="1022" y="2031"/>
                </a:lnTo>
                <a:lnTo>
                  <a:pt x="1022" y="2031"/>
                </a:lnTo>
                <a:lnTo>
                  <a:pt x="1015" y="2031"/>
                </a:lnTo>
                <a:lnTo>
                  <a:pt x="1008" y="2031"/>
                </a:lnTo>
                <a:lnTo>
                  <a:pt x="1008" y="2024"/>
                </a:lnTo>
                <a:lnTo>
                  <a:pt x="1001" y="2024"/>
                </a:lnTo>
                <a:lnTo>
                  <a:pt x="1001" y="2024"/>
                </a:lnTo>
                <a:lnTo>
                  <a:pt x="994" y="2024"/>
                </a:lnTo>
                <a:lnTo>
                  <a:pt x="994" y="2024"/>
                </a:lnTo>
                <a:lnTo>
                  <a:pt x="987" y="2024"/>
                </a:lnTo>
                <a:lnTo>
                  <a:pt x="987" y="2024"/>
                </a:lnTo>
                <a:lnTo>
                  <a:pt x="979" y="2024"/>
                </a:lnTo>
                <a:lnTo>
                  <a:pt x="979" y="2024"/>
                </a:lnTo>
                <a:lnTo>
                  <a:pt x="972" y="2024"/>
                </a:lnTo>
                <a:lnTo>
                  <a:pt x="972" y="2024"/>
                </a:lnTo>
                <a:lnTo>
                  <a:pt x="965" y="2024"/>
                </a:lnTo>
                <a:lnTo>
                  <a:pt x="965" y="2024"/>
                </a:lnTo>
                <a:lnTo>
                  <a:pt x="958" y="2017"/>
                </a:lnTo>
                <a:lnTo>
                  <a:pt x="958" y="2017"/>
                </a:lnTo>
                <a:lnTo>
                  <a:pt x="951" y="2017"/>
                </a:lnTo>
                <a:lnTo>
                  <a:pt x="944" y="2017"/>
                </a:lnTo>
                <a:lnTo>
                  <a:pt x="944" y="2017"/>
                </a:lnTo>
                <a:lnTo>
                  <a:pt x="937" y="2017"/>
                </a:lnTo>
                <a:lnTo>
                  <a:pt x="937" y="2017"/>
                </a:lnTo>
                <a:lnTo>
                  <a:pt x="930" y="2017"/>
                </a:lnTo>
                <a:lnTo>
                  <a:pt x="930" y="2017"/>
                </a:lnTo>
                <a:lnTo>
                  <a:pt x="923" y="2017"/>
                </a:lnTo>
                <a:lnTo>
                  <a:pt x="923" y="2017"/>
                </a:lnTo>
                <a:lnTo>
                  <a:pt x="916" y="2017"/>
                </a:lnTo>
                <a:lnTo>
                  <a:pt x="916" y="2010"/>
                </a:lnTo>
                <a:lnTo>
                  <a:pt x="909" y="2010"/>
                </a:lnTo>
                <a:lnTo>
                  <a:pt x="909" y="2010"/>
                </a:lnTo>
                <a:lnTo>
                  <a:pt x="901" y="2010"/>
                </a:lnTo>
                <a:lnTo>
                  <a:pt x="901" y="2010"/>
                </a:lnTo>
                <a:lnTo>
                  <a:pt x="894" y="2010"/>
                </a:lnTo>
                <a:lnTo>
                  <a:pt x="894" y="2010"/>
                </a:lnTo>
                <a:lnTo>
                  <a:pt x="887" y="2010"/>
                </a:lnTo>
                <a:lnTo>
                  <a:pt x="887" y="2010"/>
                </a:lnTo>
                <a:lnTo>
                  <a:pt x="880" y="2010"/>
                </a:lnTo>
                <a:lnTo>
                  <a:pt x="873" y="2010"/>
                </a:lnTo>
                <a:lnTo>
                  <a:pt x="873" y="2010"/>
                </a:lnTo>
                <a:lnTo>
                  <a:pt x="866" y="2003"/>
                </a:lnTo>
                <a:lnTo>
                  <a:pt x="866" y="2003"/>
                </a:lnTo>
                <a:lnTo>
                  <a:pt x="859" y="2003"/>
                </a:lnTo>
                <a:lnTo>
                  <a:pt x="852" y="2003"/>
                </a:lnTo>
                <a:lnTo>
                  <a:pt x="852" y="2003"/>
                </a:lnTo>
                <a:lnTo>
                  <a:pt x="852" y="2003"/>
                </a:lnTo>
                <a:lnTo>
                  <a:pt x="845" y="1996"/>
                </a:lnTo>
                <a:lnTo>
                  <a:pt x="838" y="1996"/>
                </a:lnTo>
                <a:lnTo>
                  <a:pt x="838" y="1989"/>
                </a:lnTo>
                <a:lnTo>
                  <a:pt x="830" y="1989"/>
                </a:lnTo>
                <a:lnTo>
                  <a:pt x="830" y="1989"/>
                </a:lnTo>
                <a:lnTo>
                  <a:pt x="823" y="1982"/>
                </a:lnTo>
                <a:lnTo>
                  <a:pt x="816" y="1982"/>
                </a:lnTo>
                <a:lnTo>
                  <a:pt x="788" y="1960"/>
                </a:lnTo>
                <a:lnTo>
                  <a:pt x="752" y="1946"/>
                </a:lnTo>
                <a:lnTo>
                  <a:pt x="717" y="1925"/>
                </a:lnTo>
                <a:lnTo>
                  <a:pt x="681" y="1904"/>
                </a:lnTo>
                <a:lnTo>
                  <a:pt x="653" y="1882"/>
                </a:lnTo>
                <a:lnTo>
                  <a:pt x="618" y="1868"/>
                </a:lnTo>
                <a:lnTo>
                  <a:pt x="589" y="1847"/>
                </a:lnTo>
                <a:lnTo>
                  <a:pt x="554" y="1825"/>
                </a:lnTo>
                <a:lnTo>
                  <a:pt x="554" y="1825"/>
                </a:lnTo>
                <a:lnTo>
                  <a:pt x="554" y="1825"/>
                </a:lnTo>
                <a:lnTo>
                  <a:pt x="554" y="1825"/>
                </a:lnTo>
                <a:lnTo>
                  <a:pt x="554" y="1825"/>
                </a:lnTo>
                <a:lnTo>
                  <a:pt x="554" y="1818"/>
                </a:lnTo>
                <a:lnTo>
                  <a:pt x="554" y="1818"/>
                </a:lnTo>
                <a:lnTo>
                  <a:pt x="554" y="1811"/>
                </a:lnTo>
                <a:lnTo>
                  <a:pt x="554" y="1811"/>
                </a:lnTo>
                <a:lnTo>
                  <a:pt x="554" y="1811"/>
                </a:lnTo>
                <a:lnTo>
                  <a:pt x="561" y="1811"/>
                </a:lnTo>
                <a:lnTo>
                  <a:pt x="561" y="1811"/>
                </a:lnTo>
                <a:lnTo>
                  <a:pt x="561" y="1804"/>
                </a:lnTo>
                <a:lnTo>
                  <a:pt x="561" y="1804"/>
                </a:lnTo>
                <a:lnTo>
                  <a:pt x="561" y="1804"/>
                </a:lnTo>
                <a:lnTo>
                  <a:pt x="561" y="1804"/>
                </a:lnTo>
                <a:lnTo>
                  <a:pt x="561" y="1804"/>
                </a:lnTo>
                <a:lnTo>
                  <a:pt x="561" y="1804"/>
                </a:lnTo>
                <a:lnTo>
                  <a:pt x="554" y="1804"/>
                </a:lnTo>
                <a:lnTo>
                  <a:pt x="547" y="1804"/>
                </a:lnTo>
                <a:lnTo>
                  <a:pt x="539" y="1797"/>
                </a:lnTo>
                <a:lnTo>
                  <a:pt x="532" y="1797"/>
                </a:lnTo>
                <a:lnTo>
                  <a:pt x="525" y="1797"/>
                </a:lnTo>
                <a:lnTo>
                  <a:pt x="525" y="1797"/>
                </a:lnTo>
                <a:lnTo>
                  <a:pt x="518" y="1797"/>
                </a:lnTo>
                <a:lnTo>
                  <a:pt x="511" y="1797"/>
                </a:lnTo>
                <a:lnTo>
                  <a:pt x="504" y="1797"/>
                </a:lnTo>
                <a:lnTo>
                  <a:pt x="497" y="1797"/>
                </a:lnTo>
                <a:lnTo>
                  <a:pt x="490" y="1797"/>
                </a:lnTo>
                <a:lnTo>
                  <a:pt x="483" y="1797"/>
                </a:lnTo>
                <a:lnTo>
                  <a:pt x="476" y="1790"/>
                </a:lnTo>
                <a:lnTo>
                  <a:pt x="468" y="1790"/>
                </a:lnTo>
                <a:lnTo>
                  <a:pt x="468" y="1790"/>
                </a:lnTo>
                <a:lnTo>
                  <a:pt x="461" y="1790"/>
                </a:lnTo>
                <a:lnTo>
                  <a:pt x="454" y="1790"/>
                </a:lnTo>
                <a:lnTo>
                  <a:pt x="447" y="1790"/>
                </a:lnTo>
                <a:lnTo>
                  <a:pt x="440" y="1790"/>
                </a:lnTo>
                <a:lnTo>
                  <a:pt x="433" y="1790"/>
                </a:lnTo>
                <a:lnTo>
                  <a:pt x="426" y="1790"/>
                </a:lnTo>
                <a:lnTo>
                  <a:pt x="419" y="1783"/>
                </a:lnTo>
                <a:lnTo>
                  <a:pt x="412" y="1783"/>
                </a:lnTo>
                <a:lnTo>
                  <a:pt x="412" y="1783"/>
                </a:lnTo>
                <a:lnTo>
                  <a:pt x="405" y="1783"/>
                </a:lnTo>
                <a:lnTo>
                  <a:pt x="397" y="1783"/>
                </a:lnTo>
                <a:lnTo>
                  <a:pt x="390" y="1783"/>
                </a:lnTo>
                <a:lnTo>
                  <a:pt x="383" y="1783"/>
                </a:lnTo>
                <a:lnTo>
                  <a:pt x="376" y="1783"/>
                </a:lnTo>
                <a:lnTo>
                  <a:pt x="369" y="1776"/>
                </a:lnTo>
                <a:lnTo>
                  <a:pt x="362" y="1776"/>
                </a:lnTo>
                <a:lnTo>
                  <a:pt x="355" y="1776"/>
                </a:lnTo>
                <a:lnTo>
                  <a:pt x="355" y="1776"/>
                </a:lnTo>
                <a:lnTo>
                  <a:pt x="355" y="1776"/>
                </a:lnTo>
                <a:lnTo>
                  <a:pt x="362" y="1769"/>
                </a:lnTo>
                <a:lnTo>
                  <a:pt x="362" y="1769"/>
                </a:lnTo>
                <a:lnTo>
                  <a:pt x="362" y="1769"/>
                </a:lnTo>
                <a:lnTo>
                  <a:pt x="355" y="1762"/>
                </a:lnTo>
                <a:lnTo>
                  <a:pt x="355" y="1762"/>
                </a:lnTo>
                <a:lnTo>
                  <a:pt x="355" y="1762"/>
                </a:lnTo>
                <a:lnTo>
                  <a:pt x="355" y="1762"/>
                </a:lnTo>
                <a:lnTo>
                  <a:pt x="355" y="1754"/>
                </a:lnTo>
                <a:lnTo>
                  <a:pt x="355" y="1754"/>
                </a:lnTo>
                <a:lnTo>
                  <a:pt x="355" y="1754"/>
                </a:lnTo>
                <a:lnTo>
                  <a:pt x="355" y="1762"/>
                </a:lnTo>
                <a:lnTo>
                  <a:pt x="355" y="1762"/>
                </a:lnTo>
                <a:lnTo>
                  <a:pt x="355" y="1762"/>
                </a:lnTo>
                <a:lnTo>
                  <a:pt x="362" y="1762"/>
                </a:lnTo>
                <a:lnTo>
                  <a:pt x="362" y="1762"/>
                </a:lnTo>
                <a:lnTo>
                  <a:pt x="362" y="1769"/>
                </a:lnTo>
                <a:lnTo>
                  <a:pt x="362" y="1769"/>
                </a:lnTo>
                <a:lnTo>
                  <a:pt x="362" y="1769"/>
                </a:lnTo>
                <a:lnTo>
                  <a:pt x="362" y="1769"/>
                </a:lnTo>
                <a:lnTo>
                  <a:pt x="362" y="1769"/>
                </a:lnTo>
                <a:lnTo>
                  <a:pt x="362" y="1762"/>
                </a:lnTo>
                <a:lnTo>
                  <a:pt x="362" y="1762"/>
                </a:lnTo>
                <a:lnTo>
                  <a:pt x="362" y="1762"/>
                </a:lnTo>
                <a:lnTo>
                  <a:pt x="362" y="1762"/>
                </a:lnTo>
                <a:lnTo>
                  <a:pt x="355" y="1762"/>
                </a:lnTo>
                <a:lnTo>
                  <a:pt x="355" y="1754"/>
                </a:lnTo>
                <a:lnTo>
                  <a:pt x="355" y="1754"/>
                </a:lnTo>
                <a:lnTo>
                  <a:pt x="355" y="1754"/>
                </a:lnTo>
                <a:lnTo>
                  <a:pt x="355" y="1754"/>
                </a:lnTo>
                <a:lnTo>
                  <a:pt x="355" y="1754"/>
                </a:lnTo>
                <a:lnTo>
                  <a:pt x="355" y="1762"/>
                </a:lnTo>
                <a:lnTo>
                  <a:pt x="348" y="1762"/>
                </a:lnTo>
                <a:lnTo>
                  <a:pt x="348" y="1762"/>
                </a:lnTo>
                <a:lnTo>
                  <a:pt x="348" y="1754"/>
                </a:lnTo>
                <a:lnTo>
                  <a:pt x="355" y="1754"/>
                </a:lnTo>
                <a:lnTo>
                  <a:pt x="355" y="1754"/>
                </a:lnTo>
                <a:lnTo>
                  <a:pt x="355" y="1747"/>
                </a:lnTo>
                <a:lnTo>
                  <a:pt x="355" y="1747"/>
                </a:lnTo>
                <a:lnTo>
                  <a:pt x="355" y="1740"/>
                </a:lnTo>
                <a:lnTo>
                  <a:pt x="355" y="1740"/>
                </a:lnTo>
                <a:lnTo>
                  <a:pt x="355" y="1740"/>
                </a:lnTo>
                <a:lnTo>
                  <a:pt x="355" y="1740"/>
                </a:lnTo>
                <a:lnTo>
                  <a:pt x="355" y="1740"/>
                </a:lnTo>
                <a:lnTo>
                  <a:pt x="355" y="1733"/>
                </a:lnTo>
                <a:lnTo>
                  <a:pt x="355" y="1726"/>
                </a:lnTo>
                <a:lnTo>
                  <a:pt x="355" y="1726"/>
                </a:lnTo>
                <a:lnTo>
                  <a:pt x="355" y="1726"/>
                </a:lnTo>
                <a:lnTo>
                  <a:pt x="355" y="1719"/>
                </a:lnTo>
                <a:lnTo>
                  <a:pt x="355" y="1712"/>
                </a:lnTo>
                <a:lnTo>
                  <a:pt x="355" y="1705"/>
                </a:lnTo>
                <a:lnTo>
                  <a:pt x="341" y="1690"/>
                </a:lnTo>
                <a:lnTo>
                  <a:pt x="341" y="1683"/>
                </a:lnTo>
                <a:lnTo>
                  <a:pt x="334" y="1676"/>
                </a:lnTo>
                <a:lnTo>
                  <a:pt x="334" y="1669"/>
                </a:lnTo>
                <a:lnTo>
                  <a:pt x="326" y="1669"/>
                </a:lnTo>
                <a:lnTo>
                  <a:pt x="326" y="1669"/>
                </a:lnTo>
                <a:lnTo>
                  <a:pt x="326" y="1662"/>
                </a:lnTo>
                <a:lnTo>
                  <a:pt x="319" y="1655"/>
                </a:lnTo>
                <a:lnTo>
                  <a:pt x="319" y="1655"/>
                </a:lnTo>
                <a:lnTo>
                  <a:pt x="312" y="1648"/>
                </a:lnTo>
                <a:lnTo>
                  <a:pt x="312" y="1648"/>
                </a:lnTo>
                <a:lnTo>
                  <a:pt x="305" y="1634"/>
                </a:lnTo>
                <a:lnTo>
                  <a:pt x="305" y="1634"/>
                </a:lnTo>
                <a:lnTo>
                  <a:pt x="298" y="1634"/>
                </a:lnTo>
                <a:lnTo>
                  <a:pt x="298" y="1627"/>
                </a:lnTo>
                <a:lnTo>
                  <a:pt x="298" y="1634"/>
                </a:lnTo>
                <a:lnTo>
                  <a:pt x="298" y="1627"/>
                </a:lnTo>
                <a:lnTo>
                  <a:pt x="298" y="1627"/>
                </a:lnTo>
                <a:lnTo>
                  <a:pt x="298" y="1634"/>
                </a:lnTo>
                <a:lnTo>
                  <a:pt x="298" y="1634"/>
                </a:lnTo>
                <a:lnTo>
                  <a:pt x="298" y="1634"/>
                </a:lnTo>
                <a:lnTo>
                  <a:pt x="298" y="1634"/>
                </a:lnTo>
                <a:lnTo>
                  <a:pt x="298" y="1634"/>
                </a:lnTo>
                <a:lnTo>
                  <a:pt x="298" y="1634"/>
                </a:lnTo>
                <a:lnTo>
                  <a:pt x="298" y="1634"/>
                </a:lnTo>
                <a:lnTo>
                  <a:pt x="291" y="1634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27"/>
                </a:lnTo>
                <a:lnTo>
                  <a:pt x="291" y="1634"/>
                </a:lnTo>
                <a:lnTo>
                  <a:pt x="291" y="1634"/>
                </a:lnTo>
                <a:lnTo>
                  <a:pt x="291" y="1634"/>
                </a:lnTo>
                <a:lnTo>
                  <a:pt x="291" y="1634"/>
                </a:lnTo>
                <a:lnTo>
                  <a:pt x="291" y="1634"/>
                </a:lnTo>
                <a:lnTo>
                  <a:pt x="291" y="1634"/>
                </a:lnTo>
                <a:lnTo>
                  <a:pt x="291" y="1634"/>
                </a:lnTo>
                <a:lnTo>
                  <a:pt x="284" y="1634"/>
                </a:lnTo>
                <a:lnTo>
                  <a:pt x="284" y="1634"/>
                </a:lnTo>
                <a:lnTo>
                  <a:pt x="284" y="1634"/>
                </a:lnTo>
                <a:lnTo>
                  <a:pt x="284" y="1634"/>
                </a:lnTo>
                <a:lnTo>
                  <a:pt x="284" y="1634"/>
                </a:lnTo>
                <a:lnTo>
                  <a:pt x="284" y="1627"/>
                </a:lnTo>
                <a:lnTo>
                  <a:pt x="284" y="1627"/>
                </a:lnTo>
                <a:lnTo>
                  <a:pt x="277" y="1627"/>
                </a:lnTo>
                <a:lnTo>
                  <a:pt x="277" y="1627"/>
                </a:lnTo>
                <a:lnTo>
                  <a:pt x="277" y="1627"/>
                </a:lnTo>
                <a:lnTo>
                  <a:pt x="277" y="1627"/>
                </a:lnTo>
                <a:lnTo>
                  <a:pt x="277" y="1627"/>
                </a:lnTo>
                <a:lnTo>
                  <a:pt x="277" y="1627"/>
                </a:lnTo>
                <a:lnTo>
                  <a:pt x="277" y="1627"/>
                </a:lnTo>
                <a:lnTo>
                  <a:pt x="277" y="1627"/>
                </a:lnTo>
                <a:lnTo>
                  <a:pt x="277" y="1619"/>
                </a:lnTo>
                <a:lnTo>
                  <a:pt x="277" y="1619"/>
                </a:lnTo>
                <a:lnTo>
                  <a:pt x="277" y="1619"/>
                </a:lnTo>
                <a:lnTo>
                  <a:pt x="284" y="1619"/>
                </a:lnTo>
                <a:lnTo>
                  <a:pt x="284" y="1619"/>
                </a:lnTo>
                <a:lnTo>
                  <a:pt x="284" y="1619"/>
                </a:lnTo>
                <a:lnTo>
                  <a:pt x="284" y="1619"/>
                </a:lnTo>
                <a:lnTo>
                  <a:pt x="284" y="1619"/>
                </a:lnTo>
                <a:lnTo>
                  <a:pt x="284" y="1612"/>
                </a:lnTo>
                <a:lnTo>
                  <a:pt x="284" y="1612"/>
                </a:lnTo>
                <a:lnTo>
                  <a:pt x="277" y="1605"/>
                </a:lnTo>
                <a:lnTo>
                  <a:pt x="277" y="1598"/>
                </a:lnTo>
                <a:lnTo>
                  <a:pt x="277" y="1598"/>
                </a:lnTo>
                <a:lnTo>
                  <a:pt x="277" y="1591"/>
                </a:lnTo>
                <a:lnTo>
                  <a:pt x="270" y="1591"/>
                </a:lnTo>
                <a:lnTo>
                  <a:pt x="270" y="1591"/>
                </a:lnTo>
                <a:lnTo>
                  <a:pt x="270" y="1591"/>
                </a:lnTo>
                <a:lnTo>
                  <a:pt x="270" y="1591"/>
                </a:lnTo>
                <a:lnTo>
                  <a:pt x="270" y="1591"/>
                </a:lnTo>
                <a:lnTo>
                  <a:pt x="270" y="1591"/>
                </a:lnTo>
                <a:lnTo>
                  <a:pt x="270" y="1591"/>
                </a:lnTo>
                <a:lnTo>
                  <a:pt x="263" y="1591"/>
                </a:lnTo>
                <a:lnTo>
                  <a:pt x="263" y="1591"/>
                </a:lnTo>
                <a:lnTo>
                  <a:pt x="263" y="1591"/>
                </a:lnTo>
                <a:lnTo>
                  <a:pt x="263" y="1591"/>
                </a:lnTo>
                <a:lnTo>
                  <a:pt x="263" y="1591"/>
                </a:lnTo>
                <a:lnTo>
                  <a:pt x="263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56" y="1591"/>
                </a:lnTo>
                <a:lnTo>
                  <a:pt x="248" y="1591"/>
                </a:lnTo>
                <a:lnTo>
                  <a:pt x="248" y="1591"/>
                </a:lnTo>
                <a:lnTo>
                  <a:pt x="248" y="1591"/>
                </a:lnTo>
                <a:lnTo>
                  <a:pt x="248" y="1591"/>
                </a:lnTo>
                <a:lnTo>
                  <a:pt x="248" y="1591"/>
                </a:lnTo>
                <a:lnTo>
                  <a:pt x="248" y="1584"/>
                </a:lnTo>
                <a:lnTo>
                  <a:pt x="248" y="1584"/>
                </a:lnTo>
                <a:lnTo>
                  <a:pt x="241" y="1584"/>
                </a:lnTo>
                <a:lnTo>
                  <a:pt x="241" y="1584"/>
                </a:lnTo>
                <a:lnTo>
                  <a:pt x="241" y="1584"/>
                </a:lnTo>
                <a:lnTo>
                  <a:pt x="241" y="1584"/>
                </a:lnTo>
                <a:lnTo>
                  <a:pt x="241" y="1584"/>
                </a:lnTo>
                <a:lnTo>
                  <a:pt x="241" y="1584"/>
                </a:lnTo>
                <a:lnTo>
                  <a:pt x="241" y="1584"/>
                </a:lnTo>
                <a:lnTo>
                  <a:pt x="234" y="1584"/>
                </a:lnTo>
                <a:lnTo>
                  <a:pt x="234" y="1577"/>
                </a:lnTo>
                <a:lnTo>
                  <a:pt x="234" y="1577"/>
                </a:lnTo>
                <a:lnTo>
                  <a:pt x="234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7"/>
                </a:lnTo>
                <a:lnTo>
                  <a:pt x="227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70"/>
                </a:lnTo>
                <a:lnTo>
                  <a:pt x="220" y="1563"/>
                </a:lnTo>
                <a:lnTo>
                  <a:pt x="220" y="1563"/>
                </a:lnTo>
                <a:lnTo>
                  <a:pt x="220" y="1563"/>
                </a:lnTo>
                <a:lnTo>
                  <a:pt x="220" y="1563"/>
                </a:lnTo>
                <a:lnTo>
                  <a:pt x="220" y="1563"/>
                </a:lnTo>
                <a:lnTo>
                  <a:pt x="220" y="1563"/>
                </a:lnTo>
                <a:lnTo>
                  <a:pt x="220" y="1563"/>
                </a:lnTo>
                <a:lnTo>
                  <a:pt x="220" y="1556"/>
                </a:lnTo>
                <a:lnTo>
                  <a:pt x="220" y="1556"/>
                </a:lnTo>
                <a:lnTo>
                  <a:pt x="220" y="1556"/>
                </a:lnTo>
                <a:lnTo>
                  <a:pt x="220" y="1556"/>
                </a:lnTo>
                <a:lnTo>
                  <a:pt x="220" y="1556"/>
                </a:lnTo>
                <a:lnTo>
                  <a:pt x="220" y="1556"/>
                </a:lnTo>
                <a:lnTo>
                  <a:pt x="220" y="1556"/>
                </a:lnTo>
                <a:lnTo>
                  <a:pt x="220" y="1556"/>
                </a:lnTo>
                <a:lnTo>
                  <a:pt x="213" y="1556"/>
                </a:lnTo>
                <a:lnTo>
                  <a:pt x="213" y="1556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8"/>
                </a:lnTo>
                <a:lnTo>
                  <a:pt x="213" y="1541"/>
                </a:lnTo>
                <a:lnTo>
                  <a:pt x="213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41"/>
                </a:lnTo>
                <a:lnTo>
                  <a:pt x="206" y="1534"/>
                </a:lnTo>
                <a:lnTo>
                  <a:pt x="206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9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92" y="1534"/>
                </a:lnTo>
                <a:lnTo>
                  <a:pt x="185" y="1534"/>
                </a:lnTo>
                <a:lnTo>
                  <a:pt x="185" y="1534"/>
                </a:lnTo>
                <a:lnTo>
                  <a:pt x="185" y="1534"/>
                </a:lnTo>
                <a:lnTo>
                  <a:pt x="185" y="1534"/>
                </a:lnTo>
                <a:lnTo>
                  <a:pt x="185" y="1527"/>
                </a:lnTo>
                <a:lnTo>
                  <a:pt x="185" y="1527"/>
                </a:lnTo>
                <a:lnTo>
                  <a:pt x="185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7" y="1527"/>
                </a:lnTo>
                <a:lnTo>
                  <a:pt x="170" y="1527"/>
                </a:lnTo>
                <a:lnTo>
                  <a:pt x="170" y="1527"/>
                </a:lnTo>
                <a:lnTo>
                  <a:pt x="170" y="1527"/>
                </a:lnTo>
                <a:lnTo>
                  <a:pt x="170" y="1527"/>
                </a:lnTo>
                <a:lnTo>
                  <a:pt x="170" y="1527"/>
                </a:lnTo>
                <a:lnTo>
                  <a:pt x="170" y="1527"/>
                </a:lnTo>
                <a:lnTo>
                  <a:pt x="170" y="1520"/>
                </a:lnTo>
                <a:lnTo>
                  <a:pt x="170" y="1520"/>
                </a:lnTo>
                <a:lnTo>
                  <a:pt x="170" y="1520"/>
                </a:lnTo>
                <a:lnTo>
                  <a:pt x="170" y="1520"/>
                </a:lnTo>
                <a:lnTo>
                  <a:pt x="163" y="1520"/>
                </a:lnTo>
                <a:lnTo>
                  <a:pt x="163" y="1520"/>
                </a:lnTo>
                <a:lnTo>
                  <a:pt x="163" y="1520"/>
                </a:lnTo>
                <a:lnTo>
                  <a:pt x="156" y="1520"/>
                </a:lnTo>
                <a:lnTo>
                  <a:pt x="156" y="1513"/>
                </a:lnTo>
                <a:lnTo>
                  <a:pt x="156" y="1513"/>
                </a:lnTo>
                <a:lnTo>
                  <a:pt x="142" y="1513"/>
                </a:lnTo>
                <a:lnTo>
                  <a:pt x="135" y="1513"/>
                </a:lnTo>
                <a:lnTo>
                  <a:pt x="128" y="1513"/>
                </a:lnTo>
                <a:lnTo>
                  <a:pt x="128" y="1513"/>
                </a:lnTo>
                <a:lnTo>
                  <a:pt x="128" y="1513"/>
                </a:lnTo>
                <a:lnTo>
                  <a:pt x="128" y="1506"/>
                </a:lnTo>
                <a:lnTo>
                  <a:pt x="128" y="1506"/>
                </a:lnTo>
                <a:lnTo>
                  <a:pt x="128" y="1499"/>
                </a:lnTo>
                <a:lnTo>
                  <a:pt x="128" y="1499"/>
                </a:lnTo>
                <a:lnTo>
                  <a:pt x="121" y="1499"/>
                </a:lnTo>
                <a:lnTo>
                  <a:pt x="121" y="1499"/>
                </a:lnTo>
                <a:lnTo>
                  <a:pt x="121" y="1499"/>
                </a:lnTo>
                <a:lnTo>
                  <a:pt x="121" y="1499"/>
                </a:lnTo>
                <a:lnTo>
                  <a:pt x="121" y="1492"/>
                </a:lnTo>
                <a:lnTo>
                  <a:pt x="121" y="1492"/>
                </a:lnTo>
                <a:lnTo>
                  <a:pt x="121" y="1492"/>
                </a:lnTo>
                <a:lnTo>
                  <a:pt x="121" y="1492"/>
                </a:lnTo>
                <a:lnTo>
                  <a:pt x="121" y="1485"/>
                </a:lnTo>
                <a:lnTo>
                  <a:pt x="121" y="1485"/>
                </a:lnTo>
                <a:lnTo>
                  <a:pt x="128" y="1485"/>
                </a:lnTo>
                <a:lnTo>
                  <a:pt x="128" y="1477"/>
                </a:lnTo>
                <a:lnTo>
                  <a:pt x="121" y="1477"/>
                </a:lnTo>
                <a:lnTo>
                  <a:pt x="121" y="1477"/>
                </a:lnTo>
                <a:lnTo>
                  <a:pt x="128" y="1477"/>
                </a:lnTo>
                <a:lnTo>
                  <a:pt x="128" y="1470"/>
                </a:lnTo>
                <a:lnTo>
                  <a:pt x="128" y="1470"/>
                </a:lnTo>
                <a:lnTo>
                  <a:pt x="128" y="1463"/>
                </a:lnTo>
                <a:lnTo>
                  <a:pt x="128" y="1463"/>
                </a:lnTo>
                <a:lnTo>
                  <a:pt x="128" y="1463"/>
                </a:lnTo>
                <a:lnTo>
                  <a:pt x="128" y="1463"/>
                </a:lnTo>
                <a:lnTo>
                  <a:pt x="128" y="1463"/>
                </a:lnTo>
                <a:lnTo>
                  <a:pt x="128" y="1463"/>
                </a:lnTo>
                <a:lnTo>
                  <a:pt x="128" y="1463"/>
                </a:lnTo>
                <a:lnTo>
                  <a:pt x="128" y="1463"/>
                </a:lnTo>
                <a:lnTo>
                  <a:pt x="128" y="1456"/>
                </a:lnTo>
                <a:lnTo>
                  <a:pt x="128" y="1449"/>
                </a:lnTo>
                <a:lnTo>
                  <a:pt x="128" y="1449"/>
                </a:lnTo>
                <a:lnTo>
                  <a:pt x="135" y="1442"/>
                </a:lnTo>
                <a:lnTo>
                  <a:pt x="135" y="1442"/>
                </a:lnTo>
                <a:lnTo>
                  <a:pt x="135" y="1435"/>
                </a:lnTo>
                <a:lnTo>
                  <a:pt x="135" y="1435"/>
                </a:lnTo>
                <a:lnTo>
                  <a:pt x="135" y="1435"/>
                </a:lnTo>
                <a:lnTo>
                  <a:pt x="128" y="1435"/>
                </a:lnTo>
                <a:lnTo>
                  <a:pt x="128" y="1435"/>
                </a:lnTo>
                <a:lnTo>
                  <a:pt x="128" y="1435"/>
                </a:lnTo>
                <a:lnTo>
                  <a:pt x="128" y="1435"/>
                </a:lnTo>
                <a:lnTo>
                  <a:pt x="128" y="1435"/>
                </a:lnTo>
                <a:lnTo>
                  <a:pt x="128" y="1428"/>
                </a:lnTo>
                <a:lnTo>
                  <a:pt x="128" y="1435"/>
                </a:lnTo>
                <a:lnTo>
                  <a:pt x="128" y="1435"/>
                </a:lnTo>
                <a:lnTo>
                  <a:pt x="121" y="1435"/>
                </a:lnTo>
                <a:lnTo>
                  <a:pt x="121" y="1435"/>
                </a:lnTo>
                <a:lnTo>
                  <a:pt x="121" y="1428"/>
                </a:lnTo>
                <a:lnTo>
                  <a:pt x="121" y="1428"/>
                </a:lnTo>
                <a:lnTo>
                  <a:pt x="114" y="1421"/>
                </a:lnTo>
                <a:lnTo>
                  <a:pt x="114" y="1421"/>
                </a:lnTo>
                <a:lnTo>
                  <a:pt x="114" y="1421"/>
                </a:lnTo>
                <a:lnTo>
                  <a:pt x="114" y="1421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06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13"/>
                </a:lnTo>
                <a:lnTo>
                  <a:pt x="121" y="1406"/>
                </a:lnTo>
                <a:lnTo>
                  <a:pt x="121" y="1406"/>
                </a:lnTo>
                <a:lnTo>
                  <a:pt x="121" y="1406"/>
                </a:lnTo>
                <a:lnTo>
                  <a:pt x="121" y="1406"/>
                </a:lnTo>
                <a:lnTo>
                  <a:pt x="121" y="1406"/>
                </a:lnTo>
                <a:lnTo>
                  <a:pt x="121" y="1399"/>
                </a:lnTo>
                <a:lnTo>
                  <a:pt x="121" y="1399"/>
                </a:lnTo>
                <a:lnTo>
                  <a:pt x="114" y="1399"/>
                </a:lnTo>
                <a:lnTo>
                  <a:pt x="114" y="1399"/>
                </a:lnTo>
                <a:lnTo>
                  <a:pt x="114" y="1399"/>
                </a:lnTo>
                <a:lnTo>
                  <a:pt x="114" y="1399"/>
                </a:lnTo>
                <a:lnTo>
                  <a:pt x="114" y="1392"/>
                </a:lnTo>
                <a:lnTo>
                  <a:pt x="106" y="1392"/>
                </a:lnTo>
                <a:lnTo>
                  <a:pt x="106" y="1385"/>
                </a:lnTo>
                <a:lnTo>
                  <a:pt x="106" y="1378"/>
                </a:lnTo>
                <a:lnTo>
                  <a:pt x="106" y="1378"/>
                </a:lnTo>
                <a:lnTo>
                  <a:pt x="106" y="1378"/>
                </a:lnTo>
                <a:lnTo>
                  <a:pt x="106" y="1378"/>
                </a:lnTo>
                <a:lnTo>
                  <a:pt x="106" y="1371"/>
                </a:lnTo>
                <a:lnTo>
                  <a:pt x="99" y="1371"/>
                </a:lnTo>
                <a:lnTo>
                  <a:pt x="99" y="1378"/>
                </a:lnTo>
                <a:lnTo>
                  <a:pt x="99" y="1378"/>
                </a:lnTo>
                <a:lnTo>
                  <a:pt x="99" y="1371"/>
                </a:lnTo>
                <a:lnTo>
                  <a:pt x="99" y="1371"/>
                </a:lnTo>
                <a:lnTo>
                  <a:pt x="99" y="1371"/>
                </a:lnTo>
                <a:lnTo>
                  <a:pt x="99" y="1371"/>
                </a:lnTo>
                <a:lnTo>
                  <a:pt x="92" y="1371"/>
                </a:lnTo>
                <a:lnTo>
                  <a:pt x="99" y="1371"/>
                </a:lnTo>
                <a:lnTo>
                  <a:pt x="92" y="1364"/>
                </a:lnTo>
                <a:lnTo>
                  <a:pt x="92" y="1364"/>
                </a:lnTo>
                <a:lnTo>
                  <a:pt x="92" y="1364"/>
                </a:lnTo>
                <a:lnTo>
                  <a:pt x="92" y="1357"/>
                </a:lnTo>
                <a:lnTo>
                  <a:pt x="92" y="1357"/>
                </a:lnTo>
                <a:lnTo>
                  <a:pt x="92" y="1350"/>
                </a:lnTo>
                <a:lnTo>
                  <a:pt x="92" y="1350"/>
                </a:lnTo>
                <a:lnTo>
                  <a:pt x="92" y="1350"/>
                </a:lnTo>
                <a:lnTo>
                  <a:pt x="92" y="1350"/>
                </a:lnTo>
                <a:lnTo>
                  <a:pt x="92" y="1350"/>
                </a:lnTo>
                <a:lnTo>
                  <a:pt x="92" y="1342"/>
                </a:lnTo>
                <a:lnTo>
                  <a:pt x="85" y="1342"/>
                </a:lnTo>
                <a:lnTo>
                  <a:pt x="85" y="1342"/>
                </a:lnTo>
                <a:lnTo>
                  <a:pt x="85" y="1342"/>
                </a:lnTo>
                <a:lnTo>
                  <a:pt x="85" y="1335"/>
                </a:lnTo>
                <a:lnTo>
                  <a:pt x="85" y="1335"/>
                </a:lnTo>
                <a:lnTo>
                  <a:pt x="85" y="1335"/>
                </a:lnTo>
                <a:lnTo>
                  <a:pt x="85" y="1335"/>
                </a:lnTo>
                <a:lnTo>
                  <a:pt x="85" y="1328"/>
                </a:lnTo>
                <a:lnTo>
                  <a:pt x="85" y="1328"/>
                </a:lnTo>
                <a:lnTo>
                  <a:pt x="85" y="1328"/>
                </a:lnTo>
                <a:lnTo>
                  <a:pt x="85" y="1328"/>
                </a:lnTo>
                <a:lnTo>
                  <a:pt x="85" y="1328"/>
                </a:lnTo>
                <a:lnTo>
                  <a:pt x="85" y="1321"/>
                </a:lnTo>
                <a:lnTo>
                  <a:pt x="85" y="1321"/>
                </a:lnTo>
                <a:lnTo>
                  <a:pt x="85" y="1321"/>
                </a:lnTo>
                <a:lnTo>
                  <a:pt x="78" y="1321"/>
                </a:lnTo>
                <a:lnTo>
                  <a:pt x="78" y="1314"/>
                </a:lnTo>
                <a:lnTo>
                  <a:pt x="78" y="1314"/>
                </a:lnTo>
                <a:lnTo>
                  <a:pt x="78" y="1314"/>
                </a:lnTo>
                <a:lnTo>
                  <a:pt x="78" y="1307"/>
                </a:lnTo>
                <a:lnTo>
                  <a:pt x="78" y="1307"/>
                </a:lnTo>
                <a:lnTo>
                  <a:pt x="78" y="1307"/>
                </a:lnTo>
                <a:lnTo>
                  <a:pt x="78" y="1307"/>
                </a:lnTo>
                <a:lnTo>
                  <a:pt x="71" y="1300"/>
                </a:lnTo>
                <a:lnTo>
                  <a:pt x="71" y="1300"/>
                </a:lnTo>
                <a:lnTo>
                  <a:pt x="71" y="1300"/>
                </a:lnTo>
                <a:lnTo>
                  <a:pt x="71" y="1300"/>
                </a:lnTo>
                <a:lnTo>
                  <a:pt x="71" y="1300"/>
                </a:lnTo>
                <a:lnTo>
                  <a:pt x="71" y="1300"/>
                </a:lnTo>
                <a:lnTo>
                  <a:pt x="71" y="1300"/>
                </a:lnTo>
                <a:lnTo>
                  <a:pt x="71" y="1293"/>
                </a:lnTo>
                <a:lnTo>
                  <a:pt x="71" y="1293"/>
                </a:lnTo>
                <a:lnTo>
                  <a:pt x="71" y="1293"/>
                </a:lnTo>
                <a:lnTo>
                  <a:pt x="64" y="1293"/>
                </a:lnTo>
                <a:lnTo>
                  <a:pt x="64" y="1293"/>
                </a:lnTo>
                <a:lnTo>
                  <a:pt x="64" y="1293"/>
                </a:lnTo>
                <a:lnTo>
                  <a:pt x="64" y="1293"/>
                </a:lnTo>
                <a:lnTo>
                  <a:pt x="64" y="1286"/>
                </a:lnTo>
                <a:lnTo>
                  <a:pt x="64" y="1286"/>
                </a:lnTo>
                <a:lnTo>
                  <a:pt x="64" y="1286"/>
                </a:lnTo>
                <a:lnTo>
                  <a:pt x="64" y="1286"/>
                </a:lnTo>
                <a:lnTo>
                  <a:pt x="64" y="1286"/>
                </a:lnTo>
                <a:lnTo>
                  <a:pt x="64" y="1286"/>
                </a:lnTo>
                <a:lnTo>
                  <a:pt x="64" y="1286"/>
                </a:lnTo>
                <a:lnTo>
                  <a:pt x="64" y="1286"/>
                </a:lnTo>
                <a:lnTo>
                  <a:pt x="71" y="1286"/>
                </a:lnTo>
                <a:lnTo>
                  <a:pt x="64" y="1279"/>
                </a:lnTo>
                <a:lnTo>
                  <a:pt x="71" y="1279"/>
                </a:lnTo>
                <a:lnTo>
                  <a:pt x="64" y="1279"/>
                </a:lnTo>
                <a:lnTo>
                  <a:pt x="64" y="1279"/>
                </a:lnTo>
                <a:lnTo>
                  <a:pt x="71" y="1279"/>
                </a:lnTo>
                <a:lnTo>
                  <a:pt x="71" y="1279"/>
                </a:lnTo>
                <a:lnTo>
                  <a:pt x="64" y="1279"/>
                </a:lnTo>
                <a:lnTo>
                  <a:pt x="64" y="1271"/>
                </a:lnTo>
                <a:lnTo>
                  <a:pt x="71" y="1271"/>
                </a:lnTo>
                <a:lnTo>
                  <a:pt x="64" y="1271"/>
                </a:lnTo>
                <a:lnTo>
                  <a:pt x="64" y="1271"/>
                </a:lnTo>
                <a:lnTo>
                  <a:pt x="64" y="1271"/>
                </a:lnTo>
                <a:lnTo>
                  <a:pt x="71" y="1271"/>
                </a:lnTo>
                <a:lnTo>
                  <a:pt x="71" y="1271"/>
                </a:lnTo>
                <a:lnTo>
                  <a:pt x="71" y="1271"/>
                </a:lnTo>
                <a:lnTo>
                  <a:pt x="71" y="1271"/>
                </a:lnTo>
                <a:lnTo>
                  <a:pt x="71" y="1271"/>
                </a:lnTo>
                <a:lnTo>
                  <a:pt x="64" y="1264"/>
                </a:lnTo>
                <a:lnTo>
                  <a:pt x="64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71" y="1264"/>
                </a:lnTo>
                <a:lnTo>
                  <a:pt x="64" y="1264"/>
                </a:lnTo>
                <a:lnTo>
                  <a:pt x="64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1" y="1257"/>
                </a:lnTo>
                <a:lnTo>
                  <a:pt x="78" y="1257"/>
                </a:lnTo>
                <a:lnTo>
                  <a:pt x="78" y="1264"/>
                </a:lnTo>
                <a:lnTo>
                  <a:pt x="78" y="1257"/>
                </a:lnTo>
                <a:lnTo>
                  <a:pt x="78" y="1257"/>
                </a:lnTo>
                <a:lnTo>
                  <a:pt x="78" y="1257"/>
                </a:lnTo>
                <a:lnTo>
                  <a:pt x="78" y="1257"/>
                </a:lnTo>
                <a:lnTo>
                  <a:pt x="85" y="1257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50"/>
                </a:lnTo>
                <a:lnTo>
                  <a:pt x="85" y="1243"/>
                </a:lnTo>
                <a:lnTo>
                  <a:pt x="85" y="1243"/>
                </a:lnTo>
                <a:lnTo>
                  <a:pt x="85" y="1236"/>
                </a:lnTo>
                <a:lnTo>
                  <a:pt x="85" y="1229"/>
                </a:lnTo>
                <a:lnTo>
                  <a:pt x="85" y="1222"/>
                </a:lnTo>
                <a:lnTo>
                  <a:pt x="85" y="1222"/>
                </a:lnTo>
                <a:lnTo>
                  <a:pt x="78" y="1222"/>
                </a:lnTo>
                <a:lnTo>
                  <a:pt x="78" y="1222"/>
                </a:lnTo>
                <a:lnTo>
                  <a:pt x="78" y="1222"/>
                </a:lnTo>
                <a:lnTo>
                  <a:pt x="78" y="1222"/>
                </a:lnTo>
                <a:lnTo>
                  <a:pt x="78" y="1222"/>
                </a:lnTo>
                <a:lnTo>
                  <a:pt x="78" y="1222"/>
                </a:lnTo>
                <a:lnTo>
                  <a:pt x="71" y="1222"/>
                </a:lnTo>
                <a:lnTo>
                  <a:pt x="71" y="1222"/>
                </a:lnTo>
                <a:lnTo>
                  <a:pt x="71" y="1222"/>
                </a:lnTo>
                <a:lnTo>
                  <a:pt x="71" y="1222"/>
                </a:lnTo>
                <a:lnTo>
                  <a:pt x="71" y="1222"/>
                </a:lnTo>
                <a:lnTo>
                  <a:pt x="71" y="1222"/>
                </a:lnTo>
                <a:lnTo>
                  <a:pt x="71" y="1222"/>
                </a:lnTo>
                <a:lnTo>
                  <a:pt x="71" y="1222"/>
                </a:lnTo>
                <a:lnTo>
                  <a:pt x="71" y="1222"/>
                </a:lnTo>
                <a:lnTo>
                  <a:pt x="64" y="1222"/>
                </a:lnTo>
                <a:lnTo>
                  <a:pt x="64" y="1215"/>
                </a:lnTo>
                <a:lnTo>
                  <a:pt x="64" y="1215"/>
                </a:lnTo>
                <a:lnTo>
                  <a:pt x="64" y="1215"/>
                </a:lnTo>
                <a:lnTo>
                  <a:pt x="64" y="1215"/>
                </a:lnTo>
                <a:lnTo>
                  <a:pt x="64" y="1207"/>
                </a:lnTo>
                <a:lnTo>
                  <a:pt x="64" y="1207"/>
                </a:lnTo>
                <a:lnTo>
                  <a:pt x="64" y="1207"/>
                </a:lnTo>
                <a:lnTo>
                  <a:pt x="57" y="1207"/>
                </a:lnTo>
                <a:lnTo>
                  <a:pt x="57" y="1200"/>
                </a:lnTo>
                <a:lnTo>
                  <a:pt x="57" y="1200"/>
                </a:lnTo>
                <a:lnTo>
                  <a:pt x="57" y="1200"/>
                </a:lnTo>
                <a:lnTo>
                  <a:pt x="57" y="1200"/>
                </a:lnTo>
                <a:lnTo>
                  <a:pt x="57" y="1200"/>
                </a:lnTo>
                <a:lnTo>
                  <a:pt x="57" y="1200"/>
                </a:lnTo>
                <a:lnTo>
                  <a:pt x="57" y="1200"/>
                </a:lnTo>
                <a:lnTo>
                  <a:pt x="57" y="1200"/>
                </a:lnTo>
                <a:lnTo>
                  <a:pt x="57" y="1193"/>
                </a:lnTo>
                <a:lnTo>
                  <a:pt x="57" y="1193"/>
                </a:lnTo>
                <a:lnTo>
                  <a:pt x="57" y="1193"/>
                </a:lnTo>
                <a:lnTo>
                  <a:pt x="57" y="1193"/>
                </a:lnTo>
                <a:lnTo>
                  <a:pt x="50" y="1193"/>
                </a:lnTo>
                <a:lnTo>
                  <a:pt x="50" y="1193"/>
                </a:lnTo>
                <a:lnTo>
                  <a:pt x="50" y="1186"/>
                </a:lnTo>
                <a:lnTo>
                  <a:pt x="50" y="1186"/>
                </a:lnTo>
                <a:lnTo>
                  <a:pt x="50" y="1186"/>
                </a:lnTo>
                <a:lnTo>
                  <a:pt x="50" y="1186"/>
                </a:lnTo>
                <a:lnTo>
                  <a:pt x="50" y="1179"/>
                </a:lnTo>
                <a:lnTo>
                  <a:pt x="57" y="1179"/>
                </a:lnTo>
                <a:lnTo>
                  <a:pt x="57" y="1179"/>
                </a:lnTo>
                <a:lnTo>
                  <a:pt x="57" y="1172"/>
                </a:lnTo>
                <a:lnTo>
                  <a:pt x="57" y="1172"/>
                </a:lnTo>
                <a:lnTo>
                  <a:pt x="57" y="1172"/>
                </a:lnTo>
                <a:lnTo>
                  <a:pt x="57" y="1172"/>
                </a:lnTo>
                <a:lnTo>
                  <a:pt x="57" y="1165"/>
                </a:lnTo>
                <a:lnTo>
                  <a:pt x="57" y="1165"/>
                </a:lnTo>
                <a:lnTo>
                  <a:pt x="57" y="1158"/>
                </a:lnTo>
                <a:lnTo>
                  <a:pt x="57" y="1158"/>
                </a:lnTo>
                <a:lnTo>
                  <a:pt x="57" y="1158"/>
                </a:lnTo>
                <a:lnTo>
                  <a:pt x="57" y="1158"/>
                </a:lnTo>
                <a:lnTo>
                  <a:pt x="57" y="1158"/>
                </a:lnTo>
                <a:lnTo>
                  <a:pt x="57" y="1158"/>
                </a:lnTo>
                <a:lnTo>
                  <a:pt x="50" y="1158"/>
                </a:lnTo>
                <a:lnTo>
                  <a:pt x="57" y="1158"/>
                </a:lnTo>
                <a:lnTo>
                  <a:pt x="50" y="1158"/>
                </a:lnTo>
                <a:lnTo>
                  <a:pt x="50" y="1151"/>
                </a:lnTo>
                <a:lnTo>
                  <a:pt x="57" y="1151"/>
                </a:lnTo>
                <a:lnTo>
                  <a:pt x="57" y="1151"/>
                </a:lnTo>
                <a:lnTo>
                  <a:pt x="57" y="1151"/>
                </a:lnTo>
                <a:lnTo>
                  <a:pt x="57" y="1144"/>
                </a:lnTo>
                <a:lnTo>
                  <a:pt x="57" y="1144"/>
                </a:lnTo>
                <a:lnTo>
                  <a:pt x="57" y="1144"/>
                </a:lnTo>
                <a:lnTo>
                  <a:pt x="57" y="1144"/>
                </a:lnTo>
                <a:lnTo>
                  <a:pt x="57" y="1144"/>
                </a:lnTo>
                <a:lnTo>
                  <a:pt x="57" y="1144"/>
                </a:lnTo>
                <a:lnTo>
                  <a:pt x="57" y="1144"/>
                </a:lnTo>
                <a:lnTo>
                  <a:pt x="57" y="1144"/>
                </a:lnTo>
                <a:lnTo>
                  <a:pt x="57" y="1136"/>
                </a:lnTo>
                <a:lnTo>
                  <a:pt x="57" y="1136"/>
                </a:lnTo>
                <a:lnTo>
                  <a:pt x="57" y="1129"/>
                </a:lnTo>
                <a:lnTo>
                  <a:pt x="57" y="1129"/>
                </a:lnTo>
                <a:lnTo>
                  <a:pt x="57" y="1129"/>
                </a:lnTo>
                <a:lnTo>
                  <a:pt x="64" y="1129"/>
                </a:lnTo>
                <a:lnTo>
                  <a:pt x="64" y="1129"/>
                </a:lnTo>
                <a:lnTo>
                  <a:pt x="64" y="1129"/>
                </a:lnTo>
                <a:lnTo>
                  <a:pt x="64" y="1122"/>
                </a:lnTo>
                <a:lnTo>
                  <a:pt x="64" y="1122"/>
                </a:lnTo>
                <a:lnTo>
                  <a:pt x="71" y="1129"/>
                </a:lnTo>
                <a:lnTo>
                  <a:pt x="71" y="1129"/>
                </a:lnTo>
                <a:lnTo>
                  <a:pt x="71" y="1129"/>
                </a:lnTo>
                <a:lnTo>
                  <a:pt x="71" y="1129"/>
                </a:lnTo>
                <a:lnTo>
                  <a:pt x="71" y="1129"/>
                </a:lnTo>
                <a:lnTo>
                  <a:pt x="71" y="1129"/>
                </a:lnTo>
                <a:lnTo>
                  <a:pt x="71" y="1129"/>
                </a:lnTo>
                <a:lnTo>
                  <a:pt x="71" y="1129"/>
                </a:lnTo>
                <a:lnTo>
                  <a:pt x="71" y="1136"/>
                </a:lnTo>
                <a:lnTo>
                  <a:pt x="71" y="1136"/>
                </a:lnTo>
                <a:lnTo>
                  <a:pt x="71" y="1136"/>
                </a:lnTo>
                <a:lnTo>
                  <a:pt x="71" y="1136"/>
                </a:lnTo>
                <a:lnTo>
                  <a:pt x="71" y="1136"/>
                </a:lnTo>
                <a:lnTo>
                  <a:pt x="71" y="1136"/>
                </a:lnTo>
                <a:lnTo>
                  <a:pt x="71" y="1136"/>
                </a:lnTo>
                <a:lnTo>
                  <a:pt x="64" y="1144"/>
                </a:lnTo>
                <a:lnTo>
                  <a:pt x="71" y="1144"/>
                </a:lnTo>
                <a:lnTo>
                  <a:pt x="64" y="1144"/>
                </a:lnTo>
                <a:lnTo>
                  <a:pt x="64" y="1144"/>
                </a:lnTo>
                <a:lnTo>
                  <a:pt x="64" y="1144"/>
                </a:lnTo>
                <a:lnTo>
                  <a:pt x="64" y="1144"/>
                </a:lnTo>
                <a:lnTo>
                  <a:pt x="64" y="1144"/>
                </a:lnTo>
                <a:lnTo>
                  <a:pt x="64" y="1144"/>
                </a:lnTo>
                <a:lnTo>
                  <a:pt x="71" y="1151"/>
                </a:lnTo>
                <a:lnTo>
                  <a:pt x="64" y="1151"/>
                </a:lnTo>
                <a:lnTo>
                  <a:pt x="64" y="1144"/>
                </a:lnTo>
                <a:lnTo>
                  <a:pt x="64" y="1151"/>
                </a:lnTo>
                <a:lnTo>
                  <a:pt x="64" y="1151"/>
                </a:lnTo>
                <a:lnTo>
                  <a:pt x="64" y="1151"/>
                </a:lnTo>
                <a:lnTo>
                  <a:pt x="71" y="1151"/>
                </a:lnTo>
                <a:lnTo>
                  <a:pt x="71" y="1151"/>
                </a:lnTo>
                <a:lnTo>
                  <a:pt x="71" y="1151"/>
                </a:lnTo>
                <a:lnTo>
                  <a:pt x="71" y="1151"/>
                </a:lnTo>
                <a:lnTo>
                  <a:pt x="71" y="1151"/>
                </a:lnTo>
                <a:lnTo>
                  <a:pt x="71" y="1151"/>
                </a:lnTo>
                <a:lnTo>
                  <a:pt x="71" y="1158"/>
                </a:lnTo>
                <a:lnTo>
                  <a:pt x="71" y="1158"/>
                </a:lnTo>
                <a:lnTo>
                  <a:pt x="71" y="1158"/>
                </a:lnTo>
                <a:lnTo>
                  <a:pt x="78" y="1158"/>
                </a:lnTo>
                <a:lnTo>
                  <a:pt x="78" y="1158"/>
                </a:lnTo>
                <a:lnTo>
                  <a:pt x="78" y="1158"/>
                </a:lnTo>
                <a:lnTo>
                  <a:pt x="78" y="1158"/>
                </a:lnTo>
                <a:lnTo>
                  <a:pt x="78" y="1158"/>
                </a:lnTo>
                <a:lnTo>
                  <a:pt x="78" y="1158"/>
                </a:lnTo>
                <a:lnTo>
                  <a:pt x="78" y="1165"/>
                </a:lnTo>
                <a:lnTo>
                  <a:pt x="78" y="1165"/>
                </a:lnTo>
                <a:lnTo>
                  <a:pt x="78" y="1165"/>
                </a:lnTo>
                <a:lnTo>
                  <a:pt x="78" y="1165"/>
                </a:lnTo>
                <a:lnTo>
                  <a:pt x="78" y="1165"/>
                </a:lnTo>
                <a:lnTo>
                  <a:pt x="78" y="1165"/>
                </a:lnTo>
                <a:lnTo>
                  <a:pt x="85" y="1165"/>
                </a:lnTo>
                <a:lnTo>
                  <a:pt x="85" y="1172"/>
                </a:lnTo>
                <a:lnTo>
                  <a:pt x="85" y="1172"/>
                </a:lnTo>
                <a:lnTo>
                  <a:pt x="85" y="1172"/>
                </a:lnTo>
                <a:lnTo>
                  <a:pt x="85" y="1172"/>
                </a:lnTo>
                <a:lnTo>
                  <a:pt x="85" y="1172"/>
                </a:lnTo>
                <a:lnTo>
                  <a:pt x="85" y="1172"/>
                </a:lnTo>
                <a:lnTo>
                  <a:pt x="85" y="1172"/>
                </a:lnTo>
                <a:lnTo>
                  <a:pt x="85" y="1172"/>
                </a:lnTo>
                <a:lnTo>
                  <a:pt x="85" y="1165"/>
                </a:lnTo>
                <a:lnTo>
                  <a:pt x="85" y="1165"/>
                </a:lnTo>
                <a:lnTo>
                  <a:pt x="85" y="1165"/>
                </a:lnTo>
                <a:lnTo>
                  <a:pt x="85" y="1165"/>
                </a:lnTo>
                <a:lnTo>
                  <a:pt x="85" y="1165"/>
                </a:lnTo>
                <a:lnTo>
                  <a:pt x="85" y="1165"/>
                </a:lnTo>
                <a:lnTo>
                  <a:pt x="85" y="1165"/>
                </a:lnTo>
                <a:lnTo>
                  <a:pt x="85" y="1165"/>
                </a:lnTo>
                <a:lnTo>
                  <a:pt x="85" y="1158"/>
                </a:lnTo>
                <a:lnTo>
                  <a:pt x="85" y="1158"/>
                </a:lnTo>
                <a:lnTo>
                  <a:pt x="85" y="1151"/>
                </a:lnTo>
                <a:lnTo>
                  <a:pt x="85" y="1144"/>
                </a:lnTo>
                <a:lnTo>
                  <a:pt x="85" y="1144"/>
                </a:lnTo>
                <a:lnTo>
                  <a:pt x="85" y="1144"/>
                </a:lnTo>
                <a:lnTo>
                  <a:pt x="78" y="1144"/>
                </a:lnTo>
                <a:lnTo>
                  <a:pt x="78" y="1144"/>
                </a:lnTo>
                <a:lnTo>
                  <a:pt x="78" y="1136"/>
                </a:lnTo>
                <a:lnTo>
                  <a:pt x="78" y="1136"/>
                </a:lnTo>
                <a:lnTo>
                  <a:pt x="78" y="1136"/>
                </a:lnTo>
                <a:lnTo>
                  <a:pt x="85" y="1136"/>
                </a:lnTo>
                <a:lnTo>
                  <a:pt x="85" y="1136"/>
                </a:lnTo>
                <a:lnTo>
                  <a:pt x="85" y="1136"/>
                </a:lnTo>
                <a:lnTo>
                  <a:pt x="78" y="1136"/>
                </a:lnTo>
                <a:lnTo>
                  <a:pt x="78" y="1136"/>
                </a:lnTo>
                <a:lnTo>
                  <a:pt x="78" y="1136"/>
                </a:lnTo>
                <a:lnTo>
                  <a:pt x="78" y="1136"/>
                </a:lnTo>
                <a:lnTo>
                  <a:pt x="78" y="1136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1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1" y="1129"/>
                </a:lnTo>
                <a:lnTo>
                  <a:pt x="71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9"/>
                </a:lnTo>
                <a:lnTo>
                  <a:pt x="78" y="1122"/>
                </a:lnTo>
                <a:lnTo>
                  <a:pt x="78" y="1122"/>
                </a:lnTo>
                <a:lnTo>
                  <a:pt x="78" y="1122"/>
                </a:lnTo>
                <a:lnTo>
                  <a:pt x="78" y="1122"/>
                </a:lnTo>
                <a:lnTo>
                  <a:pt x="78" y="1122"/>
                </a:lnTo>
                <a:lnTo>
                  <a:pt x="78" y="1122"/>
                </a:lnTo>
                <a:lnTo>
                  <a:pt x="78" y="1115"/>
                </a:lnTo>
                <a:lnTo>
                  <a:pt x="78" y="1115"/>
                </a:lnTo>
                <a:lnTo>
                  <a:pt x="78" y="1115"/>
                </a:lnTo>
                <a:lnTo>
                  <a:pt x="71" y="1115"/>
                </a:lnTo>
                <a:lnTo>
                  <a:pt x="71" y="1115"/>
                </a:lnTo>
                <a:lnTo>
                  <a:pt x="71" y="1115"/>
                </a:lnTo>
                <a:lnTo>
                  <a:pt x="71" y="1115"/>
                </a:lnTo>
                <a:lnTo>
                  <a:pt x="71" y="1115"/>
                </a:lnTo>
                <a:lnTo>
                  <a:pt x="71" y="1108"/>
                </a:lnTo>
                <a:lnTo>
                  <a:pt x="71" y="1108"/>
                </a:lnTo>
                <a:lnTo>
                  <a:pt x="71" y="1115"/>
                </a:lnTo>
                <a:lnTo>
                  <a:pt x="78" y="1108"/>
                </a:lnTo>
                <a:lnTo>
                  <a:pt x="78" y="1108"/>
                </a:lnTo>
                <a:lnTo>
                  <a:pt x="78" y="1108"/>
                </a:lnTo>
                <a:lnTo>
                  <a:pt x="78" y="1108"/>
                </a:lnTo>
                <a:lnTo>
                  <a:pt x="78" y="1108"/>
                </a:lnTo>
                <a:lnTo>
                  <a:pt x="78" y="1108"/>
                </a:lnTo>
                <a:lnTo>
                  <a:pt x="78" y="1108"/>
                </a:lnTo>
                <a:lnTo>
                  <a:pt x="78" y="1108"/>
                </a:lnTo>
                <a:lnTo>
                  <a:pt x="85" y="1108"/>
                </a:lnTo>
                <a:lnTo>
                  <a:pt x="85" y="1108"/>
                </a:lnTo>
                <a:lnTo>
                  <a:pt x="85" y="1108"/>
                </a:lnTo>
                <a:lnTo>
                  <a:pt x="85" y="1108"/>
                </a:lnTo>
                <a:lnTo>
                  <a:pt x="85" y="1108"/>
                </a:lnTo>
                <a:lnTo>
                  <a:pt x="85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8"/>
                </a:lnTo>
                <a:lnTo>
                  <a:pt x="99" y="1108"/>
                </a:lnTo>
                <a:lnTo>
                  <a:pt x="99" y="1108"/>
                </a:lnTo>
                <a:lnTo>
                  <a:pt x="99" y="1108"/>
                </a:lnTo>
                <a:lnTo>
                  <a:pt x="106" y="1108"/>
                </a:lnTo>
                <a:lnTo>
                  <a:pt x="114" y="1115"/>
                </a:lnTo>
                <a:lnTo>
                  <a:pt x="114" y="1115"/>
                </a:lnTo>
                <a:lnTo>
                  <a:pt x="114" y="1115"/>
                </a:lnTo>
                <a:lnTo>
                  <a:pt x="121" y="1115"/>
                </a:lnTo>
                <a:lnTo>
                  <a:pt x="121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22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42" y="1115"/>
                </a:lnTo>
                <a:lnTo>
                  <a:pt x="142" y="1115"/>
                </a:lnTo>
                <a:lnTo>
                  <a:pt x="142" y="1115"/>
                </a:lnTo>
                <a:lnTo>
                  <a:pt x="142" y="1115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22"/>
                </a:lnTo>
                <a:lnTo>
                  <a:pt x="135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9" y="1129"/>
                </a:lnTo>
                <a:lnTo>
                  <a:pt x="149" y="1129"/>
                </a:lnTo>
                <a:lnTo>
                  <a:pt x="149" y="1129"/>
                </a:lnTo>
                <a:lnTo>
                  <a:pt x="149" y="1129"/>
                </a:lnTo>
                <a:lnTo>
                  <a:pt x="149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22"/>
                </a:lnTo>
                <a:lnTo>
                  <a:pt x="142" y="1115"/>
                </a:lnTo>
                <a:lnTo>
                  <a:pt x="142" y="1115"/>
                </a:lnTo>
                <a:lnTo>
                  <a:pt x="142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35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22"/>
                </a:lnTo>
                <a:lnTo>
                  <a:pt x="121" y="1115"/>
                </a:lnTo>
                <a:lnTo>
                  <a:pt x="121" y="1115"/>
                </a:lnTo>
                <a:lnTo>
                  <a:pt x="121" y="1115"/>
                </a:lnTo>
                <a:lnTo>
                  <a:pt x="121" y="1115"/>
                </a:lnTo>
                <a:lnTo>
                  <a:pt x="121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28" y="1115"/>
                </a:lnTo>
                <a:lnTo>
                  <a:pt x="135" y="1108"/>
                </a:lnTo>
                <a:lnTo>
                  <a:pt x="135" y="1108"/>
                </a:lnTo>
                <a:lnTo>
                  <a:pt x="135" y="1108"/>
                </a:lnTo>
                <a:lnTo>
                  <a:pt x="128" y="1108"/>
                </a:lnTo>
                <a:lnTo>
                  <a:pt x="128" y="1108"/>
                </a:lnTo>
                <a:lnTo>
                  <a:pt x="128" y="1115"/>
                </a:lnTo>
                <a:lnTo>
                  <a:pt x="128" y="1115"/>
                </a:lnTo>
                <a:lnTo>
                  <a:pt x="121" y="1115"/>
                </a:lnTo>
                <a:lnTo>
                  <a:pt x="121" y="1115"/>
                </a:lnTo>
                <a:lnTo>
                  <a:pt x="121" y="1115"/>
                </a:lnTo>
                <a:lnTo>
                  <a:pt x="121" y="1115"/>
                </a:lnTo>
                <a:lnTo>
                  <a:pt x="114" y="1115"/>
                </a:lnTo>
                <a:lnTo>
                  <a:pt x="114" y="1115"/>
                </a:lnTo>
                <a:lnTo>
                  <a:pt x="114" y="1115"/>
                </a:lnTo>
                <a:lnTo>
                  <a:pt x="114" y="1115"/>
                </a:lnTo>
                <a:lnTo>
                  <a:pt x="114" y="1115"/>
                </a:lnTo>
                <a:lnTo>
                  <a:pt x="114" y="1108"/>
                </a:lnTo>
                <a:lnTo>
                  <a:pt x="114" y="1108"/>
                </a:lnTo>
                <a:lnTo>
                  <a:pt x="114" y="1108"/>
                </a:lnTo>
                <a:lnTo>
                  <a:pt x="114" y="1108"/>
                </a:lnTo>
                <a:lnTo>
                  <a:pt x="106" y="1108"/>
                </a:lnTo>
                <a:lnTo>
                  <a:pt x="106" y="1108"/>
                </a:lnTo>
                <a:lnTo>
                  <a:pt x="106" y="1108"/>
                </a:lnTo>
                <a:lnTo>
                  <a:pt x="106" y="1108"/>
                </a:lnTo>
                <a:lnTo>
                  <a:pt x="106" y="1101"/>
                </a:lnTo>
                <a:lnTo>
                  <a:pt x="106" y="1101"/>
                </a:lnTo>
                <a:lnTo>
                  <a:pt x="106" y="1101"/>
                </a:lnTo>
                <a:lnTo>
                  <a:pt x="106" y="1101"/>
                </a:lnTo>
                <a:lnTo>
                  <a:pt x="106" y="1101"/>
                </a:lnTo>
                <a:lnTo>
                  <a:pt x="106" y="1101"/>
                </a:lnTo>
                <a:lnTo>
                  <a:pt x="106" y="1101"/>
                </a:lnTo>
                <a:lnTo>
                  <a:pt x="106" y="1101"/>
                </a:lnTo>
                <a:lnTo>
                  <a:pt x="99" y="1101"/>
                </a:lnTo>
                <a:lnTo>
                  <a:pt x="99" y="1108"/>
                </a:lnTo>
                <a:lnTo>
                  <a:pt x="99" y="1108"/>
                </a:lnTo>
                <a:lnTo>
                  <a:pt x="99" y="1108"/>
                </a:lnTo>
                <a:lnTo>
                  <a:pt x="99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8"/>
                </a:lnTo>
                <a:lnTo>
                  <a:pt x="92" y="1101"/>
                </a:lnTo>
                <a:lnTo>
                  <a:pt x="92" y="1101"/>
                </a:lnTo>
                <a:lnTo>
                  <a:pt x="85" y="1101"/>
                </a:lnTo>
                <a:lnTo>
                  <a:pt x="85" y="1101"/>
                </a:lnTo>
                <a:lnTo>
                  <a:pt x="85" y="1101"/>
                </a:lnTo>
                <a:lnTo>
                  <a:pt x="85" y="1101"/>
                </a:lnTo>
                <a:lnTo>
                  <a:pt x="78" y="1094"/>
                </a:lnTo>
                <a:lnTo>
                  <a:pt x="78" y="1094"/>
                </a:lnTo>
                <a:lnTo>
                  <a:pt x="78" y="1094"/>
                </a:lnTo>
                <a:lnTo>
                  <a:pt x="78" y="1094"/>
                </a:lnTo>
                <a:lnTo>
                  <a:pt x="71" y="1094"/>
                </a:lnTo>
                <a:lnTo>
                  <a:pt x="71" y="1094"/>
                </a:lnTo>
                <a:lnTo>
                  <a:pt x="71" y="1094"/>
                </a:lnTo>
                <a:lnTo>
                  <a:pt x="71" y="1101"/>
                </a:lnTo>
                <a:lnTo>
                  <a:pt x="71" y="1101"/>
                </a:lnTo>
                <a:lnTo>
                  <a:pt x="71" y="1101"/>
                </a:lnTo>
                <a:lnTo>
                  <a:pt x="71" y="1101"/>
                </a:lnTo>
                <a:lnTo>
                  <a:pt x="71" y="1101"/>
                </a:lnTo>
                <a:lnTo>
                  <a:pt x="71" y="1101"/>
                </a:lnTo>
                <a:lnTo>
                  <a:pt x="71" y="1108"/>
                </a:lnTo>
                <a:lnTo>
                  <a:pt x="71" y="1108"/>
                </a:lnTo>
                <a:lnTo>
                  <a:pt x="71" y="1108"/>
                </a:lnTo>
                <a:lnTo>
                  <a:pt x="71" y="1108"/>
                </a:lnTo>
                <a:lnTo>
                  <a:pt x="71" y="1108"/>
                </a:lnTo>
                <a:lnTo>
                  <a:pt x="71" y="1108"/>
                </a:lnTo>
                <a:lnTo>
                  <a:pt x="71" y="1108"/>
                </a:lnTo>
                <a:lnTo>
                  <a:pt x="71" y="1108"/>
                </a:lnTo>
                <a:lnTo>
                  <a:pt x="64" y="1108"/>
                </a:lnTo>
                <a:lnTo>
                  <a:pt x="71" y="1108"/>
                </a:lnTo>
                <a:lnTo>
                  <a:pt x="71" y="1108"/>
                </a:lnTo>
                <a:lnTo>
                  <a:pt x="64" y="1108"/>
                </a:lnTo>
                <a:lnTo>
                  <a:pt x="64" y="1108"/>
                </a:lnTo>
                <a:lnTo>
                  <a:pt x="64" y="1108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71" y="1115"/>
                </a:lnTo>
                <a:lnTo>
                  <a:pt x="71" y="1115"/>
                </a:lnTo>
                <a:lnTo>
                  <a:pt x="71" y="1115"/>
                </a:lnTo>
                <a:lnTo>
                  <a:pt x="71" y="1122"/>
                </a:lnTo>
                <a:lnTo>
                  <a:pt x="71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64" y="1115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64" y="1122"/>
                </a:lnTo>
                <a:lnTo>
                  <a:pt x="57" y="1122"/>
                </a:lnTo>
                <a:lnTo>
                  <a:pt x="57" y="1122"/>
                </a:lnTo>
                <a:lnTo>
                  <a:pt x="57" y="1122"/>
                </a:lnTo>
                <a:lnTo>
                  <a:pt x="57" y="1115"/>
                </a:lnTo>
                <a:lnTo>
                  <a:pt x="57" y="1115"/>
                </a:lnTo>
                <a:lnTo>
                  <a:pt x="57" y="1115"/>
                </a:lnTo>
                <a:lnTo>
                  <a:pt x="57" y="1115"/>
                </a:lnTo>
                <a:lnTo>
                  <a:pt x="57" y="1115"/>
                </a:lnTo>
                <a:lnTo>
                  <a:pt x="50" y="1108"/>
                </a:lnTo>
                <a:lnTo>
                  <a:pt x="50" y="1108"/>
                </a:lnTo>
                <a:lnTo>
                  <a:pt x="50" y="1108"/>
                </a:lnTo>
                <a:lnTo>
                  <a:pt x="50" y="1108"/>
                </a:lnTo>
                <a:lnTo>
                  <a:pt x="50" y="1108"/>
                </a:lnTo>
                <a:lnTo>
                  <a:pt x="50" y="1108"/>
                </a:lnTo>
                <a:lnTo>
                  <a:pt x="50" y="1108"/>
                </a:lnTo>
                <a:lnTo>
                  <a:pt x="50" y="1108"/>
                </a:lnTo>
                <a:lnTo>
                  <a:pt x="50" y="1108"/>
                </a:lnTo>
                <a:lnTo>
                  <a:pt x="43" y="1101"/>
                </a:lnTo>
                <a:lnTo>
                  <a:pt x="43" y="1101"/>
                </a:lnTo>
                <a:lnTo>
                  <a:pt x="43" y="1101"/>
                </a:lnTo>
                <a:lnTo>
                  <a:pt x="43" y="1101"/>
                </a:lnTo>
                <a:lnTo>
                  <a:pt x="43" y="1094"/>
                </a:lnTo>
                <a:lnTo>
                  <a:pt x="35" y="1094"/>
                </a:lnTo>
                <a:lnTo>
                  <a:pt x="35" y="1094"/>
                </a:lnTo>
                <a:lnTo>
                  <a:pt x="35" y="1087"/>
                </a:lnTo>
                <a:lnTo>
                  <a:pt x="35" y="1087"/>
                </a:lnTo>
                <a:lnTo>
                  <a:pt x="35" y="1087"/>
                </a:lnTo>
                <a:lnTo>
                  <a:pt x="35" y="1087"/>
                </a:lnTo>
                <a:lnTo>
                  <a:pt x="35" y="1087"/>
                </a:lnTo>
                <a:lnTo>
                  <a:pt x="35" y="1087"/>
                </a:lnTo>
                <a:lnTo>
                  <a:pt x="35" y="1087"/>
                </a:lnTo>
                <a:lnTo>
                  <a:pt x="35" y="1087"/>
                </a:lnTo>
                <a:lnTo>
                  <a:pt x="35" y="1094"/>
                </a:lnTo>
                <a:lnTo>
                  <a:pt x="35" y="1094"/>
                </a:lnTo>
                <a:lnTo>
                  <a:pt x="35" y="1094"/>
                </a:lnTo>
                <a:lnTo>
                  <a:pt x="35" y="1094"/>
                </a:lnTo>
                <a:lnTo>
                  <a:pt x="35" y="1094"/>
                </a:lnTo>
                <a:lnTo>
                  <a:pt x="28" y="1094"/>
                </a:lnTo>
                <a:lnTo>
                  <a:pt x="28" y="1094"/>
                </a:lnTo>
                <a:lnTo>
                  <a:pt x="35" y="1094"/>
                </a:lnTo>
                <a:lnTo>
                  <a:pt x="35" y="1094"/>
                </a:lnTo>
                <a:lnTo>
                  <a:pt x="35" y="1094"/>
                </a:lnTo>
                <a:lnTo>
                  <a:pt x="28" y="1094"/>
                </a:lnTo>
                <a:lnTo>
                  <a:pt x="28" y="1094"/>
                </a:lnTo>
                <a:lnTo>
                  <a:pt x="28" y="1094"/>
                </a:lnTo>
                <a:lnTo>
                  <a:pt x="28" y="1094"/>
                </a:lnTo>
                <a:lnTo>
                  <a:pt x="28" y="1094"/>
                </a:lnTo>
                <a:lnTo>
                  <a:pt x="28" y="1094"/>
                </a:lnTo>
                <a:lnTo>
                  <a:pt x="35" y="1087"/>
                </a:lnTo>
                <a:lnTo>
                  <a:pt x="35" y="1080"/>
                </a:lnTo>
                <a:lnTo>
                  <a:pt x="43" y="1080"/>
                </a:lnTo>
                <a:lnTo>
                  <a:pt x="35" y="1080"/>
                </a:lnTo>
                <a:lnTo>
                  <a:pt x="35" y="1073"/>
                </a:lnTo>
                <a:lnTo>
                  <a:pt x="35" y="1073"/>
                </a:lnTo>
                <a:lnTo>
                  <a:pt x="35" y="1073"/>
                </a:lnTo>
                <a:lnTo>
                  <a:pt x="35" y="1073"/>
                </a:lnTo>
                <a:lnTo>
                  <a:pt x="35" y="1073"/>
                </a:lnTo>
                <a:lnTo>
                  <a:pt x="35" y="1073"/>
                </a:lnTo>
                <a:lnTo>
                  <a:pt x="35" y="1073"/>
                </a:lnTo>
                <a:lnTo>
                  <a:pt x="43" y="1073"/>
                </a:lnTo>
                <a:lnTo>
                  <a:pt x="43" y="1080"/>
                </a:lnTo>
                <a:lnTo>
                  <a:pt x="43" y="1080"/>
                </a:lnTo>
                <a:lnTo>
                  <a:pt x="43" y="1080"/>
                </a:lnTo>
                <a:lnTo>
                  <a:pt x="43" y="1087"/>
                </a:lnTo>
                <a:lnTo>
                  <a:pt x="43" y="1087"/>
                </a:lnTo>
                <a:lnTo>
                  <a:pt x="43" y="1087"/>
                </a:lnTo>
                <a:lnTo>
                  <a:pt x="43" y="1087"/>
                </a:lnTo>
                <a:lnTo>
                  <a:pt x="43" y="1087"/>
                </a:lnTo>
                <a:lnTo>
                  <a:pt x="43" y="1080"/>
                </a:lnTo>
                <a:lnTo>
                  <a:pt x="43" y="1073"/>
                </a:lnTo>
                <a:lnTo>
                  <a:pt x="43" y="1073"/>
                </a:lnTo>
                <a:lnTo>
                  <a:pt x="43" y="1073"/>
                </a:lnTo>
                <a:lnTo>
                  <a:pt x="43" y="1073"/>
                </a:lnTo>
                <a:lnTo>
                  <a:pt x="43" y="1073"/>
                </a:lnTo>
                <a:lnTo>
                  <a:pt x="43" y="1073"/>
                </a:lnTo>
                <a:lnTo>
                  <a:pt x="43" y="1065"/>
                </a:lnTo>
                <a:lnTo>
                  <a:pt x="43" y="1065"/>
                </a:lnTo>
                <a:lnTo>
                  <a:pt x="43" y="1065"/>
                </a:lnTo>
                <a:lnTo>
                  <a:pt x="43" y="1065"/>
                </a:lnTo>
                <a:lnTo>
                  <a:pt x="35" y="1058"/>
                </a:lnTo>
                <a:lnTo>
                  <a:pt x="35" y="1058"/>
                </a:lnTo>
                <a:lnTo>
                  <a:pt x="35" y="1058"/>
                </a:lnTo>
                <a:lnTo>
                  <a:pt x="35" y="1065"/>
                </a:lnTo>
                <a:lnTo>
                  <a:pt x="35" y="1065"/>
                </a:lnTo>
                <a:lnTo>
                  <a:pt x="35" y="1058"/>
                </a:lnTo>
                <a:lnTo>
                  <a:pt x="35" y="1058"/>
                </a:lnTo>
                <a:lnTo>
                  <a:pt x="35" y="1058"/>
                </a:lnTo>
                <a:lnTo>
                  <a:pt x="35" y="1051"/>
                </a:lnTo>
                <a:lnTo>
                  <a:pt x="35" y="1051"/>
                </a:lnTo>
                <a:lnTo>
                  <a:pt x="35" y="1051"/>
                </a:lnTo>
                <a:lnTo>
                  <a:pt x="35" y="1051"/>
                </a:lnTo>
                <a:lnTo>
                  <a:pt x="35" y="1051"/>
                </a:lnTo>
                <a:lnTo>
                  <a:pt x="35" y="1044"/>
                </a:lnTo>
                <a:lnTo>
                  <a:pt x="35" y="1044"/>
                </a:lnTo>
                <a:lnTo>
                  <a:pt x="35" y="1044"/>
                </a:lnTo>
                <a:lnTo>
                  <a:pt x="28" y="1037"/>
                </a:lnTo>
                <a:lnTo>
                  <a:pt x="28" y="1037"/>
                </a:lnTo>
                <a:lnTo>
                  <a:pt x="21" y="1030"/>
                </a:lnTo>
                <a:lnTo>
                  <a:pt x="21" y="1030"/>
                </a:lnTo>
                <a:lnTo>
                  <a:pt x="21" y="1030"/>
                </a:lnTo>
                <a:lnTo>
                  <a:pt x="21" y="1023"/>
                </a:lnTo>
                <a:lnTo>
                  <a:pt x="21" y="1023"/>
                </a:lnTo>
                <a:lnTo>
                  <a:pt x="21" y="1023"/>
                </a:lnTo>
                <a:lnTo>
                  <a:pt x="21" y="1023"/>
                </a:lnTo>
                <a:lnTo>
                  <a:pt x="21" y="1023"/>
                </a:lnTo>
                <a:lnTo>
                  <a:pt x="21" y="1016"/>
                </a:lnTo>
                <a:lnTo>
                  <a:pt x="21" y="1016"/>
                </a:lnTo>
                <a:lnTo>
                  <a:pt x="21" y="1016"/>
                </a:lnTo>
                <a:lnTo>
                  <a:pt x="14" y="1009"/>
                </a:lnTo>
                <a:lnTo>
                  <a:pt x="14" y="1009"/>
                </a:lnTo>
                <a:lnTo>
                  <a:pt x="14" y="1009"/>
                </a:lnTo>
                <a:lnTo>
                  <a:pt x="14" y="1002"/>
                </a:lnTo>
                <a:lnTo>
                  <a:pt x="14" y="1002"/>
                </a:lnTo>
                <a:lnTo>
                  <a:pt x="14" y="1002"/>
                </a:lnTo>
                <a:lnTo>
                  <a:pt x="14" y="1002"/>
                </a:lnTo>
                <a:lnTo>
                  <a:pt x="7" y="994"/>
                </a:lnTo>
                <a:lnTo>
                  <a:pt x="7" y="994"/>
                </a:lnTo>
                <a:lnTo>
                  <a:pt x="7" y="987"/>
                </a:lnTo>
                <a:lnTo>
                  <a:pt x="7" y="987"/>
                </a:lnTo>
                <a:lnTo>
                  <a:pt x="7" y="987"/>
                </a:lnTo>
                <a:lnTo>
                  <a:pt x="7" y="987"/>
                </a:lnTo>
                <a:lnTo>
                  <a:pt x="7" y="980"/>
                </a:lnTo>
                <a:lnTo>
                  <a:pt x="7" y="980"/>
                </a:lnTo>
                <a:lnTo>
                  <a:pt x="7" y="980"/>
                </a:lnTo>
                <a:lnTo>
                  <a:pt x="7" y="980"/>
                </a:lnTo>
                <a:lnTo>
                  <a:pt x="7" y="973"/>
                </a:lnTo>
                <a:lnTo>
                  <a:pt x="14" y="973"/>
                </a:lnTo>
                <a:lnTo>
                  <a:pt x="14" y="973"/>
                </a:lnTo>
                <a:lnTo>
                  <a:pt x="14" y="973"/>
                </a:lnTo>
                <a:lnTo>
                  <a:pt x="14" y="966"/>
                </a:lnTo>
                <a:lnTo>
                  <a:pt x="14" y="966"/>
                </a:lnTo>
                <a:lnTo>
                  <a:pt x="14" y="959"/>
                </a:lnTo>
                <a:lnTo>
                  <a:pt x="14" y="959"/>
                </a:lnTo>
                <a:lnTo>
                  <a:pt x="14" y="959"/>
                </a:lnTo>
                <a:lnTo>
                  <a:pt x="7" y="952"/>
                </a:lnTo>
                <a:lnTo>
                  <a:pt x="7" y="952"/>
                </a:lnTo>
                <a:lnTo>
                  <a:pt x="14" y="945"/>
                </a:lnTo>
                <a:lnTo>
                  <a:pt x="7" y="945"/>
                </a:lnTo>
                <a:lnTo>
                  <a:pt x="14" y="945"/>
                </a:lnTo>
                <a:lnTo>
                  <a:pt x="14" y="945"/>
                </a:lnTo>
                <a:lnTo>
                  <a:pt x="14" y="938"/>
                </a:lnTo>
                <a:lnTo>
                  <a:pt x="14" y="938"/>
                </a:lnTo>
                <a:lnTo>
                  <a:pt x="14" y="930"/>
                </a:lnTo>
                <a:lnTo>
                  <a:pt x="14" y="930"/>
                </a:lnTo>
                <a:lnTo>
                  <a:pt x="14" y="923"/>
                </a:lnTo>
                <a:lnTo>
                  <a:pt x="21" y="923"/>
                </a:lnTo>
                <a:lnTo>
                  <a:pt x="21" y="916"/>
                </a:lnTo>
                <a:lnTo>
                  <a:pt x="21" y="916"/>
                </a:lnTo>
                <a:lnTo>
                  <a:pt x="21" y="916"/>
                </a:lnTo>
                <a:lnTo>
                  <a:pt x="21" y="909"/>
                </a:lnTo>
                <a:lnTo>
                  <a:pt x="21" y="909"/>
                </a:lnTo>
                <a:lnTo>
                  <a:pt x="21" y="909"/>
                </a:lnTo>
                <a:lnTo>
                  <a:pt x="21" y="902"/>
                </a:lnTo>
                <a:lnTo>
                  <a:pt x="21" y="902"/>
                </a:lnTo>
                <a:lnTo>
                  <a:pt x="21" y="902"/>
                </a:lnTo>
                <a:lnTo>
                  <a:pt x="21" y="902"/>
                </a:lnTo>
                <a:lnTo>
                  <a:pt x="21" y="902"/>
                </a:lnTo>
                <a:lnTo>
                  <a:pt x="21" y="895"/>
                </a:lnTo>
                <a:lnTo>
                  <a:pt x="21" y="895"/>
                </a:lnTo>
                <a:lnTo>
                  <a:pt x="21" y="895"/>
                </a:lnTo>
                <a:lnTo>
                  <a:pt x="21" y="895"/>
                </a:lnTo>
                <a:lnTo>
                  <a:pt x="21" y="888"/>
                </a:lnTo>
                <a:lnTo>
                  <a:pt x="21" y="888"/>
                </a:lnTo>
                <a:lnTo>
                  <a:pt x="21" y="881"/>
                </a:lnTo>
                <a:lnTo>
                  <a:pt x="21" y="881"/>
                </a:lnTo>
                <a:lnTo>
                  <a:pt x="21" y="874"/>
                </a:lnTo>
                <a:lnTo>
                  <a:pt x="21" y="874"/>
                </a:lnTo>
                <a:lnTo>
                  <a:pt x="21" y="874"/>
                </a:lnTo>
                <a:lnTo>
                  <a:pt x="14" y="867"/>
                </a:lnTo>
                <a:lnTo>
                  <a:pt x="14" y="867"/>
                </a:lnTo>
                <a:lnTo>
                  <a:pt x="14" y="867"/>
                </a:lnTo>
                <a:lnTo>
                  <a:pt x="14" y="867"/>
                </a:lnTo>
                <a:lnTo>
                  <a:pt x="14" y="867"/>
                </a:lnTo>
                <a:lnTo>
                  <a:pt x="14" y="867"/>
                </a:lnTo>
                <a:lnTo>
                  <a:pt x="14" y="867"/>
                </a:lnTo>
                <a:lnTo>
                  <a:pt x="14" y="867"/>
                </a:lnTo>
                <a:lnTo>
                  <a:pt x="14" y="859"/>
                </a:lnTo>
                <a:lnTo>
                  <a:pt x="14" y="859"/>
                </a:lnTo>
                <a:lnTo>
                  <a:pt x="14" y="852"/>
                </a:lnTo>
                <a:lnTo>
                  <a:pt x="14" y="852"/>
                </a:lnTo>
                <a:lnTo>
                  <a:pt x="7" y="852"/>
                </a:lnTo>
                <a:lnTo>
                  <a:pt x="7" y="845"/>
                </a:lnTo>
                <a:lnTo>
                  <a:pt x="7" y="845"/>
                </a:lnTo>
                <a:lnTo>
                  <a:pt x="0" y="838"/>
                </a:lnTo>
                <a:lnTo>
                  <a:pt x="0" y="838"/>
                </a:lnTo>
                <a:lnTo>
                  <a:pt x="0" y="838"/>
                </a:lnTo>
                <a:lnTo>
                  <a:pt x="0" y="831"/>
                </a:lnTo>
                <a:lnTo>
                  <a:pt x="0" y="831"/>
                </a:lnTo>
                <a:lnTo>
                  <a:pt x="7" y="831"/>
                </a:lnTo>
                <a:lnTo>
                  <a:pt x="7" y="824"/>
                </a:lnTo>
                <a:lnTo>
                  <a:pt x="7" y="824"/>
                </a:lnTo>
                <a:lnTo>
                  <a:pt x="7" y="817"/>
                </a:lnTo>
                <a:lnTo>
                  <a:pt x="7" y="817"/>
                </a:lnTo>
                <a:lnTo>
                  <a:pt x="7" y="810"/>
                </a:lnTo>
                <a:lnTo>
                  <a:pt x="7" y="810"/>
                </a:lnTo>
                <a:lnTo>
                  <a:pt x="7" y="810"/>
                </a:lnTo>
                <a:lnTo>
                  <a:pt x="7" y="810"/>
                </a:lnTo>
                <a:lnTo>
                  <a:pt x="7" y="803"/>
                </a:lnTo>
                <a:lnTo>
                  <a:pt x="14" y="803"/>
                </a:lnTo>
                <a:lnTo>
                  <a:pt x="14" y="803"/>
                </a:lnTo>
                <a:lnTo>
                  <a:pt x="14" y="796"/>
                </a:lnTo>
                <a:lnTo>
                  <a:pt x="14" y="796"/>
                </a:lnTo>
                <a:lnTo>
                  <a:pt x="14" y="796"/>
                </a:lnTo>
                <a:lnTo>
                  <a:pt x="14" y="796"/>
                </a:lnTo>
                <a:lnTo>
                  <a:pt x="14" y="796"/>
                </a:lnTo>
                <a:lnTo>
                  <a:pt x="14" y="796"/>
                </a:lnTo>
                <a:lnTo>
                  <a:pt x="14" y="796"/>
                </a:lnTo>
                <a:lnTo>
                  <a:pt x="14" y="796"/>
                </a:lnTo>
                <a:lnTo>
                  <a:pt x="21" y="796"/>
                </a:lnTo>
                <a:lnTo>
                  <a:pt x="21" y="796"/>
                </a:lnTo>
                <a:lnTo>
                  <a:pt x="21" y="788"/>
                </a:lnTo>
                <a:lnTo>
                  <a:pt x="21" y="788"/>
                </a:lnTo>
                <a:lnTo>
                  <a:pt x="28" y="788"/>
                </a:lnTo>
                <a:lnTo>
                  <a:pt x="28" y="788"/>
                </a:lnTo>
                <a:lnTo>
                  <a:pt x="21" y="788"/>
                </a:lnTo>
                <a:lnTo>
                  <a:pt x="21" y="788"/>
                </a:lnTo>
                <a:lnTo>
                  <a:pt x="21" y="796"/>
                </a:lnTo>
                <a:lnTo>
                  <a:pt x="21" y="796"/>
                </a:lnTo>
                <a:lnTo>
                  <a:pt x="21" y="796"/>
                </a:lnTo>
                <a:lnTo>
                  <a:pt x="21" y="796"/>
                </a:lnTo>
                <a:lnTo>
                  <a:pt x="28" y="796"/>
                </a:lnTo>
                <a:lnTo>
                  <a:pt x="28" y="796"/>
                </a:lnTo>
                <a:lnTo>
                  <a:pt x="28" y="796"/>
                </a:lnTo>
                <a:lnTo>
                  <a:pt x="28" y="796"/>
                </a:lnTo>
                <a:lnTo>
                  <a:pt x="28" y="796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1"/>
                </a:lnTo>
                <a:lnTo>
                  <a:pt x="28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43" y="781"/>
                </a:lnTo>
                <a:lnTo>
                  <a:pt x="43" y="781"/>
                </a:lnTo>
                <a:lnTo>
                  <a:pt x="43" y="781"/>
                </a:lnTo>
                <a:lnTo>
                  <a:pt x="43" y="781"/>
                </a:lnTo>
                <a:lnTo>
                  <a:pt x="43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35" y="781"/>
                </a:lnTo>
                <a:lnTo>
                  <a:pt x="28" y="781"/>
                </a:lnTo>
                <a:lnTo>
                  <a:pt x="28" y="781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1"/>
                </a:lnTo>
                <a:lnTo>
                  <a:pt x="35" y="781"/>
                </a:lnTo>
                <a:lnTo>
                  <a:pt x="43" y="774"/>
                </a:lnTo>
                <a:lnTo>
                  <a:pt x="43" y="767"/>
                </a:lnTo>
                <a:lnTo>
                  <a:pt x="43" y="767"/>
                </a:lnTo>
                <a:lnTo>
                  <a:pt x="43" y="760"/>
                </a:lnTo>
                <a:lnTo>
                  <a:pt x="43" y="760"/>
                </a:lnTo>
                <a:lnTo>
                  <a:pt x="43" y="760"/>
                </a:lnTo>
                <a:lnTo>
                  <a:pt x="43" y="760"/>
                </a:lnTo>
                <a:lnTo>
                  <a:pt x="43" y="760"/>
                </a:lnTo>
                <a:lnTo>
                  <a:pt x="43" y="760"/>
                </a:lnTo>
                <a:lnTo>
                  <a:pt x="43" y="760"/>
                </a:lnTo>
                <a:lnTo>
                  <a:pt x="43" y="753"/>
                </a:lnTo>
                <a:lnTo>
                  <a:pt x="43" y="753"/>
                </a:lnTo>
                <a:lnTo>
                  <a:pt x="43" y="753"/>
                </a:lnTo>
                <a:lnTo>
                  <a:pt x="43" y="753"/>
                </a:lnTo>
                <a:lnTo>
                  <a:pt x="43" y="753"/>
                </a:lnTo>
                <a:lnTo>
                  <a:pt x="43" y="753"/>
                </a:lnTo>
                <a:lnTo>
                  <a:pt x="43" y="753"/>
                </a:lnTo>
                <a:lnTo>
                  <a:pt x="43" y="753"/>
                </a:lnTo>
                <a:lnTo>
                  <a:pt x="50" y="746"/>
                </a:lnTo>
                <a:lnTo>
                  <a:pt x="50" y="746"/>
                </a:lnTo>
                <a:lnTo>
                  <a:pt x="57" y="739"/>
                </a:lnTo>
                <a:lnTo>
                  <a:pt x="57" y="732"/>
                </a:lnTo>
                <a:lnTo>
                  <a:pt x="57" y="725"/>
                </a:lnTo>
                <a:lnTo>
                  <a:pt x="64" y="725"/>
                </a:lnTo>
                <a:lnTo>
                  <a:pt x="64" y="717"/>
                </a:lnTo>
                <a:lnTo>
                  <a:pt x="64" y="710"/>
                </a:lnTo>
                <a:lnTo>
                  <a:pt x="64" y="710"/>
                </a:lnTo>
                <a:lnTo>
                  <a:pt x="64" y="710"/>
                </a:lnTo>
                <a:lnTo>
                  <a:pt x="64" y="710"/>
                </a:lnTo>
                <a:lnTo>
                  <a:pt x="64" y="710"/>
                </a:lnTo>
                <a:lnTo>
                  <a:pt x="64" y="710"/>
                </a:lnTo>
                <a:lnTo>
                  <a:pt x="64" y="710"/>
                </a:lnTo>
                <a:lnTo>
                  <a:pt x="64" y="703"/>
                </a:lnTo>
                <a:lnTo>
                  <a:pt x="64" y="703"/>
                </a:lnTo>
                <a:lnTo>
                  <a:pt x="64" y="703"/>
                </a:lnTo>
                <a:lnTo>
                  <a:pt x="64" y="703"/>
                </a:lnTo>
                <a:lnTo>
                  <a:pt x="64" y="696"/>
                </a:lnTo>
                <a:lnTo>
                  <a:pt x="64" y="696"/>
                </a:lnTo>
                <a:lnTo>
                  <a:pt x="64" y="696"/>
                </a:lnTo>
                <a:lnTo>
                  <a:pt x="64" y="689"/>
                </a:lnTo>
                <a:lnTo>
                  <a:pt x="64" y="689"/>
                </a:lnTo>
                <a:lnTo>
                  <a:pt x="64" y="689"/>
                </a:lnTo>
                <a:lnTo>
                  <a:pt x="64" y="689"/>
                </a:lnTo>
                <a:lnTo>
                  <a:pt x="64" y="689"/>
                </a:lnTo>
                <a:lnTo>
                  <a:pt x="57" y="689"/>
                </a:lnTo>
                <a:lnTo>
                  <a:pt x="57" y="682"/>
                </a:lnTo>
                <a:lnTo>
                  <a:pt x="57" y="682"/>
                </a:lnTo>
                <a:lnTo>
                  <a:pt x="57" y="682"/>
                </a:lnTo>
                <a:lnTo>
                  <a:pt x="64" y="682"/>
                </a:lnTo>
                <a:lnTo>
                  <a:pt x="64" y="675"/>
                </a:lnTo>
                <a:lnTo>
                  <a:pt x="64" y="675"/>
                </a:lnTo>
                <a:lnTo>
                  <a:pt x="71" y="668"/>
                </a:lnTo>
                <a:lnTo>
                  <a:pt x="71" y="668"/>
                </a:lnTo>
                <a:lnTo>
                  <a:pt x="71" y="668"/>
                </a:lnTo>
                <a:lnTo>
                  <a:pt x="71" y="661"/>
                </a:lnTo>
                <a:lnTo>
                  <a:pt x="71" y="661"/>
                </a:lnTo>
                <a:lnTo>
                  <a:pt x="64" y="661"/>
                </a:lnTo>
                <a:lnTo>
                  <a:pt x="64" y="653"/>
                </a:lnTo>
                <a:lnTo>
                  <a:pt x="64" y="653"/>
                </a:lnTo>
                <a:lnTo>
                  <a:pt x="64" y="653"/>
                </a:lnTo>
                <a:lnTo>
                  <a:pt x="64" y="653"/>
                </a:lnTo>
                <a:lnTo>
                  <a:pt x="64" y="646"/>
                </a:lnTo>
                <a:lnTo>
                  <a:pt x="64" y="646"/>
                </a:lnTo>
                <a:lnTo>
                  <a:pt x="64" y="646"/>
                </a:lnTo>
                <a:lnTo>
                  <a:pt x="64" y="639"/>
                </a:lnTo>
                <a:lnTo>
                  <a:pt x="64" y="639"/>
                </a:lnTo>
                <a:lnTo>
                  <a:pt x="64" y="639"/>
                </a:lnTo>
                <a:lnTo>
                  <a:pt x="64" y="632"/>
                </a:lnTo>
                <a:lnTo>
                  <a:pt x="64" y="632"/>
                </a:lnTo>
                <a:lnTo>
                  <a:pt x="64" y="632"/>
                </a:lnTo>
                <a:lnTo>
                  <a:pt x="64" y="632"/>
                </a:lnTo>
                <a:lnTo>
                  <a:pt x="64" y="625"/>
                </a:lnTo>
                <a:lnTo>
                  <a:pt x="64" y="625"/>
                </a:lnTo>
                <a:lnTo>
                  <a:pt x="64" y="625"/>
                </a:lnTo>
                <a:lnTo>
                  <a:pt x="64" y="625"/>
                </a:lnTo>
                <a:lnTo>
                  <a:pt x="64" y="625"/>
                </a:lnTo>
                <a:lnTo>
                  <a:pt x="64" y="618"/>
                </a:lnTo>
                <a:lnTo>
                  <a:pt x="71" y="618"/>
                </a:lnTo>
                <a:lnTo>
                  <a:pt x="71" y="618"/>
                </a:lnTo>
                <a:lnTo>
                  <a:pt x="71" y="611"/>
                </a:lnTo>
                <a:lnTo>
                  <a:pt x="71" y="611"/>
                </a:lnTo>
                <a:lnTo>
                  <a:pt x="71" y="611"/>
                </a:lnTo>
                <a:lnTo>
                  <a:pt x="71" y="611"/>
                </a:lnTo>
                <a:lnTo>
                  <a:pt x="71" y="604"/>
                </a:lnTo>
                <a:lnTo>
                  <a:pt x="71" y="604"/>
                </a:lnTo>
                <a:lnTo>
                  <a:pt x="78" y="604"/>
                </a:lnTo>
                <a:lnTo>
                  <a:pt x="78" y="597"/>
                </a:lnTo>
                <a:lnTo>
                  <a:pt x="78" y="597"/>
                </a:lnTo>
                <a:lnTo>
                  <a:pt x="78" y="597"/>
                </a:lnTo>
                <a:lnTo>
                  <a:pt x="78" y="597"/>
                </a:lnTo>
                <a:lnTo>
                  <a:pt x="78" y="590"/>
                </a:lnTo>
                <a:lnTo>
                  <a:pt x="78" y="590"/>
                </a:lnTo>
                <a:lnTo>
                  <a:pt x="78" y="590"/>
                </a:lnTo>
                <a:lnTo>
                  <a:pt x="78" y="590"/>
                </a:lnTo>
                <a:lnTo>
                  <a:pt x="78" y="590"/>
                </a:lnTo>
                <a:lnTo>
                  <a:pt x="78" y="582"/>
                </a:lnTo>
                <a:lnTo>
                  <a:pt x="78" y="582"/>
                </a:lnTo>
                <a:lnTo>
                  <a:pt x="71" y="582"/>
                </a:lnTo>
                <a:lnTo>
                  <a:pt x="71" y="582"/>
                </a:lnTo>
                <a:lnTo>
                  <a:pt x="71" y="575"/>
                </a:lnTo>
                <a:lnTo>
                  <a:pt x="71" y="575"/>
                </a:lnTo>
                <a:lnTo>
                  <a:pt x="71" y="575"/>
                </a:lnTo>
                <a:lnTo>
                  <a:pt x="71" y="568"/>
                </a:lnTo>
                <a:lnTo>
                  <a:pt x="71" y="568"/>
                </a:lnTo>
                <a:lnTo>
                  <a:pt x="78" y="561"/>
                </a:lnTo>
                <a:lnTo>
                  <a:pt x="85" y="561"/>
                </a:lnTo>
                <a:lnTo>
                  <a:pt x="85" y="554"/>
                </a:lnTo>
                <a:lnTo>
                  <a:pt x="85" y="554"/>
                </a:lnTo>
                <a:lnTo>
                  <a:pt x="92" y="554"/>
                </a:lnTo>
                <a:lnTo>
                  <a:pt x="92" y="547"/>
                </a:lnTo>
                <a:lnTo>
                  <a:pt x="92" y="547"/>
                </a:lnTo>
                <a:lnTo>
                  <a:pt x="92" y="547"/>
                </a:lnTo>
                <a:lnTo>
                  <a:pt x="92" y="547"/>
                </a:lnTo>
                <a:lnTo>
                  <a:pt x="99" y="533"/>
                </a:lnTo>
                <a:lnTo>
                  <a:pt x="99" y="526"/>
                </a:lnTo>
                <a:lnTo>
                  <a:pt x="99" y="526"/>
                </a:lnTo>
                <a:lnTo>
                  <a:pt x="99" y="526"/>
                </a:lnTo>
                <a:lnTo>
                  <a:pt x="106" y="526"/>
                </a:lnTo>
                <a:lnTo>
                  <a:pt x="106" y="526"/>
                </a:lnTo>
                <a:lnTo>
                  <a:pt x="106" y="526"/>
                </a:lnTo>
                <a:lnTo>
                  <a:pt x="106" y="526"/>
                </a:lnTo>
                <a:lnTo>
                  <a:pt x="106" y="526"/>
                </a:lnTo>
                <a:lnTo>
                  <a:pt x="106" y="526"/>
                </a:lnTo>
                <a:lnTo>
                  <a:pt x="106" y="533"/>
                </a:lnTo>
                <a:lnTo>
                  <a:pt x="106" y="533"/>
                </a:lnTo>
                <a:lnTo>
                  <a:pt x="106" y="526"/>
                </a:lnTo>
                <a:lnTo>
                  <a:pt x="106" y="526"/>
                </a:lnTo>
                <a:lnTo>
                  <a:pt x="106" y="526"/>
                </a:lnTo>
                <a:lnTo>
                  <a:pt x="106" y="526"/>
                </a:lnTo>
                <a:lnTo>
                  <a:pt x="114" y="526"/>
                </a:lnTo>
                <a:lnTo>
                  <a:pt x="114" y="519"/>
                </a:lnTo>
                <a:lnTo>
                  <a:pt x="114" y="519"/>
                </a:lnTo>
                <a:lnTo>
                  <a:pt x="114" y="519"/>
                </a:lnTo>
                <a:lnTo>
                  <a:pt x="114" y="519"/>
                </a:lnTo>
                <a:lnTo>
                  <a:pt x="114" y="519"/>
                </a:lnTo>
                <a:lnTo>
                  <a:pt x="114" y="526"/>
                </a:lnTo>
                <a:lnTo>
                  <a:pt x="114" y="526"/>
                </a:lnTo>
                <a:lnTo>
                  <a:pt x="114" y="526"/>
                </a:lnTo>
                <a:lnTo>
                  <a:pt x="114" y="526"/>
                </a:lnTo>
                <a:lnTo>
                  <a:pt x="121" y="526"/>
                </a:lnTo>
                <a:lnTo>
                  <a:pt x="121" y="526"/>
                </a:lnTo>
                <a:lnTo>
                  <a:pt x="121" y="526"/>
                </a:lnTo>
                <a:lnTo>
                  <a:pt x="121" y="526"/>
                </a:lnTo>
                <a:lnTo>
                  <a:pt x="121" y="526"/>
                </a:lnTo>
                <a:lnTo>
                  <a:pt x="121" y="526"/>
                </a:lnTo>
                <a:lnTo>
                  <a:pt x="121" y="519"/>
                </a:lnTo>
                <a:lnTo>
                  <a:pt x="121" y="519"/>
                </a:lnTo>
                <a:lnTo>
                  <a:pt x="121" y="519"/>
                </a:lnTo>
                <a:lnTo>
                  <a:pt x="121" y="519"/>
                </a:lnTo>
                <a:lnTo>
                  <a:pt x="121" y="519"/>
                </a:lnTo>
                <a:lnTo>
                  <a:pt x="114" y="519"/>
                </a:lnTo>
                <a:lnTo>
                  <a:pt x="114" y="519"/>
                </a:lnTo>
                <a:lnTo>
                  <a:pt x="114" y="519"/>
                </a:lnTo>
                <a:lnTo>
                  <a:pt x="114" y="519"/>
                </a:lnTo>
                <a:lnTo>
                  <a:pt x="114" y="519"/>
                </a:lnTo>
                <a:lnTo>
                  <a:pt x="106" y="526"/>
                </a:lnTo>
                <a:lnTo>
                  <a:pt x="106" y="526"/>
                </a:lnTo>
                <a:lnTo>
                  <a:pt x="114" y="519"/>
                </a:lnTo>
                <a:lnTo>
                  <a:pt x="121" y="504"/>
                </a:lnTo>
                <a:lnTo>
                  <a:pt x="121" y="504"/>
                </a:lnTo>
                <a:lnTo>
                  <a:pt x="121" y="497"/>
                </a:lnTo>
                <a:lnTo>
                  <a:pt x="128" y="497"/>
                </a:lnTo>
                <a:lnTo>
                  <a:pt x="128" y="497"/>
                </a:lnTo>
                <a:lnTo>
                  <a:pt x="128" y="497"/>
                </a:lnTo>
                <a:lnTo>
                  <a:pt x="128" y="497"/>
                </a:lnTo>
                <a:lnTo>
                  <a:pt x="128" y="497"/>
                </a:lnTo>
                <a:lnTo>
                  <a:pt x="128" y="490"/>
                </a:lnTo>
                <a:lnTo>
                  <a:pt x="135" y="490"/>
                </a:lnTo>
                <a:lnTo>
                  <a:pt x="135" y="490"/>
                </a:lnTo>
                <a:lnTo>
                  <a:pt x="135" y="490"/>
                </a:lnTo>
                <a:lnTo>
                  <a:pt x="135" y="490"/>
                </a:lnTo>
                <a:lnTo>
                  <a:pt x="135" y="497"/>
                </a:lnTo>
                <a:lnTo>
                  <a:pt x="135" y="497"/>
                </a:lnTo>
                <a:lnTo>
                  <a:pt x="135" y="497"/>
                </a:lnTo>
                <a:lnTo>
                  <a:pt x="135" y="497"/>
                </a:lnTo>
                <a:lnTo>
                  <a:pt x="135" y="497"/>
                </a:lnTo>
                <a:lnTo>
                  <a:pt x="135" y="490"/>
                </a:lnTo>
                <a:lnTo>
                  <a:pt x="135" y="490"/>
                </a:lnTo>
                <a:lnTo>
                  <a:pt x="135" y="490"/>
                </a:lnTo>
                <a:lnTo>
                  <a:pt x="135" y="490"/>
                </a:lnTo>
                <a:lnTo>
                  <a:pt x="135" y="490"/>
                </a:lnTo>
                <a:lnTo>
                  <a:pt x="128" y="490"/>
                </a:lnTo>
                <a:lnTo>
                  <a:pt x="128" y="497"/>
                </a:lnTo>
                <a:lnTo>
                  <a:pt x="128" y="497"/>
                </a:lnTo>
                <a:lnTo>
                  <a:pt x="128" y="497"/>
                </a:lnTo>
                <a:lnTo>
                  <a:pt x="128" y="490"/>
                </a:lnTo>
                <a:lnTo>
                  <a:pt x="128" y="490"/>
                </a:lnTo>
                <a:lnTo>
                  <a:pt x="135" y="476"/>
                </a:lnTo>
                <a:lnTo>
                  <a:pt x="142" y="469"/>
                </a:lnTo>
                <a:lnTo>
                  <a:pt x="142" y="469"/>
                </a:lnTo>
                <a:lnTo>
                  <a:pt x="142" y="469"/>
                </a:lnTo>
                <a:lnTo>
                  <a:pt x="142" y="469"/>
                </a:lnTo>
                <a:lnTo>
                  <a:pt x="142" y="462"/>
                </a:lnTo>
                <a:lnTo>
                  <a:pt x="142" y="462"/>
                </a:lnTo>
                <a:lnTo>
                  <a:pt x="142" y="462"/>
                </a:lnTo>
                <a:lnTo>
                  <a:pt x="149" y="455"/>
                </a:lnTo>
                <a:lnTo>
                  <a:pt x="149" y="447"/>
                </a:lnTo>
                <a:lnTo>
                  <a:pt x="149" y="440"/>
                </a:lnTo>
                <a:lnTo>
                  <a:pt x="156" y="433"/>
                </a:lnTo>
                <a:lnTo>
                  <a:pt x="156" y="433"/>
                </a:lnTo>
                <a:lnTo>
                  <a:pt x="156" y="433"/>
                </a:lnTo>
                <a:lnTo>
                  <a:pt x="156" y="433"/>
                </a:lnTo>
                <a:lnTo>
                  <a:pt x="156" y="433"/>
                </a:lnTo>
                <a:lnTo>
                  <a:pt x="156" y="433"/>
                </a:lnTo>
                <a:lnTo>
                  <a:pt x="156" y="433"/>
                </a:lnTo>
                <a:lnTo>
                  <a:pt x="156" y="426"/>
                </a:lnTo>
                <a:lnTo>
                  <a:pt x="163" y="426"/>
                </a:lnTo>
                <a:lnTo>
                  <a:pt x="163" y="426"/>
                </a:lnTo>
                <a:lnTo>
                  <a:pt x="163" y="426"/>
                </a:lnTo>
                <a:lnTo>
                  <a:pt x="163" y="426"/>
                </a:lnTo>
                <a:lnTo>
                  <a:pt x="163" y="426"/>
                </a:lnTo>
                <a:lnTo>
                  <a:pt x="163" y="426"/>
                </a:lnTo>
                <a:lnTo>
                  <a:pt x="163" y="426"/>
                </a:lnTo>
                <a:lnTo>
                  <a:pt x="163" y="426"/>
                </a:lnTo>
                <a:lnTo>
                  <a:pt x="163" y="419"/>
                </a:lnTo>
                <a:lnTo>
                  <a:pt x="163" y="419"/>
                </a:lnTo>
                <a:lnTo>
                  <a:pt x="163" y="419"/>
                </a:lnTo>
                <a:lnTo>
                  <a:pt x="163" y="426"/>
                </a:lnTo>
                <a:lnTo>
                  <a:pt x="163" y="426"/>
                </a:lnTo>
                <a:lnTo>
                  <a:pt x="163" y="419"/>
                </a:lnTo>
                <a:lnTo>
                  <a:pt x="163" y="419"/>
                </a:lnTo>
                <a:lnTo>
                  <a:pt x="163" y="419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405"/>
                </a:lnTo>
                <a:lnTo>
                  <a:pt x="170" y="398"/>
                </a:lnTo>
                <a:lnTo>
                  <a:pt x="170" y="398"/>
                </a:lnTo>
                <a:lnTo>
                  <a:pt x="170" y="398"/>
                </a:lnTo>
                <a:lnTo>
                  <a:pt x="170" y="398"/>
                </a:lnTo>
                <a:lnTo>
                  <a:pt x="170" y="398"/>
                </a:lnTo>
                <a:lnTo>
                  <a:pt x="170" y="398"/>
                </a:lnTo>
                <a:lnTo>
                  <a:pt x="170" y="391"/>
                </a:lnTo>
                <a:lnTo>
                  <a:pt x="170" y="391"/>
                </a:lnTo>
                <a:lnTo>
                  <a:pt x="170" y="391"/>
                </a:lnTo>
                <a:lnTo>
                  <a:pt x="170" y="391"/>
                </a:lnTo>
                <a:lnTo>
                  <a:pt x="177" y="384"/>
                </a:lnTo>
                <a:lnTo>
                  <a:pt x="177" y="384"/>
                </a:lnTo>
                <a:lnTo>
                  <a:pt x="177" y="384"/>
                </a:lnTo>
                <a:lnTo>
                  <a:pt x="177" y="384"/>
                </a:lnTo>
                <a:lnTo>
                  <a:pt x="177" y="376"/>
                </a:lnTo>
                <a:lnTo>
                  <a:pt x="177" y="376"/>
                </a:lnTo>
                <a:lnTo>
                  <a:pt x="177" y="376"/>
                </a:lnTo>
                <a:lnTo>
                  <a:pt x="185" y="376"/>
                </a:lnTo>
                <a:lnTo>
                  <a:pt x="185" y="376"/>
                </a:lnTo>
                <a:lnTo>
                  <a:pt x="185" y="376"/>
                </a:lnTo>
                <a:lnTo>
                  <a:pt x="185" y="376"/>
                </a:lnTo>
                <a:lnTo>
                  <a:pt x="185" y="376"/>
                </a:lnTo>
                <a:lnTo>
                  <a:pt x="185" y="369"/>
                </a:lnTo>
                <a:lnTo>
                  <a:pt x="185" y="369"/>
                </a:lnTo>
                <a:lnTo>
                  <a:pt x="185" y="362"/>
                </a:lnTo>
                <a:lnTo>
                  <a:pt x="185" y="362"/>
                </a:lnTo>
                <a:lnTo>
                  <a:pt x="185" y="362"/>
                </a:lnTo>
                <a:lnTo>
                  <a:pt x="192" y="362"/>
                </a:lnTo>
                <a:lnTo>
                  <a:pt x="192" y="355"/>
                </a:lnTo>
                <a:lnTo>
                  <a:pt x="192" y="355"/>
                </a:lnTo>
                <a:lnTo>
                  <a:pt x="192" y="355"/>
                </a:lnTo>
                <a:lnTo>
                  <a:pt x="192" y="355"/>
                </a:lnTo>
                <a:lnTo>
                  <a:pt x="192" y="348"/>
                </a:lnTo>
                <a:lnTo>
                  <a:pt x="199" y="348"/>
                </a:lnTo>
                <a:lnTo>
                  <a:pt x="192" y="348"/>
                </a:lnTo>
                <a:lnTo>
                  <a:pt x="199" y="341"/>
                </a:lnTo>
                <a:lnTo>
                  <a:pt x="199" y="341"/>
                </a:lnTo>
                <a:lnTo>
                  <a:pt x="199" y="341"/>
                </a:lnTo>
                <a:lnTo>
                  <a:pt x="199" y="341"/>
                </a:lnTo>
                <a:lnTo>
                  <a:pt x="199" y="334"/>
                </a:lnTo>
                <a:lnTo>
                  <a:pt x="199" y="334"/>
                </a:lnTo>
                <a:lnTo>
                  <a:pt x="199" y="334"/>
                </a:lnTo>
                <a:lnTo>
                  <a:pt x="199" y="334"/>
                </a:lnTo>
                <a:lnTo>
                  <a:pt x="199" y="334"/>
                </a:lnTo>
                <a:lnTo>
                  <a:pt x="199" y="334"/>
                </a:lnTo>
                <a:lnTo>
                  <a:pt x="199" y="334"/>
                </a:lnTo>
                <a:lnTo>
                  <a:pt x="199" y="327"/>
                </a:lnTo>
                <a:lnTo>
                  <a:pt x="206" y="327"/>
                </a:lnTo>
                <a:lnTo>
                  <a:pt x="206" y="327"/>
                </a:lnTo>
                <a:lnTo>
                  <a:pt x="206" y="327"/>
                </a:lnTo>
                <a:lnTo>
                  <a:pt x="206" y="327"/>
                </a:lnTo>
                <a:lnTo>
                  <a:pt x="206" y="327"/>
                </a:lnTo>
                <a:lnTo>
                  <a:pt x="199" y="334"/>
                </a:lnTo>
                <a:lnTo>
                  <a:pt x="206" y="334"/>
                </a:lnTo>
                <a:lnTo>
                  <a:pt x="206" y="327"/>
                </a:lnTo>
                <a:lnTo>
                  <a:pt x="206" y="327"/>
                </a:lnTo>
                <a:lnTo>
                  <a:pt x="206" y="327"/>
                </a:lnTo>
                <a:lnTo>
                  <a:pt x="206" y="327"/>
                </a:lnTo>
                <a:lnTo>
                  <a:pt x="206" y="320"/>
                </a:lnTo>
                <a:lnTo>
                  <a:pt x="206" y="320"/>
                </a:lnTo>
                <a:lnTo>
                  <a:pt x="206" y="313"/>
                </a:lnTo>
                <a:lnTo>
                  <a:pt x="206" y="313"/>
                </a:lnTo>
                <a:lnTo>
                  <a:pt x="206" y="320"/>
                </a:lnTo>
                <a:lnTo>
                  <a:pt x="206" y="320"/>
                </a:lnTo>
                <a:lnTo>
                  <a:pt x="206" y="320"/>
                </a:lnTo>
                <a:lnTo>
                  <a:pt x="206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20"/>
                </a:lnTo>
                <a:lnTo>
                  <a:pt x="213" y="313"/>
                </a:lnTo>
                <a:lnTo>
                  <a:pt x="213" y="313"/>
                </a:lnTo>
                <a:lnTo>
                  <a:pt x="213" y="313"/>
                </a:lnTo>
                <a:lnTo>
                  <a:pt x="206" y="313"/>
                </a:lnTo>
                <a:lnTo>
                  <a:pt x="213" y="313"/>
                </a:lnTo>
                <a:lnTo>
                  <a:pt x="213" y="305"/>
                </a:lnTo>
                <a:lnTo>
                  <a:pt x="213" y="305"/>
                </a:lnTo>
                <a:lnTo>
                  <a:pt x="213" y="305"/>
                </a:lnTo>
                <a:lnTo>
                  <a:pt x="213" y="298"/>
                </a:lnTo>
                <a:lnTo>
                  <a:pt x="213" y="298"/>
                </a:lnTo>
                <a:lnTo>
                  <a:pt x="213" y="298"/>
                </a:lnTo>
                <a:lnTo>
                  <a:pt x="220" y="298"/>
                </a:lnTo>
                <a:lnTo>
                  <a:pt x="220" y="305"/>
                </a:lnTo>
                <a:lnTo>
                  <a:pt x="220" y="305"/>
                </a:lnTo>
                <a:lnTo>
                  <a:pt x="220" y="305"/>
                </a:lnTo>
                <a:lnTo>
                  <a:pt x="220" y="298"/>
                </a:lnTo>
                <a:lnTo>
                  <a:pt x="220" y="298"/>
                </a:lnTo>
                <a:lnTo>
                  <a:pt x="220" y="298"/>
                </a:lnTo>
                <a:lnTo>
                  <a:pt x="220" y="298"/>
                </a:lnTo>
                <a:lnTo>
                  <a:pt x="220" y="298"/>
                </a:lnTo>
                <a:lnTo>
                  <a:pt x="220" y="298"/>
                </a:lnTo>
                <a:lnTo>
                  <a:pt x="220" y="298"/>
                </a:lnTo>
                <a:lnTo>
                  <a:pt x="213" y="298"/>
                </a:lnTo>
                <a:lnTo>
                  <a:pt x="213" y="298"/>
                </a:lnTo>
                <a:lnTo>
                  <a:pt x="213" y="298"/>
                </a:lnTo>
                <a:lnTo>
                  <a:pt x="213" y="298"/>
                </a:lnTo>
                <a:lnTo>
                  <a:pt x="213" y="305"/>
                </a:lnTo>
                <a:lnTo>
                  <a:pt x="213" y="305"/>
                </a:lnTo>
                <a:lnTo>
                  <a:pt x="213" y="305"/>
                </a:lnTo>
                <a:lnTo>
                  <a:pt x="213" y="298"/>
                </a:lnTo>
                <a:lnTo>
                  <a:pt x="213" y="298"/>
                </a:lnTo>
                <a:lnTo>
                  <a:pt x="213" y="298"/>
                </a:lnTo>
                <a:lnTo>
                  <a:pt x="213" y="298"/>
                </a:lnTo>
                <a:lnTo>
                  <a:pt x="213" y="291"/>
                </a:lnTo>
                <a:lnTo>
                  <a:pt x="213" y="291"/>
                </a:lnTo>
                <a:lnTo>
                  <a:pt x="213" y="291"/>
                </a:lnTo>
                <a:lnTo>
                  <a:pt x="213" y="291"/>
                </a:lnTo>
                <a:lnTo>
                  <a:pt x="213" y="291"/>
                </a:lnTo>
                <a:lnTo>
                  <a:pt x="213" y="291"/>
                </a:lnTo>
                <a:lnTo>
                  <a:pt x="213" y="291"/>
                </a:lnTo>
                <a:lnTo>
                  <a:pt x="220" y="291"/>
                </a:lnTo>
                <a:lnTo>
                  <a:pt x="220" y="284"/>
                </a:lnTo>
                <a:lnTo>
                  <a:pt x="220" y="277"/>
                </a:lnTo>
                <a:lnTo>
                  <a:pt x="220" y="277"/>
                </a:lnTo>
                <a:lnTo>
                  <a:pt x="220" y="277"/>
                </a:lnTo>
                <a:lnTo>
                  <a:pt x="220" y="277"/>
                </a:lnTo>
                <a:lnTo>
                  <a:pt x="220" y="277"/>
                </a:lnTo>
                <a:lnTo>
                  <a:pt x="220" y="270"/>
                </a:lnTo>
                <a:lnTo>
                  <a:pt x="220" y="270"/>
                </a:lnTo>
                <a:lnTo>
                  <a:pt x="227" y="270"/>
                </a:lnTo>
                <a:lnTo>
                  <a:pt x="227" y="270"/>
                </a:lnTo>
                <a:lnTo>
                  <a:pt x="227" y="270"/>
                </a:lnTo>
                <a:lnTo>
                  <a:pt x="227" y="270"/>
                </a:lnTo>
                <a:lnTo>
                  <a:pt x="227" y="263"/>
                </a:lnTo>
                <a:lnTo>
                  <a:pt x="227" y="256"/>
                </a:lnTo>
                <a:lnTo>
                  <a:pt x="227" y="249"/>
                </a:lnTo>
                <a:lnTo>
                  <a:pt x="227" y="249"/>
                </a:lnTo>
                <a:lnTo>
                  <a:pt x="227" y="249"/>
                </a:lnTo>
                <a:lnTo>
                  <a:pt x="227" y="249"/>
                </a:lnTo>
                <a:lnTo>
                  <a:pt x="227" y="249"/>
                </a:lnTo>
                <a:lnTo>
                  <a:pt x="227" y="249"/>
                </a:lnTo>
                <a:lnTo>
                  <a:pt x="227" y="249"/>
                </a:lnTo>
                <a:lnTo>
                  <a:pt x="234" y="249"/>
                </a:lnTo>
                <a:lnTo>
                  <a:pt x="234" y="249"/>
                </a:lnTo>
                <a:lnTo>
                  <a:pt x="234" y="249"/>
                </a:ln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63"/>
                </a:lnTo>
                <a:lnTo>
                  <a:pt x="234" y="263"/>
                </a:lnTo>
                <a:lnTo>
                  <a:pt x="241" y="263"/>
                </a:lnTo>
                <a:lnTo>
                  <a:pt x="241" y="263"/>
                </a:lnTo>
                <a:lnTo>
                  <a:pt x="241" y="263"/>
                </a:lnTo>
                <a:lnTo>
                  <a:pt x="241" y="256"/>
                </a:lnTo>
                <a:lnTo>
                  <a:pt x="241" y="263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1" y="256"/>
                </a:lnTo>
                <a:lnTo>
                  <a:pt x="248" y="256"/>
                </a:lnTo>
                <a:lnTo>
                  <a:pt x="248" y="256"/>
                </a:lnTo>
                <a:lnTo>
                  <a:pt x="256" y="256"/>
                </a:lnTo>
                <a:lnTo>
                  <a:pt x="256" y="256"/>
                </a:lnTo>
                <a:lnTo>
                  <a:pt x="256" y="256"/>
                </a:lnTo>
                <a:lnTo>
                  <a:pt x="256" y="256"/>
                </a:lnTo>
                <a:lnTo>
                  <a:pt x="256" y="256"/>
                </a:lnTo>
                <a:lnTo>
                  <a:pt x="256" y="256"/>
                </a:lnTo>
                <a:lnTo>
                  <a:pt x="256" y="256"/>
                </a:lnTo>
                <a:lnTo>
                  <a:pt x="263" y="256"/>
                </a:lnTo>
                <a:lnTo>
                  <a:pt x="263" y="256"/>
                </a:lnTo>
                <a:lnTo>
                  <a:pt x="263" y="256"/>
                </a:lnTo>
                <a:lnTo>
                  <a:pt x="263" y="256"/>
                </a:lnTo>
                <a:lnTo>
                  <a:pt x="263" y="256"/>
                </a:lnTo>
                <a:lnTo>
                  <a:pt x="263" y="256"/>
                </a:lnTo>
                <a:lnTo>
                  <a:pt x="263" y="263"/>
                </a:lnTo>
                <a:lnTo>
                  <a:pt x="263" y="263"/>
                </a:lnTo>
                <a:lnTo>
                  <a:pt x="263" y="263"/>
                </a:lnTo>
                <a:lnTo>
                  <a:pt x="263" y="263"/>
                </a:lnTo>
                <a:lnTo>
                  <a:pt x="263" y="263"/>
                </a:lnTo>
                <a:lnTo>
                  <a:pt x="263" y="263"/>
                </a:lnTo>
                <a:lnTo>
                  <a:pt x="270" y="270"/>
                </a:lnTo>
                <a:lnTo>
                  <a:pt x="270" y="270"/>
                </a:lnTo>
                <a:lnTo>
                  <a:pt x="270" y="270"/>
                </a:lnTo>
                <a:lnTo>
                  <a:pt x="270" y="270"/>
                </a:lnTo>
                <a:lnTo>
                  <a:pt x="277" y="270"/>
                </a:lnTo>
                <a:lnTo>
                  <a:pt x="277" y="270"/>
                </a:lnTo>
                <a:lnTo>
                  <a:pt x="277" y="270"/>
                </a:lnTo>
                <a:lnTo>
                  <a:pt x="277" y="270"/>
                </a:lnTo>
                <a:lnTo>
                  <a:pt x="277" y="270"/>
                </a:lnTo>
                <a:lnTo>
                  <a:pt x="284" y="270"/>
                </a:lnTo>
                <a:lnTo>
                  <a:pt x="284" y="270"/>
                </a:lnTo>
                <a:lnTo>
                  <a:pt x="277" y="270"/>
                </a:lnTo>
                <a:lnTo>
                  <a:pt x="277" y="270"/>
                </a:lnTo>
                <a:lnTo>
                  <a:pt x="277" y="270"/>
                </a:lnTo>
                <a:lnTo>
                  <a:pt x="270" y="270"/>
                </a:lnTo>
                <a:lnTo>
                  <a:pt x="270" y="263"/>
                </a:lnTo>
                <a:lnTo>
                  <a:pt x="270" y="263"/>
                </a:lnTo>
                <a:lnTo>
                  <a:pt x="270" y="256"/>
                </a:lnTo>
                <a:lnTo>
                  <a:pt x="270" y="256"/>
                </a:lnTo>
                <a:lnTo>
                  <a:pt x="270" y="256"/>
                </a:lnTo>
                <a:lnTo>
                  <a:pt x="263" y="256"/>
                </a:lnTo>
                <a:lnTo>
                  <a:pt x="263" y="256"/>
                </a:lnTo>
                <a:lnTo>
                  <a:pt x="256" y="249"/>
                </a:lnTo>
                <a:lnTo>
                  <a:pt x="256" y="249"/>
                </a:lnTo>
                <a:lnTo>
                  <a:pt x="256" y="249"/>
                </a:lnTo>
                <a:lnTo>
                  <a:pt x="256" y="249"/>
                </a:lnTo>
                <a:lnTo>
                  <a:pt x="256" y="249"/>
                </a:lnTo>
                <a:lnTo>
                  <a:pt x="256" y="242"/>
                </a:lnTo>
                <a:lnTo>
                  <a:pt x="248" y="242"/>
                </a:lnTo>
                <a:lnTo>
                  <a:pt x="248" y="242"/>
                </a:lnTo>
                <a:lnTo>
                  <a:pt x="248" y="242"/>
                </a:lnTo>
                <a:lnTo>
                  <a:pt x="248" y="249"/>
                </a:lnTo>
                <a:lnTo>
                  <a:pt x="248" y="249"/>
                </a:lnTo>
                <a:lnTo>
                  <a:pt x="248" y="249"/>
                </a:lnTo>
                <a:lnTo>
                  <a:pt x="248" y="249"/>
                </a:lnTo>
                <a:lnTo>
                  <a:pt x="248" y="249"/>
                </a:lnTo>
                <a:lnTo>
                  <a:pt x="248" y="249"/>
                </a:lnTo>
                <a:lnTo>
                  <a:pt x="248" y="249"/>
                </a:lnTo>
                <a:lnTo>
                  <a:pt x="248" y="249"/>
                </a:lnTo>
                <a:lnTo>
                  <a:pt x="241" y="242"/>
                </a:lnTo>
                <a:lnTo>
                  <a:pt x="241" y="249"/>
                </a:lnTo>
                <a:lnTo>
                  <a:pt x="241" y="249"/>
                </a:lnTo>
                <a:lnTo>
                  <a:pt x="241" y="249"/>
                </a:lnTo>
                <a:lnTo>
                  <a:pt x="241" y="249"/>
                </a:lnTo>
                <a:lnTo>
                  <a:pt x="241" y="249"/>
                </a:lnTo>
                <a:lnTo>
                  <a:pt x="241" y="249"/>
                </a:lnTo>
                <a:lnTo>
                  <a:pt x="241" y="249"/>
                </a:lnTo>
                <a:lnTo>
                  <a:pt x="241" y="249"/>
                </a:lnTo>
                <a:lnTo>
                  <a:pt x="234" y="249"/>
                </a:lnTo>
                <a:lnTo>
                  <a:pt x="234" y="249"/>
                </a:lnTo>
                <a:lnTo>
                  <a:pt x="234" y="249"/>
                </a:lnTo>
                <a:lnTo>
                  <a:pt x="234" y="242"/>
                </a:lnTo>
                <a:lnTo>
                  <a:pt x="234" y="242"/>
                </a:lnTo>
                <a:lnTo>
                  <a:pt x="234" y="242"/>
                </a:lnTo>
                <a:lnTo>
                  <a:pt x="234" y="242"/>
                </a:lnTo>
                <a:lnTo>
                  <a:pt x="234" y="242"/>
                </a:lnTo>
                <a:lnTo>
                  <a:pt x="234" y="234"/>
                </a:lnTo>
                <a:lnTo>
                  <a:pt x="234" y="234"/>
                </a:lnTo>
                <a:lnTo>
                  <a:pt x="227" y="234"/>
                </a:lnTo>
                <a:lnTo>
                  <a:pt x="227" y="234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42"/>
                </a:lnTo>
                <a:lnTo>
                  <a:pt x="227" y="234"/>
                </a:lnTo>
                <a:lnTo>
                  <a:pt x="227" y="234"/>
                </a:lnTo>
                <a:lnTo>
                  <a:pt x="227" y="234"/>
                </a:lnTo>
                <a:lnTo>
                  <a:pt x="227" y="234"/>
                </a:lnTo>
                <a:lnTo>
                  <a:pt x="234" y="227"/>
                </a:lnTo>
                <a:lnTo>
                  <a:pt x="234" y="227"/>
                </a:lnTo>
                <a:lnTo>
                  <a:pt x="241" y="206"/>
                </a:lnTo>
                <a:lnTo>
                  <a:pt x="241" y="206"/>
                </a:lnTo>
                <a:lnTo>
                  <a:pt x="241" y="206"/>
                </a:lnTo>
                <a:lnTo>
                  <a:pt x="241" y="206"/>
                </a:lnTo>
                <a:lnTo>
                  <a:pt x="241" y="206"/>
                </a:lnTo>
                <a:lnTo>
                  <a:pt x="241" y="206"/>
                </a:lnTo>
                <a:lnTo>
                  <a:pt x="241" y="206"/>
                </a:lnTo>
                <a:lnTo>
                  <a:pt x="241" y="213"/>
                </a:lnTo>
                <a:lnTo>
                  <a:pt x="241" y="213"/>
                </a:lnTo>
                <a:lnTo>
                  <a:pt x="234" y="220"/>
                </a:lnTo>
                <a:lnTo>
                  <a:pt x="234" y="220"/>
                </a:lnTo>
                <a:lnTo>
                  <a:pt x="234" y="227"/>
                </a:lnTo>
                <a:lnTo>
                  <a:pt x="234" y="227"/>
                </a:lnTo>
                <a:lnTo>
                  <a:pt x="234" y="234"/>
                </a:lnTo>
                <a:lnTo>
                  <a:pt x="234" y="234"/>
                </a:lnTo>
                <a:lnTo>
                  <a:pt x="234" y="234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8" y="234"/>
                </a:lnTo>
                <a:lnTo>
                  <a:pt x="248" y="234"/>
                </a:lnTo>
                <a:lnTo>
                  <a:pt x="248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7"/>
                </a:lnTo>
                <a:lnTo>
                  <a:pt x="241" y="220"/>
                </a:lnTo>
                <a:lnTo>
                  <a:pt x="241" y="220"/>
                </a:lnTo>
                <a:lnTo>
                  <a:pt x="241" y="220"/>
                </a:lnTo>
                <a:lnTo>
                  <a:pt x="241" y="220"/>
                </a:lnTo>
                <a:lnTo>
                  <a:pt x="248" y="220"/>
                </a:lnTo>
                <a:lnTo>
                  <a:pt x="248" y="220"/>
                </a:lnTo>
                <a:lnTo>
                  <a:pt x="248" y="220"/>
                </a:lnTo>
                <a:lnTo>
                  <a:pt x="248" y="220"/>
                </a:lnTo>
                <a:lnTo>
                  <a:pt x="248" y="220"/>
                </a:lnTo>
                <a:lnTo>
                  <a:pt x="248" y="213"/>
                </a:lnTo>
                <a:lnTo>
                  <a:pt x="248" y="213"/>
                </a:lnTo>
                <a:lnTo>
                  <a:pt x="248" y="213"/>
                </a:lnTo>
                <a:lnTo>
                  <a:pt x="248" y="213"/>
                </a:lnTo>
                <a:lnTo>
                  <a:pt x="248" y="206"/>
                </a:lnTo>
                <a:lnTo>
                  <a:pt x="248" y="206"/>
                </a:lnTo>
                <a:lnTo>
                  <a:pt x="248" y="213"/>
                </a:lnTo>
                <a:lnTo>
                  <a:pt x="248" y="213"/>
                </a:lnTo>
                <a:lnTo>
                  <a:pt x="248" y="206"/>
                </a:lnTo>
                <a:lnTo>
                  <a:pt x="248" y="206"/>
                </a:lnTo>
                <a:lnTo>
                  <a:pt x="248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63" y="206"/>
                </a:lnTo>
                <a:lnTo>
                  <a:pt x="263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199"/>
                </a:lnTo>
                <a:lnTo>
                  <a:pt x="256" y="199"/>
                </a:lnTo>
                <a:lnTo>
                  <a:pt x="256" y="199"/>
                </a:lnTo>
                <a:lnTo>
                  <a:pt x="256" y="199"/>
                </a:lnTo>
                <a:lnTo>
                  <a:pt x="256" y="199"/>
                </a:lnTo>
                <a:lnTo>
                  <a:pt x="256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8" y="199"/>
                </a:lnTo>
                <a:lnTo>
                  <a:pt x="241" y="192"/>
                </a:lnTo>
                <a:lnTo>
                  <a:pt x="241" y="192"/>
                </a:lnTo>
                <a:lnTo>
                  <a:pt x="241" y="192"/>
                </a:lnTo>
                <a:lnTo>
                  <a:pt x="241" y="185"/>
                </a:lnTo>
                <a:lnTo>
                  <a:pt x="241" y="185"/>
                </a:lnTo>
                <a:lnTo>
                  <a:pt x="241" y="178"/>
                </a:lnTo>
                <a:lnTo>
                  <a:pt x="248" y="178"/>
                </a:lnTo>
                <a:lnTo>
                  <a:pt x="248" y="178"/>
                </a:lnTo>
                <a:lnTo>
                  <a:pt x="248" y="178"/>
                </a:lnTo>
                <a:lnTo>
                  <a:pt x="248" y="178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85"/>
                </a:lnTo>
                <a:lnTo>
                  <a:pt x="248" y="178"/>
                </a:lnTo>
                <a:lnTo>
                  <a:pt x="248" y="178"/>
                </a:lnTo>
                <a:lnTo>
                  <a:pt x="248" y="178"/>
                </a:lnTo>
                <a:lnTo>
                  <a:pt x="256" y="178"/>
                </a:lnTo>
                <a:lnTo>
                  <a:pt x="256" y="178"/>
                </a:lnTo>
                <a:lnTo>
                  <a:pt x="256" y="178"/>
                </a:lnTo>
                <a:lnTo>
                  <a:pt x="263" y="178"/>
                </a:lnTo>
                <a:lnTo>
                  <a:pt x="270" y="178"/>
                </a:lnTo>
                <a:lnTo>
                  <a:pt x="270" y="178"/>
                </a:lnTo>
                <a:lnTo>
                  <a:pt x="263" y="178"/>
                </a:lnTo>
                <a:lnTo>
                  <a:pt x="263" y="178"/>
                </a:lnTo>
                <a:lnTo>
                  <a:pt x="263" y="178"/>
                </a:lnTo>
                <a:lnTo>
                  <a:pt x="263" y="170"/>
                </a:lnTo>
                <a:lnTo>
                  <a:pt x="263" y="170"/>
                </a:lnTo>
                <a:lnTo>
                  <a:pt x="263" y="170"/>
                </a:lnTo>
                <a:lnTo>
                  <a:pt x="256" y="170"/>
                </a:lnTo>
                <a:lnTo>
                  <a:pt x="256" y="170"/>
                </a:lnTo>
                <a:lnTo>
                  <a:pt x="256" y="170"/>
                </a:lnTo>
                <a:lnTo>
                  <a:pt x="256" y="170"/>
                </a:lnTo>
                <a:lnTo>
                  <a:pt x="256" y="163"/>
                </a:lnTo>
                <a:lnTo>
                  <a:pt x="256" y="163"/>
                </a:lnTo>
                <a:lnTo>
                  <a:pt x="256" y="163"/>
                </a:lnTo>
                <a:lnTo>
                  <a:pt x="256" y="163"/>
                </a:lnTo>
                <a:lnTo>
                  <a:pt x="248" y="163"/>
                </a:lnTo>
                <a:lnTo>
                  <a:pt x="248" y="163"/>
                </a:lnTo>
                <a:lnTo>
                  <a:pt x="248" y="163"/>
                </a:lnTo>
                <a:lnTo>
                  <a:pt x="248" y="163"/>
                </a:lnTo>
                <a:lnTo>
                  <a:pt x="248" y="163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8" y="178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8" y="170"/>
                </a:lnTo>
                <a:lnTo>
                  <a:pt x="241" y="170"/>
                </a:lnTo>
                <a:lnTo>
                  <a:pt x="241" y="170"/>
                </a:lnTo>
                <a:lnTo>
                  <a:pt x="241" y="170"/>
                </a:lnTo>
                <a:lnTo>
                  <a:pt x="241" y="170"/>
                </a:lnTo>
                <a:lnTo>
                  <a:pt x="241" y="170"/>
                </a:lnTo>
                <a:lnTo>
                  <a:pt x="248" y="170"/>
                </a:lnTo>
                <a:lnTo>
                  <a:pt x="248" y="163"/>
                </a:lnTo>
                <a:lnTo>
                  <a:pt x="248" y="156"/>
                </a:lnTo>
                <a:lnTo>
                  <a:pt x="248" y="156"/>
                </a:lnTo>
                <a:lnTo>
                  <a:pt x="248" y="149"/>
                </a:lnTo>
                <a:lnTo>
                  <a:pt x="256" y="142"/>
                </a:lnTo>
                <a:lnTo>
                  <a:pt x="256" y="142"/>
                </a:lnTo>
                <a:lnTo>
                  <a:pt x="256" y="135"/>
                </a:lnTo>
                <a:lnTo>
                  <a:pt x="256" y="135"/>
                </a:lnTo>
                <a:lnTo>
                  <a:pt x="248" y="135"/>
                </a:lnTo>
                <a:lnTo>
                  <a:pt x="248" y="135"/>
                </a:lnTo>
                <a:lnTo>
                  <a:pt x="248" y="128"/>
                </a:lnTo>
                <a:lnTo>
                  <a:pt x="248" y="128"/>
                </a:lnTo>
                <a:lnTo>
                  <a:pt x="256" y="128"/>
                </a:lnTo>
                <a:lnTo>
                  <a:pt x="256" y="128"/>
                </a:lnTo>
                <a:lnTo>
                  <a:pt x="256" y="128"/>
                </a:lnTo>
                <a:lnTo>
                  <a:pt x="248" y="128"/>
                </a:lnTo>
                <a:lnTo>
                  <a:pt x="248" y="128"/>
                </a:lnTo>
                <a:lnTo>
                  <a:pt x="256" y="114"/>
                </a:lnTo>
                <a:lnTo>
                  <a:pt x="256" y="107"/>
                </a:lnTo>
                <a:lnTo>
                  <a:pt x="256" y="99"/>
                </a:lnTo>
                <a:lnTo>
                  <a:pt x="256" y="99"/>
                </a:lnTo>
                <a:lnTo>
                  <a:pt x="256" y="92"/>
                </a:lnTo>
                <a:lnTo>
                  <a:pt x="256" y="92"/>
                </a:lnTo>
                <a:lnTo>
                  <a:pt x="256" y="85"/>
                </a:lnTo>
                <a:lnTo>
                  <a:pt x="256" y="85"/>
                </a:lnTo>
                <a:lnTo>
                  <a:pt x="256" y="85"/>
                </a:lnTo>
                <a:lnTo>
                  <a:pt x="256" y="85"/>
                </a:lnTo>
                <a:lnTo>
                  <a:pt x="256" y="85"/>
                </a:lnTo>
                <a:lnTo>
                  <a:pt x="256" y="78"/>
                </a:lnTo>
                <a:lnTo>
                  <a:pt x="256" y="78"/>
                </a:lnTo>
                <a:lnTo>
                  <a:pt x="256" y="71"/>
                </a:lnTo>
                <a:lnTo>
                  <a:pt x="256" y="71"/>
                </a:lnTo>
                <a:lnTo>
                  <a:pt x="256" y="71"/>
                </a:lnTo>
                <a:lnTo>
                  <a:pt x="248" y="71"/>
                </a:lnTo>
                <a:lnTo>
                  <a:pt x="248" y="64"/>
                </a:lnTo>
                <a:lnTo>
                  <a:pt x="248" y="64"/>
                </a:lnTo>
                <a:lnTo>
                  <a:pt x="248" y="57"/>
                </a:lnTo>
                <a:lnTo>
                  <a:pt x="256" y="57"/>
                </a:lnTo>
                <a:lnTo>
                  <a:pt x="256" y="50"/>
                </a:lnTo>
                <a:lnTo>
                  <a:pt x="256" y="50"/>
                </a:lnTo>
                <a:lnTo>
                  <a:pt x="256" y="43"/>
                </a:lnTo>
                <a:lnTo>
                  <a:pt x="256" y="43"/>
                </a:lnTo>
                <a:lnTo>
                  <a:pt x="256" y="43"/>
                </a:lnTo>
                <a:lnTo>
                  <a:pt x="256" y="36"/>
                </a:lnTo>
                <a:lnTo>
                  <a:pt x="256" y="36"/>
                </a:lnTo>
                <a:lnTo>
                  <a:pt x="256" y="36"/>
                </a:lnTo>
                <a:lnTo>
                  <a:pt x="256" y="36"/>
                </a:lnTo>
                <a:lnTo>
                  <a:pt x="256" y="36"/>
                </a:lnTo>
                <a:lnTo>
                  <a:pt x="263" y="36"/>
                </a:lnTo>
                <a:lnTo>
                  <a:pt x="263" y="36"/>
                </a:lnTo>
                <a:lnTo>
                  <a:pt x="263" y="28"/>
                </a:lnTo>
                <a:lnTo>
                  <a:pt x="263" y="28"/>
                </a:lnTo>
                <a:lnTo>
                  <a:pt x="263" y="28"/>
                </a:lnTo>
                <a:lnTo>
                  <a:pt x="263" y="28"/>
                </a:lnTo>
                <a:lnTo>
                  <a:pt x="263" y="28"/>
                </a:lnTo>
                <a:lnTo>
                  <a:pt x="263" y="28"/>
                </a:lnTo>
                <a:lnTo>
                  <a:pt x="263" y="28"/>
                </a:lnTo>
                <a:lnTo>
                  <a:pt x="263" y="21"/>
                </a:lnTo>
                <a:lnTo>
                  <a:pt x="263" y="21"/>
                </a:lnTo>
                <a:lnTo>
                  <a:pt x="263" y="21"/>
                </a:lnTo>
                <a:lnTo>
                  <a:pt x="263" y="21"/>
                </a:lnTo>
                <a:lnTo>
                  <a:pt x="263" y="21"/>
                </a:lnTo>
                <a:lnTo>
                  <a:pt x="263" y="21"/>
                </a:lnTo>
                <a:lnTo>
                  <a:pt x="263" y="21"/>
                </a:lnTo>
                <a:lnTo>
                  <a:pt x="270" y="21"/>
                </a:lnTo>
                <a:lnTo>
                  <a:pt x="270" y="21"/>
                </a:lnTo>
                <a:lnTo>
                  <a:pt x="270" y="21"/>
                </a:lnTo>
                <a:lnTo>
                  <a:pt x="270" y="21"/>
                </a:lnTo>
                <a:lnTo>
                  <a:pt x="270" y="21"/>
                </a:lnTo>
                <a:lnTo>
                  <a:pt x="270" y="21"/>
                </a:lnTo>
                <a:lnTo>
                  <a:pt x="277" y="28"/>
                </a:lnTo>
                <a:lnTo>
                  <a:pt x="277" y="28"/>
                </a:lnTo>
                <a:lnTo>
                  <a:pt x="277" y="36"/>
                </a:lnTo>
                <a:lnTo>
                  <a:pt x="284" y="36"/>
                </a:lnTo>
                <a:lnTo>
                  <a:pt x="284" y="36"/>
                </a:lnTo>
                <a:lnTo>
                  <a:pt x="284" y="43"/>
                </a:lnTo>
                <a:lnTo>
                  <a:pt x="284" y="43"/>
                </a:lnTo>
                <a:lnTo>
                  <a:pt x="291" y="43"/>
                </a:lnTo>
                <a:lnTo>
                  <a:pt x="291" y="43"/>
                </a:lnTo>
                <a:lnTo>
                  <a:pt x="291" y="43"/>
                </a:lnTo>
                <a:lnTo>
                  <a:pt x="298" y="50"/>
                </a:lnTo>
                <a:lnTo>
                  <a:pt x="298" y="50"/>
                </a:lnTo>
                <a:lnTo>
                  <a:pt x="298" y="50"/>
                </a:lnTo>
                <a:lnTo>
                  <a:pt x="298" y="57"/>
                </a:lnTo>
                <a:lnTo>
                  <a:pt x="305" y="57"/>
                </a:lnTo>
                <a:lnTo>
                  <a:pt x="305" y="57"/>
                </a:lnTo>
                <a:lnTo>
                  <a:pt x="305" y="57"/>
                </a:lnTo>
                <a:lnTo>
                  <a:pt x="305" y="57"/>
                </a:lnTo>
                <a:lnTo>
                  <a:pt x="305" y="57"/>
                </a:lnTo>
                <a:lnTo>
                  <a:pt x="312" y="57"/>
                </a:lnTo>
                <a:lnTo>
                  <a:pt x="312" y="64"/>
                </a:lnTo>
                <a:lnTo>
                  <a:pt x="312" y="64"/>
                </a:lnTo>
                <a:lnTo>
                  <a:pt x="319" y="64"/>
                </a:lnTo>
                <a:lnTo>
                  <a:pt x="319" y="64"/>
                </a:lnTo>
                <a:lnTo>
                  <a:pt x="319" y="64"/>
                </a:lnTo>
                <a:lnTo>
                  <a:pt x="326" y="64"/>
                </a:lnTo>
                <a:lnTo>
                  <a:pt x="326" y="64"/>
                </a:lnTo>
                <a:lnTo>
                  <a:pt x="326" y="64"/>
                </a:lnTo>
                <a:lnTo>
                  <a:pt x="326" y="64"/>
                </a:lnTo>
                <a:lnTo>
                  <a:pt x="326" y="71"/>
                </a:lnTo>
                <a:lnTo>
                  <a:pt x="326" y="71"/>
                </a:lnTo>
                <a:lnTo>
                  <a:pt x="334" y="71"/>
                </a:lnTo>
                <a:lnTo>
                  <a:pt x="334" y="71"/>
                </a:lnTo>
                <a:lnTo>
                  <a:pt x="334" y="71"/>
                </a:lnTo>
                <a:lnTo>
                  <a:pt x="334" y="71"/>
                </a:lnTo>
                <a:lnTo>
                  <a:pt x="334" y="71"/>
                </a:lnTo>
                <a:lnTo>
                  <a:pt x="334" y="71"/>
                </a:lnTo>
                <a:lnTo>
                  <a:pt x="334" y="71"/>
                </a:lnTo>
                <a:lnTo>
                  <a:pt x="334" y="71"/>
                </a:lnTo>
                <a:lnTo>
                  <a:pt x="334" y="71"/>
                </a:lnTo>
                <a:lnTo>
                  <a:pt x="341" y="71"/>
                </a:lnTo>
                <a:lnTo>
                  <a:pt x="341" y="71"/>
                </a:lnTo>
                <a:lnTo>
                  <a:pt x="341" y="71"/>
                </a:lnTo>
                <a:lnTo>
                  <a:pt x="348" y="78"/>
                </a:lnTo>
                <a:lnTo>
                  <a:pt x="348" y="78"/>
                </a:lnTo>
                <a:lnTo>
                  <a:pt x="355" y="71"/>
                </a:lnTo>
                <a:lnTo>
                  <a:pt x="355" y="71"/>
                </a:lnTo>
                <a:lnTo>
                  <a:pt x="355" y="71"/>
                </a:lnTo>
                <a:lnTo>
                  <a:pt x="355" y="71"/>
                </a:lnTo>
                <a:lnTo>
                  <a:pt x="355" y="71"/>
                </a:lnTo>
                <a:lnTo>
                  <a:pt x="355" y="71"/>
                </a:lnTo>
                <a:lnTo>
                  <a:pt x="355" y="71"/>
                </a:lnTo>
                <a:lnTo>
                  <a:pt x="355" y="71"/>
                </a:lnTo>
                <a:lnTo>
                  <a:pt x="355" y="71"/>
                </a:lnTo>
                <a:lnTo>
                  <a:pt x="355" y="78"/>
                </a:lnTo>
                <a:lnTo>
                  <a:pt x="355" y="78"/>
                </a:lnTo>
                <a:lnTo>
                  <a:pt x="355" y="85"/>
                </a:lnTo>
                <a:lnTo>
                  <a:pt x="355" y="85"/>
                </a:lnTo>
                <a:lnTo>
                  <a:pt x="355" y="85"/>
                </a:lnTo>
                <a:lnTo>
                  <a:pt x="355" y="85"/>
                </a:lnTo>
                <a:lnTo>
                  <a:pt x="355" y="85"/>
                </a:lnTo>
                <a:lnTo>
                  <a:pt x="362" y="85"/>
                </a:lnTo>
                <a:lnTo>
                  <a:pt x="362" y="85"/>
                </a:lnTo>
                <a:lnTo>
                  <a:pt x="362" y="85"/>
                </a:lnTo>
                <a:lnTo>
                  <a:pt x="362" y="85"/>
                </a:lnTo>
                <a:lnTo>
                  <a:pt x="362" y="85"/>
                </a:lnTo>
                <a:lnTo>
                  <a:pt x="362" y="85"/>
                </a:lnTo>
                <a:lnTo>
                  <a:pt x="362" y="85"/>
                </a:lnTo>
                <a:lnTo>
                  <a:pt x="362" y="85"/>
                </a:lnTo>
                <a:lnTo>
                  <a:pt x="362" y="85"/>
                </a:lnTo>
                <a:lnTo>
                  <a:pt x="369" y="85"/>
                </a:lnTo>
                <a:lnTo>
                  <a:pt x="369" y="85"/>
                </a:lnTo>
                <a:lnTo>
                  <a:pt x="369" y="92"/>
                </a:lnTo>
                <a:lnTo>
                  <a:pt x="369" y="92"/>
                </a:lnTo>
                <a:lnTo>
                  <a:pt x="362" y="92"/>
                </a:lnTo>
                <a:lnTo>
                  <a:pt x="362" y="92"/>
                </a:lnTo>
                <a:lnTo>
                  <a:pt x="369" y="92"/>
                </a:lnTo>
                <a:lnTo>
                  <a:pt x="369" y="92"/>
                </a:lnTo>
                <a:lnTo>
                  <a:pt x="369" y="92"/>
                </a:lnTo>
                <a:lnTo>
                  <a:pt x="369" y="92"/>
                </a:lnTo>
                <a:lnTo>
                  <a:pt x="369" y="85"/>
                </a:lnTo>
                <a:lnTo>
                  <a:pt x="369" y="85"/>
                </a:lnTo>
                <a:lnTo>
                  <a:pt x="369" y="85"/>
                </a:lnTo>
                <a:lnTo>
                  <a:pt x="369" y="85"/>
                </a:lnTo>
                <a:lnTo>
                  <a:pt x="369" y="78"/>
                </a:lnTo>
                <a:lnTo>
                  <a:pt x="369" y="78"/>
                </a:lnTo>
                <a:lnTo>
                  <a:pt x="376" y="78"/>
                </a:lnTo>
                <a:lnTo>
                  <a:pt x="376" y="85"/>
                </a:lnTo>
                <a:lnTo>
                  <a:pt x="376" y="85"/>
                </a:lnTo>
                <a:lnTo>
                  <a:pt x="376" y="85"/>
                </a:lnTo>
                <a:lnTo>
                  <a:pt x="376" y="85"/>
                </a:lnTo>
                <a:lnTo>
                  <a:pt x="376" y="85"/>
                </a:lnTo>
                <a:lnTo>
                  <a:pt x="376" y="85"/>
                </a:lnTo>
                <a:lnTo>
                  <a:pt x="376" y="85"/>
                </a:lnTo>
                <a:lnTo>
                  <a:pt x="376" y="92"/>
                </a:lnTo>
                <a:lnTo>
                  <a:pt x="376" y="92"/>
                </a:lnTo>
                <a:lnTo>
                  <a:pt x="376" y="92"/>
                </a:lnTo>
                <a:lnTo>
                  <a:pt x="376" y="99"/>
                </a:lnTo>
                <a:lnTo>
                  <a:pt x="376" y="99"/>
                </a:lnTo>
                <a:lnTo>
                  <a:pt x="376" y="99"/>
                </a:lnTo>
                <a:lnTo>
                  <a:pt x="376" y="99"/>
                </a:lnTo>
                <a:lnTo>
                  <a:pt x="376" y="99"/>
                </a:lnTo>
                <a:lnTo>
                  <a:pt x="376" y="99"/>
                </a:lnTo>
                <a:lnTo>
                  <a:pt x="376" y="107"/>
                </a:lnTo>
                <a:lnTo>
                  <a:pt x="376" y="107"/>
                </a:lnTo>
                <a:lnTo>
                  <a:pt x="376" y="114"/>
                </a:lnTo>
                <a:lnTo>
                  <a:pt x="376" y="114"/>
                </a:lnTo>
                <a:lnTo>
                  <a:pt x="376" y="114"/>
                </a:lnTo>
                <a:lnTo>
                  <a:pt x="376" y="114"/>
                </a:lnTo>
                <a:lnTo>
                  <a:pt x="369" y="114"/>
                </a:lnTo>
                <a:lnTo>
                  <a:pt x="369" y="114"/>
                </a:lnTo>
                <a:lnTo>
                  <a:pt x="369" y="114"/>
                </a:lnTo>
                <a:lnTo>
                  <a:pt x="369" y="114"/>
                </a:lnTo>
                <a:lnTo>
                  <a:pt x="362" y="121"/>
                </a:lnTo>
                <a:lnTo>
                  <a:pt x="362" y="121"/>
                </a:lnTo>
                <a:lnTo>
                  <a:pt x="362" y="121"/>
                </a:lnTo>
                <a:lnTo>
                  <a:pt x="362" y="128"/>
                </a:lnTo>
                <a:lnTo>
                  <a:pt x="362" y="128"/>
                </a:lnTo>
                <a:lnTo>
                  <a:pt x="362" y="128"/>
                </a:lnTo>
                <a:lnTo>
                  <a:pt x="355" y="128"/>
                </a:lnTo>
                <a:lnTo>
                  <a:pt x="355" y="128"/>
                </a:lnTo>
                <a:lnTo>
                  <a:pt x="355" y="128"/>
                </a:lnTo>
                <a:lnTo>
                  <a:pt x="355" y="128"/>
                </a:lnTo>
                <a:lnTo>
                  <a:pt x="355" y="121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62" y="114"/>
                </a:lnTo>
                <a:lnTo>
                  <a:pt x="355" y="114"/>
                </a:lnTo>
                <a:lnTo>
                  <a:pt x="355" y="114"/>
                </a:lnTo>
                <a:lnTo>
                  <a:pt x="355" y="114"/>
                </a:lnTo>
                <a:lnTo>
                  <a:pt x="355" y="121"/>
                </a:lnTo>
                <a:lnTo>
                  <a:pt x="355" y="121"/>
                </a:lnTo>
                <a:lnTo>
                  <a:pt x="355" y="121"/>
                </a:lnTo>
                <a:lnTo>
                  <a:pt x="355" y="121"/>
                </a:lnTo>
                <a:lnTo>
                  <a:pt x="348" y="128"/>
                </a:lnTo>
                <a:lnTo>
                  <a:pt x="348" y="128"/>
                </a:lnTo>
                <a:lnTo>
                  <a:pt x="348" y="128"/>
                </a:lnTo>
                <a:lnTo>
                  <a:pt x="348" y="128"/>
                </a:lnTo>
                <a:lnTo>
                  <a:pt x="348" y="128"/>
                </a:lnTo>
                <a:lnTo>
                  <a:pt x="341" y="135"/>
                </a:lnTo>
                <a:lnTo>
                  <a:pt x="341" y="135"/>
                </a:lnTo>
                <a:lnTo>
                  <a:pt x="334" y="142"/>
                </a:lnTo>
                <a:lnTo>
                  <a:pt x="334" y="142"/>
                </a:lnTo>
                <a:lnTo>
                  <a:pt x="334" y="142"/>
                </a:lnTo>
                <a:lnTo>
                  <a:pt x="326" y="142"/>
                </a:lnTo>
                <a:lnTo>
                  <a:pt x="326" y="149"/>
                </a:lnTo>
                <a:lnTo>
                  <a:pt x="326" y="149"/>
                </a:lnTo>
                <a:lnTo>
                  <a:pt x="326" y="149"/>
                </a:lnTo>
                <a:lnTo>
                  <a:pt x="326" y="156"/>
                </a:lnTo>
                <a:lnTo>
                  <a:pt x="326" y="156"/>
                </a:lnTo>
                <a:lnTo>
                  <a:pt x="341" y="156"/>
                </a:lnTo>
                <a:lnTo>
                  <a:pt x="341" y="149"/>
                </a:lnTo>
                <a:lnTo>
                  <a:pt x="348" y="149"/>
                </a:lnTo>
                <a:lnTo>
                  <a:pt x="348" y="149"/>
                </a:lnTo>
                <a:lnTo>
                  <a:pt x="341" y="149"/>
                </a:lnTo>
                <a:lnTo>
                  <a:pt x="334" y="149"/>
                </a:lnTo>
                <a:lnTo>
                  <a:pt x="334" y="156"/>
                </a:lnTo>
                <a:lnTo>
                  <a:pt x="326" y="149"/>
                </a:lnTo>
                <a:lnTo>
                  <a:pt x="326" y="149"/>
                </a:lnTo>
                <a:lnTo>
                  <a:pt x="326" y="149"/>
                </a:lnTo>
                <a:lnTo>
                  <a:pt x="326" y="149"/>
                </a:lnTo>
                <a:lnTo>
                  <a:pt x="334" y="142"/>
                </a:lnTo>
                <a:lnTo>
                  <a:pt x="334" y="142"/>
                </a:lnTo>
                <a:lnTo>
                  <a:pt x="341" y="135"/>
                </a:lnTo>
                <a:lnTo>
                  <a:pt x="348" y="135"/>
                </a:lnTo>
                <a:lnTo>
                  <a:pt x="348" y="135"/>
                </a:lnTo>
                <a:lnTo>
                  <a:pt x="355" y="128"/>
                </a:lnTo>
                <a:lnTo>
                  <a:pt x="355" y="128"/>
                </a:lnTo>
                <a:lnTo>
                  <a:pt x="362" y="128"/>
                </a:lnTo>
                <a:lnTo>
                  <a:pt x="362" y="128"/>
                </a:lnTo>
                <a:lnTo>
                  <a:pt x="362" y="128"/>
                </a:lnTo>
                <a:lnTo>
                  <a:pt x="362" y="121"/>
                </a:lnTo>
                <a:lnTo>
                  <a:pt x="362" y="121"/>
                </a:lnTo>
                <a:lnTo>
                  <a:pt x="376" y="114"/>
                </a:lnTo>
                <a:lnTo>
                  <a:pt x="376" y="114"/>
                </a:lnTo>
                <a:lnTo>
                  <a:pt x="376" y="114"/>
                </a:lnTo>
                <a:lnTo>
                  <a:pt x="376" y="114"/>
                </a:lnTo>
                <a:lnTo>
                  <a:pt x="376" y="114"/>
                </a:lnTo>
                <a:lnTo>
                  <a:pt x="376" y="114"/>
                </a:lnTo>
                <a:lnTo>
                  <a:pt x="376" y="114"/>
                </a:lnTo>
                <a:lnTo>
                  <a:pt x="376" y="121"/>
                </a:lnTo>
                <a:lnTo>
                  <a:pt x="376" y="114"/>
                </a:lnTo>
                <a:lnTo>
                  <a:pt x="376" y="114"/>
                </a:lnTo>
                <a:lnTo>
                  <a:pt x="376" y="107"/>
                </a:lnTo>
                <a:lnTo>
                  <a:pt x="376" y="107"/>
                </a:lnTo>
                <a:lnTo>
                  <a:pt x="376" y="107"/>
                </a:lnTo>
                <a:lnTo>
                  <a:pt x="376" y="107"/>
                </a:lnTo>
                <a:lnTo>
                  <a:pt x="383" y="107"/>
                </a:lnTo>
                <a:lnTo>
                  <a:pt x="383" y="107"/>
                </a:lnTo>
                <a:lnTo>
                  <a:pt x="383" y="114"/>
                </a:lnTo>
                <a:lnTo>
                  <a:pt x="383" y="114"/>
                </a:lnTo>
                <a:lnTo>
                  <a:pt x="383" y="121"/>
                </a:lnTo>
                <a:lnTo>
                  <a:pt x="383" y="121"/>
                </a:lnTo>
                <a:lnTo>
                  <a:pt x="383" y="121"/>
                </a:lnTo>
                <a:lnTo>
                  <a:pt x="383" y="121"/>
                </a:lnTo>
                <a:lnTo>
                  <a:pt x="383" y="121"/>
                </a:lnTo>
                <a:lnTo>
                  <a:pt x="383" y="121"/>
                </a:lnTo>
                <a:lnTo>
                  <a:pt x="383" y="121"/>
                </a:lnTo>
                <a:lnTo>
                  <a:pt x="383" y="121"/>
                </a:lnTo>
                <a:lnTo>
                  <a:pt x="383" y="128"/>
                </a:lnTo>
                <a:lnTo>
                  <a:pt x="383" y="128"/>
                </a:lnTo>
                <a:lnTo>
                  <a:pt x="383" y="128"/>
                </a:lnTo>
                <a:lnTo>
                  <a:pt x="383" y="128"/>
                </a:lnTo>
                <a:lnTo>
                  <a:pt x="383" y="128"/>
                </a:lnTo>
                <a:lnTo>
                  <a:pt x="376" y="128"/>
                </a:lnTo>
                <a:lnTo>
                  <a:pt x="376" y="128"/>
                </a:lnTo>
                <a:lnTo>
                  <a:pt x="376" y="128"/>
                </a:lnTo>
                <a:lnTo>
                  <a:pt x="376" y="128"/>
                </a:lnTo>
                <a:lnTo>
                  <a:pt x="376" y="128"/>
                </a:lnTo>
                <a:lnTo>
                  <a:pt x="376" y="128"/>
                </a:lnTo>
                <a:lnTo>
                  <a:pt x="369" y="128"/>
                </a:lnTo>
                <a:lnTo>
                  <a:pt x="369" y="128"/>
                </a:lnTo>
                <a:lnTo>
                  <a:pt x="369" y="128"/>
                </a:lnTo>
                <a:lnTo>
                  <a:pt x="369" y="128"/>
                </a:lnTo>
                <a:lnTo>
                  <a:pt x="369" y="128"/>
                </a:lnTo>
                <a:lnTo>
                  <a:pt x="369" y="128"/>
                </a:lnTo>
                <a:lnTo>
                  <a:pt x="369" y="128"/>
                </a:lnTo>
                <a:lnTo>
                  <a:pt x="369" y="128"/>
                </a:lnTo>
                <a:lnTo>
                  <a:pt x="369" y="142"/>
                </a:lnTo>
                <a:lnTo>
                  <a:pt x="369" y="142"/>
                </a:lnTo>
                <a:lnTo>
                  <a:pt x="369" y="142"/>
                </a:lnTo>
                <a:lnTo>
                  <a:pt x="369" y="142"/>
                </a:lnTo>
                <a:lnTo>
                  <a:pt x="362" y="135"/>
                </a:lnTo>
                <a:lnTo>
                  <a:pt x="362" y="135"/>
                </a:lnTo>
                <a:lnTo>
                  <a:pt x="362" y="135"/>
                </a:lnTo>
                <a:lnTo>
                  <a:pt x="362" y="135"/>
                </a:lnTo>
                <a:lnTo>
                  <a:pt x="362" y="135"/>
                </a:lnTo>
                <a:lnTo>
                  <a:pt x="362" y="135"/>
                </a:lnTo>
                <a:lnTo>
                  <a:pt x="362" y="135"/>
                </a:lnTo>
                <a:lnTo>
                  <a:pt x="362" y="135"/>
                </a:lnTo>
                <a:lnTo>
                  <a:pt x="362" y="142"/>
                </a:lnTo>
                <a:lnTo>
                  <a:pt x="362" y="142"/>
                </a:lnTo>
                <a:lnTo>
                  <a:pt x="362" y="142"/>
                </a:lnTo>
                <a:lnTo>
                  <a:pt x="362" y="142"/>
                </a:lnTo>
                <a:lnTo>
                  <a:pt x="362" y="142"/>
                </a:lnTo>
                <a:lnTo>
                  <a:pt x="362" y="142"/>
                </a:lnTo>
                <a:lnTo>
                  <a:pt x="362" y="142"/>
                </a:lnTo>
                <a:lnTo>
                  <a:pt x="362" y="142"/>
                </a:lnTo>
                <a:lnTo>
                  <a:pt x="369" y="142"/>
                </a:lnTo>
                <a:lnTo>
                  <a:pt x="369" y="142"/>
                </a:lnTo>
                <a:lnTo>
                  <a:pt x="369" y="142"/>
                </a:lnTo>
                <a:lnTo>
                  <a:pt x="369" y="142"/>
                </a:lnTo>
                <a:lnTo>
                  <a:pt x="369" y="142"/>
                </a:lnTo>
                <a:lnTo>
                  <a:pt x="369" y="149"/>
                </a:lnTo>
                <a:lnTo>
                  <a:pt x="369" y="149"/>
                </a:lnTo>
                <a:lnTo>
                  <a:pt x="369" y="149"/>
                </a:lnTo>
                <a:lnTo>
                  <a:pt x="369" y="149"/>
                </a:lnTo>
                <a:lnTo>
                  <a:pt x="369" y="156"/>
                </a:lnTo>
                <a:lnTo>
                  <a:pt x="369" y="156"/>
                </a:lnTo>
                <a:lnTo>
                  <a:pt x="362" y="156"/>
                </a:lnTo>
                <a:lnTo>
                  <a:pt x="362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70"/>
                </a:lnTo>
                <a:lnTo>
                  <a:pt x="362" y="170"/>
                </a:lnTo>
                <a:lnTo>
                  <a:pt x="355" y="170"/>
                </a:lnTo>
                <a:lnTo>
                  <a:pt x="355" y="170"/>
                </a:lnTo>
                <a:lnTo>
                  <a:pt x="355" y="170"/>
                </a:lnTo>
                <a:lnTo>
                  <a:pt x="355" y="163"/>
                </a:lnTo>
                <a:lnTo>
                  <a:pt x="355" y="163"/>
                </a:lnTo>
                <a:lnTo>
                  <a:pt x="355" y="163"/>
                </a:lnTo>
                <a:lnTo>
                  <a:pt x="355" y="163"/>
                </a:lnTo>
                <a:lnTo>
                  <a:pt x="355" y="163"/>
                </a:lnTo>
                <a:lnTo>
                  <a:pt x="355" y="163"/>
                </a:lnTo>
                <a:lnTo>
                  <a:pt x="362" y="156"/>
                </a:lnTo>
                <a:lnTo>
                  <a:pt x="362" y="156"/>
                </a:lnTo>
                <a:lnTo>
                  <a:pt x="355" y="156"/>
                </a:lnTo>
                <a:lnTo>
                  <a:pt x="355" y="156"/>
                </a:lnTo>
                <a:lnTo>
                  <a:pt x="355" y="163"/>
                </a:lnTo>
                <a:lnTo>
                  <a:pt x="355" y="163"/>
                </a:lnTo>
                <a:lnTo>
                  <a:pt x="355" y="163"/>
                </a:lnTo>
                <a:lnTo>
                  <a:pt x="355" y="163"/>
                </a:lnTo>
                <a:lnTo>
                  <a:pt x="355" y="163"/>
                </a:lnTo>
                <a:lnTo>
                  <a:pt x="348" y="163"/>
                </a:lnTo>
                <a:lnTo>
                  <a:pt x="348" y="163"/>
                </a:lnTo>
                <a:lnTo>
                  <a:pt x="348" y="163"/>
                </a:lnTo>
                <a:lnTo>
                  <a:pt x="348" y="163"/>
                </a:lnTo>
                <a:lnTo>
                  <a:pt x="348" y="163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8"/>
                </a:lnTo>
                <a:lnTo>
                  <a:pt x="348" y="178"/>
                </a:lnTo>
                <a:lnTo>
                  <a:pt x="348" y="178"/>
                </a:lnTo>
                <a:lnTo>
                  <a:pt x="348" y="178"/>
                </a:lnTo>
                <a:lnTo>
                  <a:pt x="341" y="178"/>
                </a:lnTo>
                <a:lnTo>
                  <a:pt x="341" y="170"/>
                </a:lnTo>
                <a:lnTo>
                  <a:pt x="341" y="170"/>
                </a:lnTo>
                <a:lnTo>
                  <a:pt x="341" y="163"/>
                </a:lnTo>
                <a:lnTo>
                  <a:pt x="348" y="163"/>
                </a:lnTo>
                <a:lnTo>
                  <a:pt x="348" y="163"/>
                </a:lnTo>
                <a:lnTo>
                  <a:pt x="348" y="163"/>
                </a:lnTo>
                <a:lnTo>
                  <a:pt x="348" y="163"/>
                </a:lnTo>
                <a:lnTo>
                  <a:pt x="348" y="156"/>
                </a:lnTo>
                <a:lnTo>
                  <a:pt x="348" y="156"/>
                </a:lnTo>
                <a:lnTo>
                  <a:pt x="348" y="156"/>
                </a:lnTo>
                <a:lnTo>
                  <a:pt x="348" y="156"/>
                </a:lnTo>
                <a:lnTo>
                  <a:pt x="348" y="156"/>
                </a:lnTo>
                <a:lnTo>
                  <a:pt x="348" y="156"/>
                </a:lnTo>
                <a:lnTo>
                  <a:pt x="348" y="156"/>
                </a:lnTo>
                <a:lnTo>
                  <a:pt x="341" y="163"/>
                </a:lnTo>
                <a:lnTo>
                  <a:pt x="341" y="163"/>
                </a:lnTo>
                <a:lnTo>
                  <a:pt x="341" y="163"/>
                </a:lnTo>
                <a:lnTo>
                  <a:pt x="341" y="163"/>
                </a:lnTo>
                <a:lnTo>
                  <a:pt x="341" y="163"/>
                </a:lnTo>
                <a:lnTo>
                  <a:pt x="334" y="163"/>
                </a:lnTo>
                <a:lnTo>
                  <a:pt x="334" y="163"/>
                </a:lnTo>
                <a:lnTo>
                  <a:pt x="334" y="170"/>
                </a:lnTo>
                <a:lnTo>
                  <a:pt x="326" y="170"/>
                </a:lnTo>
                <a:lnTo>
                  <a:pt x="326" y="170"/>
                </a:lnTo>
                <a:lnTo>
                  <a:pt x="326" y="170"/>
                </a:lnTo>
                <a:lnTo>
                  <a:pt x="319" y="178"/>
                </a:lnTo>
                <a:lnTo>
                  <a:pt x="319" y="178"/>
                </a:lnTo>
                <a:lnTo>
                  <a:pt x="319" y="178"/>
                </a:lnTo>
                <a:lnTo>
                  <a:pt x="326" y="178"/>
                </a:lnTo>
                <a:lnTo>
                  <a:pt x="326" y="178"/>
                </a:lnTo>
                <a:lnTo>
                  <a:pt x="326" y="178"/>
                </a:lnTo>
                <a:lnTo>
                  <a:pt x="326" y="178"/>
                </a:lnTo>
                <a:lnTo>
                  <a:pt x="319" y="178"/>
                </a:lnTo>
                <a:lnTo>
                  <a:pt x="319" y="178"/>
                </a:lnTo>
                <a:lnTo>
                  <a:pt x="319" y="178"/>
                </a:lnTo>
                <a:lnTo>
                  <a:pt x="319" y="178"/>
                </a:lnTo>
                <a:lnTo>
                  <a:pt x="326" y="178"/>
                </a:lnTo>
                <a:lnTo>
                  <a:pt x="326" y="178"/>
                </a:lnTo>
                <a:lnTo>
                  <a:pt x="326" y="178"/>
                </a:lnTo>
                <a:lnTo>
                  <a:pt x="334" y="170"/>
                </a:lnTo>
                <a:lnTo>
                  <a:pt x="334" y="178"/>
                </a:lnTo>
                <a:lnTo>
                  <a:pt x="334" y="178"/>
                </a:lnTo>
                <a:lnTo>
                  <a:pt x="326" y="178"/>
                </a:lnTo>
                <a:lnTo>
                  <a:pt x="326" y="185"/>
                </a:lnTo>
                <a:lnTo>
                  <a:pt x="326" y="185"/>
                </a:lnTo>
                <a:lnTo>
                  <a:pt x="326" y="185"/>
                </a:lnTo>
                <a:lnTo>
                  <a:pt x="326" y="185"/>
                </a:lnTo>
                <a:lnTo>
                  <a:pt x="326" y="178"/>
                </a:lnTo>
                <a:lnTo>
                  <a:pt x="334" y="178"/>
                </a:lnTo>
                <a:lnTo>
                  <a:pt x="334" y="178"/>
                </a:lnTo>
                <a:lnTo>
                  <a:pt x="326" y="178"/>
                </a:lnTo>
                <a:lnTo>
                  <a:pt x="326" y="185"/>
                </a:lnTo>
                <a:lnTo>
                  <a:pt x="326" y="185"/>
                </a:lnTo>
                <a:lnTo>
                  <a:pt x="326" y="185"/>
                </a:lnTo>
                <a:lnTo>
                  <a:pt x="326" y="185"/>
                </a:lnTo>
                <a:lnTo>
                  <a:pt x="326" y="185"/>
                </a:lnTo>
                <a:lnTo>
                  <a:pt x="326" y="185"/>
                </a:lnTo>
                <a:lnTo>
                  <a:pt x="334" y="185"/>
                </a:lnTo>
                <a:lnTo>
                  <a:pt x="334" y="185"/>
                </a:lnTo>
                <a:lnTo>
                  <a:pt x="334" y="185"/>
                </a:lnTo>
                <a:lnTo>
                  <a:pt x="334" y="185"/>
                </a:lnTo>
                <a:lnTo>
                  <a:pt x="334" y="185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34" y="178"/>
                </a:lnTo>
                <a:lnTo>
                  <a:pt x="341" y="178"/>
                </a:lnTo>
                <a:lnTo>
                  <a:pt x="341" y="178"/>
                </a:lnTo>
                <a:lnTo>
                  <a:pt x="341" y="178"/>
                </a:lnTo>
                <a:lnTo>
                  <a:pt x="341" y="178"/>
                </a:lnTo>
                <a:lnTo>
                  <a:pt x="341" y="178"/>
                </a:lnTo>
                <a:lnTo>
                  <a:pt x="341" y="178"/>
                </a:lnTo>
                <a:lnTo>
                  <a:pt x="341" y="178"/>
                </a:lnTo>
                <a:lnTo>
                  <a:pt x="341" y="185"/>
                </a:lnTo>
                <a:lnTo>
                  <a:pt x="341" y="185"/>
                </a:lnTo>
                <a:lnTo>
                  <a:pt x="341" y="185"/>
                </a:lnTo>
                <a:lnTo>
                  <a:pt x="341" y="185"/>
                </a:lnTo>
                <a:lnTo>
                  <a:pt x="341" y="185"/>
                </a:lnTo>
                <a:lnTo>
                  <a:pt x="348" y="185"/>
                </a:lnTo>
                <a:lnTo>
                  <a:pt x="348" y="185"/>
                </a:lnTo>
                <a:lnTo>
                  <a:pt x="355" y="178"/>
                </a:lnTo>
                <a:lnTo>
                  <a:pt x="362" y="178"/>
                </a:lnTo>
                <a:lnTo>
                  <a:pt x="362" y="170"/>
                </a:lnTo>
                <a:lnTo>
                  <a:pt x="362" y="170"/>
                </a:lnTo>
                <a:lnTo>
                  <a:pt x="362" y="170"/>
                </a:lnTo>
                <a:lnTo>
                  <a:pt x="362" y="170"/>
                </a:lnTo>
                <a:lnTo>
                  <a:pt x="369" y="178"/>
                </a:lnTo>
                <a:lnTo>
                  <a:pt x="369" y="178"/>
                </a:lnTo>
                <a:lnTo>
                  <a:pt x="369" y="178"/>
                </a:lnTo>
                <a:lnTo>
                  <a:pt x="369" y="170"/>
                </a:lnTo>
                <a:lnTo>
                  <a:pt x="369" y="170"/>
                </a:lnTo>
                <a:lnTo>
                  <a:pt x="369" y="170"/>
                </a:lnTo>
                <a:lnTo>
                  <a:pt x="369" y="170"/>
                </a:lnTo>
                <a:lnTo>
                  <a:pt x="369" y="170"/>
                </a:lnTo>
                <a:lnTo>
                  <a:pt x="369" y="170"/>
                </a:lnTo>
                <a:lnTo>
                  <a:pt x="369" y="170"/>
                </a:lnTo>
                <a:lnTo>
                  <a:pt x="376" y="170"/>
                </a:lnTo>
                <a:lnTo>
                  <a:pt x="376" y="170"/>
                </a:lnTo>
                <a:lnTo>
                  <a:pt x="376" y="170"/>
                </a:lnTo>
                <a:lnTo>
                  <a:pt x="376" y="163"/>
                </a:lnTo>
                <a:lnTo>
                  <a:pt x="376" y="163"/>
                </a:lnTo>
                <a:lnTo>
                  <a:pt x="376" y="163"/>
                </a:lnTo>
                <a:lnTo>
                  <a:pt x="376" y="163"/>
                </a:lnTo>
                <a:lnTo>
                  <a:pt x="376" y="156"/>
                </a:lnTo>
                <a:lnTo>
                  <a:pt x="376" y="156"/>
                </a:lnTo>
                <a:lnTo>
                  <a:pt x="376" y="156"/>
                </a:lnTo>
                <a:lnTo>
                  <a:pt x="376" y="149"/>
                </a:lnTo>
                <a:lnTo>
                  <a:pt x="376" y="149"/>
                </a:lnTo>
                <a:lnTo>
                  <a:pt x="376" y="142"/>
                </a:lnTo>
                <a:lnTo>
                  <a:pt x="376" y="142"/>
                </a:lnTo>
                <a:lnTo>
                  <a:pt x="383" y="142"/>
                </a:lnTo>
                <a:lnTo>
                  <a:pt x="383" y="142"/>
                </a:lnTo>
                <a:lnTo>
                  <a:pt x="383" y="142"/>
                </a:lnTo>
                <a:lnTo>
                  <a:pt x="383" y="142"/>
                </a:lnTo>
                <a:lnTo>
                  <a:pt x="383" y="149"/>
                </a:lnTo>
                <a:lnTo>
                  <a:pt x="383" y="149"/>
                </a:lnTo>
                <a:lnTo>
                  <a:pt x="383" y="142"/>
                </a:lnTo>
                <a:lnTo>
                  <a:pt x="383" y="142"/>
                </a:lnTo>
                <a:lnTo>
                  <a:pt x="383" y="142"/>
                </a:lnTo>
                <a:lnTo>
                  <a:pt x="383" y="142"/>
                </a:lnTo>
                <a:lnTo>
                  <a:pt x="383" y="142"/>
                </a:lnTo>
                <a:lnTo>
                  <a:pt x="383" y="135"/>
                </a:lnTo>
                <a:lnTo>
                  <a:pt x="383" y="135"/>
                </a:lnTo>
                <a:lnTo>
                  <a:pt x="383" y="135"/>
                </a:lnTo>
                <a:lnTo>
                  <a:pt x="383" y="135"/>
                </a:lnTo>
                <a:lnTo>
                  <a:pt x="383" y="135"/>
                </a:lnTo>
                <a:lnTo>
                  <a:pt x="383" y="135"/>
                </a:lnTo>
                <a:lnTo>
                  <a:pt x="383" y="135"/>
                </a:lnTo>
                <a:lnTo>
                  <a:pt x="383" y="135"/>
                </a:lnTo>
                <a:lnTo>
                  <a:pt x="383" y="135"/>
                </a:lnTo>
                <a:lnTo>
                  <a:pt x="383" y="128"/>
                </a:lnTo>
                <a:lnTo>
                  <a:pt x="383" y="128"/>
                </a:lnTo>
                <a:lnTo>
                  <a:pt x="390" y="128"/>
                </a:lnTo>
                <a:lnTo>
                  <a:pt x="383" y="128"/>
                </a:lnTo>
                <a:lnTo>
                  <a:pt x="383" y="128"/>
                </a:lnTo>
                <a:lnTo>
                  <a:pt x="390" y="121"/>
                </a:lnTo>
                <a:lnTo>
                  <a:pt x="390" y="121"/>
                </a:lnTo>
                <a:lnTo>
                  <a:pt x="390" y="121"/>
                </a:lnTo>
                <a:lnTo>
                  <a:pt x="390" y="121"/>
                </a:lnTo>
                <a:lnTo>
                  <a:pt x="390" y="121"/>
                </a:lnTo>
                <a:lnTo>
                  <a:pt x="397" y="114"/>
                </a:lnTo>
                <a:lnTo>
                  <a:pt x="397" y="114"/>
                </a:lnTo>
                <a:lnTo>
                  <a:pt x="397" y="114"/>
                </a:lnTo>
                <a:lnTo>
                  <a:pt x="397" y="114"/>
                </a:lnTo>
                <a:lnTo>
                  <a:pt x="397" y="114"/>
                </a:lnTo>
                <a:lnTo>
                  <a:pt x="397" y="107"/>
                </a:lnTo>
                <a:lnTo>
                  <a:pt x="397" y="107"/>
                </a:lnTo>
                <a:lnTo>
                  <a:pt x="397" y="107"/>
                </a:lnTo>
                <a:lnTo>
                  <a:pt x="397" y="107"/>
                </a:lnTo>
                <a:lnTo>
                  <a:pt x="405" y="107"/>
                </a:lnTo>
                <a:lnTo>
                  <a:pt x="405" y="107"/>
                </a:lnTo>
                <a:lnTo>
                  <a:pt x="405" y="107"/>
                </a:lnTo>
                <a:lnTo>
                  <a:pt x="405" y="107"/>
                </a:lnTo>
                <a:lnTo>
                  <a:pt x="405" y="107"/>
                </a:lnTo>
                <a:lnTo>
                  <a:pt x="405" y="107"/>
                </a:lnTo>
                <a:lnTo>
                  <a:pt x="405" y="107"/>
                </a:lnTo>
                <a:lnTo>
                  <a:pt x="412" y="107"/>
                </a:lnTo>
                <a:lnTo>
                  <a:pt x="412" y="107"/>
                </a:lnTo>
                <a:lnTo>
                  <a:pt x="412" y="107"/>
                </a:lnTo>
                <a:lnTo>
                  <a:pt x="412" y="107"/>
                </a:lnTo>
                <a:lnTo>
                  <a:pt x="412" y="99"/>
                </a:lnTo>
                <a:lnTo>
                  <a:pt x="405" y="99"/>
                </a:lnTo>
                <a:lnTo>
                  <a:pt x="405" y="107"/>
                </a:lnTo>
                <a:lnTo>
                  <a:pt x="405" y="99"/>
                </a:lnTo>
                <a:lnTo>
                  <a:pt x="405" y="92"/>
                </a:lnTo>
                <a:lnTo>
                  <a:pt x="405" y="92"/>
                </a:lnTo>
                <a:lnTo>
                  <a:pt x="405" y="85"/>
                </a:lnTo>
                <a:lnTo>
                  <a:pt x="405" y="85"/>
                </a:lnTo>
                <a:lnTo>
                  <a:pt x="405" y="85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397" y="78"/>
                </a:lnTo>
                <a:lnTo>
                  <a:pt x="397" y="78"/>
                </a:lnTo>
                <a:lnTo>
                  <a:pt x="397" y="78"/>
                </a:lnTo>
                <a:lnTo>
                  <a:pt x="397" y="85"/>
                </a:lnTo>
                <a:lnTo>
                  <a:pt x="397" y="85"/>
                </a:lnTo>
                <a:lnTo>
                  <a:pt x="397" y="85"/>
                </a:lnTo>
                <a:lnTo>
                  <a:pt x="397" y="85"/>
                </a:lnTo>
                <a:lnTo>
                  <a:pt x="397" y="85"/>
                </a:lnTo>
                <a:lnTo>
                  <a:pt x="397" y="85"/>
                </a:lnTo>
                <a:lnTo>
                  <a:pt x="397" y="92"/>
                </a:lnTo>
                <a:lnTo>
                  <a:pt x="397" y="92"/>
                </a:lnTo>
                <a:lnTo>
                  <a:pt x="397" y="92"/>
                </a:lnTo>
                <a:lnTo>
                  <a:pt x="397" y="92"/>
                </a:lnTo>
                <a:lnTo>
                  <a:pt x="397" y="92"/>
                </a:lnTo>
                <a:lnTo>
                  <a:pt x="397" y="99"/>
                </a:lnTo>
                <a:lnTo>
                  <a:pt x="397" y="99"/>
                </a:lnTo>
                <a:lnTo>
                  <a:pt x="397" y="99"/>
                </a:lnTo>
                <a:lnTo>
                  <a:pt x="397" y="92"/>
                </a:lnTo>
                <a:lnTo>
                  <a:pt x="397" y="92"/>
                </a:lnTo>
                <a:lnTo>
                  <a:pt x="390" y="85"/>
                </a:lnTo>
                <a:lnTo>
                  <a:pt x="390" y="85"/>
                </a:lnTo>
                <a:lnTo>
                  <a:pt x="390" y="85"/>
                </a:lnTo>
                <a:lnTo>
                  <a:pt x="390" y="78"/>
                </a:lnTo>
                <a:lnTo>
                  <a:pt x="397" y="78"/>
                </a:lnTo>
                <a:lnTo>
                  <a:pt x="397" y="78"/>
                </a:lnTo>
                <a:lnTo>
                  <a:pt x="397" y="78"/>
                </a:lnTo>
                <a:lnTo>
                  <a:pt x="397" y="78"/>
                </a:lnTo>
                <a:lnTo>
                  <a:pt x="397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8"/>
                </a:lnTo>
                <a:lnTo>
                  <a:pt x="405" y="71"/>
                </a:lnTo>
                <a:lnTo>
                  <a:pt x="405" y="71"/>
                </a:lnTo>
                <a:lnTo>
                  <a:pt x="405" y="71"/>
                </a:lnTo>
                <a:lnTo>
                  <a:pt x="405" y="71"/>
                </a:lnTo>
                <a:lnTo>
                  <a:pt x="405" y="71"/>
                </a:lnTo>
                <a:lnTo>
                  <a:pt x="405" y="64"/>
                </a:lnTo>
                <a:lnTo>
                  <a:pt x="405" y="64"/>
                </a:lnTo>
                <a:lnTo>
                  <a:pt x="397" y="64"/>
                </a:lnTo>
                <a:lnTo>
                  <a:pt x="397" y="64"/>
                </a:lnTo>
                <a:lnTo>
                  <a:pt x="397" y="64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7" y="57"/>
                </a:lnTo>
                <a:lnTo>
                  <a:pt x="390" y="57"/>
                </a:lnTo>
                <a:lnTo>
                  <a:pt x="390" y="57"/>
                </a:lnTo>
                <a:lnTo>
                  <a:pt x="390" y="57"/>
                </a:lnTo>
                <a:lnTo>
                  <a:pt x="390" y="57"/>
                </a:lnTo>
                <a:lnTo>
                  <a:pt x="390" y="57"/>
                </a:lnTo>
                <a:lnTo>
                  <a:pt x="390" y="57"/>
                </a:lnTo>
                <a:lnTo>
                  <a:pt x="397" y="50"/>
                </a:lnTo>
                <a:lnTo>
                  <a:pt x="397" y="50"/>
                </a:lnTo>
                <a:lnTo>
                  <a:pt x="390" y="50"/>
                </a:lnTo>
                <a:lnTo>
                  <a:pt x="390" y="50"/>
                </a:lnTo>
                <a:lnTo>
                  <a:pt x="390" y="50"/>
                </a:lnTo>
                <a:lnTo>
                  <a:pt x="390" y="50"/>
                </a:lnTo>
                <a:lnTo>
                  <a:pt x="397" y="50"/>
                </a:lnTo>
                <a:lnTo>
                  <a:pt x="397" y="50"/>
                </a:lnTo>
                <a:lnTo>
                  <a:pt x="397" y="50"/>
                </a:lnTo>
                <a:lnTo>
                  <a:pt x="397" y="50"/>
                </a:lnTo>
                <a:lnTo>
                  <a:pt x="397" y="50"/>
                </a:lnTo>
                <a:lnTo>
                  <a:pt x="397" y="50"/>
                </a:lnTo>
                <a:lnTo>
                  <a:pt x="397" y="57"/>
                </a:lnTo>
                <a:lnTo>
                  <a:pt x="397" y="50"/>
                </a:lnTo>
                <a:lnTo>
                  <a:pt x="405" y="50"/>
                </a:lnTo>
                <a:lnTo>
                  <a:pt x="405" y="50"/>
                </a:lnTo>
                <a:lnTo>
                  <a:pt x="405" y="57"/>
                </a:lnTo>
                <a:lnTo>
                  <a:pt x="405" y="57"/>
                </a:lnTo>
                <a:lnTo>
                  <a:pt x="405" y="57"/>
                </a:lnTo>
                <a:lnTo>
                  <a:pt x="405" y="57"/>
                </a:lnTo>
                <a:lnTo>
                  <a:pt x="405" y="57"/>
                </a:lnTo>
                <a:lnTo>
                  <a:pt x="405" y="57"/>
                </a:lnTo>
                <a:lnTo>
                  <a:pt x="405" y="57"/>
                </a:lnTo>
                <a:lnTo>
                  <a:pt x="405" y="50"/>
                </a:lnTo>
                <a:lnTo>
                  <a:pt x="405" y="50"/>
                </a:lnTo>
                <a:lnTo>
                  <a:pt x="405" y="50"/>
                </a:lnTo>
                <a:lnTo>
                  <a:pt x="405" y="50"/>
                </a:lnTo>
                <a:lnTo>
                  <a:pt x="405" y="43"/>
                </a:lnTo>
                <a:lnTo>
                  <a:pt x="405" y="43"/>
                </a:lnTo>
                <a:lnTo>
                  <a:pt x="405" y="43"/>
                </a:lnTo>
                <a:lnTo>
                  <a:pt x="405" y="43"/>
                </a:lnTo>
                <a:lnTo>
                  <a:pt x="405" y="43"/>
                </a:lnTo>
                <a:lnTo>
                  <a:pt x="412" y="43"/>
                </a:lnTo>
                <a:lnTo>
                  <a:pt x="412" y="50"/>
                </a:lnTo>
                <a:lnTo>
                  <a:pt x="412" y="50"/>
                </a:lnTo>
                <a:lnTo>
                  <a:pt x="412" y="43"/>
                </a:lnTo>
                <a:lnTo>
                  <a:pt x="412" y="43"/>
                </a:lnTo>
                <a:lnTo>
                  <a:pt x="412" y="43"/>
                </a:lnTo>
                <a:lnTo>
                  <a:pt x="412" y="43"/>
                </a:lnTo>
                <a:lnTo>
                  <a:pt x="412" y="36"/>
                </a:lnTo>
                <a:lnTo>
                  <a:pt x="412" y="36"/>
                </a:lnTo>
                <a:lnTo>
                  <a:pt x="412" y="36"/>
                </a:lnTo>
                <a:lnTo>
                  <a:pt x="412" y="36"/>
                </a:lnTo>
                <a:lnTo>
                  <a:pt x="412" y="36"/>
                </a:lnTo>
                <a:lnTo>
                  <a:pt x="412" y="36"/>
                </a:lnTo>
                <a:lnTo>
                  <a:pt x="412" y="36"/>
                </a:lnTo>
                <a:lnTo>
                  <a:pt x="412" y="28"/>
                </a:lnTo>
                <a:lnTo>
                  <a:pt x="412" y="28"/>
                </a:lnTo>
                <a:lnTo>
                  <a:pt x="412" y="28"/>
                </a:lnTo>
                <a:lnTo>
                  <a:pt x="412" y="21"/>
                </a:lnTo>
                <a:lnTo>
                  <a:pt x="412" y="21"/>
                </a:lnTo>
                <a:lnTo>
                  <a:pt x="412" y="21"/>
                </a:lnTo>
                <a:lnTo>
                  <a:pt x="412" y="21"/>
                </a:lnTo>
                <a:lnTo>
                  <a:pt x="412" y="21"/>
                </a:lnTo>
                <a:lnTo>
                  <a:pt x="405" y="28"/>
                </a:lnTo>
                <a:lnTo>
                  <a:pt x="405" y="28"/>
                </a:lnTo>
                <a:lnTo>
                  <a:pt x="405" y="28"/>
                </a:lnTo>
                <a:lnTo>
                  <a:pt x="405" y="28"/>
                </a:lnTo>
                <a:lnTo>
                  <a:pt x="405" y="21"/>
                </a:lnTo>
                <a:lnTo>
                  <a:pt x="405" y="21"/>
                </a:lnTo>
                <a:lnTo>
                  <a:pt x="405" y="21"/>
                </a:lnTo>
                <a:lnTo>
                  <a:pt x="405" y="21"/>
                </a:lnTo>
                <a:lnTo>
                  <a:pt x="405" y="21"/>
                </a:lnTo>
                <a:lnTo>
                  <a:pt x="405" y="21"/>
                </a:lnTo>
                <a:lnTo>
                  <a:pt x="405" y="21"/>
                </a:lnTo>
                <a:lnTo>
                  <a:pt x="405" y="21"/>
                </a:lnTo>
                <a:lnTo>
                  <a:pt x="405" y="14"/>
                </a:lnTo>
                <a:lnTo>
                  <a:pt x="405" y="14"/>
                </a:lnTo>
                <a:lnTo>
                  <a:pt x="405" y="14"/>
                </a:lnTo>
                <a:lnTo>
                  <a:pt x="405" y="14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5" y="0"/>
                </a:lnTo>
                <a:lnTo>
                  <a:pt x="405" y="0"/>
                </a:lnTo>
                <a:lnTo>
                  <a:pt x="405" y="0"/>
                </a:lnTo>
                <a:lnTo>
                  <a:pt x="405" y="0"/>
                </a:lnTo>
                <a:lnTo>
                  <a:pt x="405" y="0"/>
                </a:lnTo>
                <a:lnTo>
                  <a:pt x="405" y="0"/>
                </a:lnTo>
                <a:lnTo>
                  <a:pt x="405" y="0"/>
                </a:lnTo>
                <a:lnTo>
                  <a:pt x="405" y="0"/>
                </a:lnTo>
                <a:lnTo>
                  <a:pt x="412" y="0"/>
                </a:lnTo>
                <a:lnTo>
                  <a:pt x="426" y="7"/>
                </a:lnTo>
                <a:lnTo>
                  <a:pt x="440" y="7"/>
                </a:lnTo>
                <a:lnTo>
                  <a:pt x="454" y="14"/>
                </a:lnTo>
                <a:lnTo>
                  <a:pt x="468" y="14"/>
                </a:lnTo>
                <a:lnTo>
                  <a:pt x="483" y="21"/>
                </a:lnTo>
                <a:lnTo>
                  <a:pt x="497" y="21"/>
                </a:lnTo>
                <a:lnTo>
                  <a:pt x="511" y="28"/>
                </a:lnTo>
                <a:lnTo>
                  <a:pt x="525" y="36"/>
                </a:lnTo>
                <a:lnTo>
                  <a:pt x="539" y="36"/>
                </a:lnTo>
                <a:lnTo>
                  <a:pt x="554" y="43"/>
                </a:lnTo>
                <a:lnTo>
                  <a:pt x="568" y="43"/>
                </a:lnTo>
                <a:lnTo>
                  <a:pt x="582" y="50"/>
                </a:lnTo>
                <a:lnTo>
                  <a:pt x="596" y="50"/>
                </a:lnTo>
                <a:lnTo>
                  <a:pt x="610" y="57"/>
                </a:lnTo>
                <a:lnTo>
                  <a:pt x="625" y="57"/>
                </a:lnTo>
                <a:lnTo>
                  <a:pt x="639" y="64"/>
                </a:lnTo>
                <a:lnTo>
                  <a:pt x="653" y="64"/>
                </a:lnTo>
                <a:lnTo>
                  <a:pt x="667" y="71"/>
                </a:lnTo>
                <a:lnTo>
                  <a:pt x="681" y="71"/>
                </a:lnTo>
                <a:lnTo>
                  <a:pt x="696" y="78"/>
                </a:lnTo>
                <a:lnTo>
                  <a:pt x="710" y="78"/>
                </a:lnTo>
                <a:lnTo>
                  <a:pt x="724" y="85"/>
                </a:lnTo>
                <a:lnTo>
                  <a:pt x="738" y="85"/>
                </a:lnTo>
                <a:lnTo>
                  <a:pt x="752" y="92"/>
                </a:lnTo>
                <a:lnTo>
                  <a:pt x="767" y="92"/>
                </a:lnTo>
                <a:lnTo>
                  <a:pt x="774" y="92"/>
                </a:lnTo>
                <a:lnTo>
                  <a:pt x="781" y="99"/>
                </a:lnTo>
                <a:lnTo>
                  <a:pt x="795" y="99"/>
                </a:lnTo>
                <a:lnTo>
                  <a:pt x="809" y="107"/>
                </a:lnTo>
                <a:lnTo>
                  <a:pt x="823" y="107"/>
                </a:lnTo>
                <a:lnTo>
                  <a:pt x="838" y="107"/>
                </a:lnTo>
                <a:lnTo>
                  <a:pt x="838" y="114"/>
                </a:lnTo>
                <a:lnTo>
                  <a:pt x="852" y="114"/>
                </a:lnTo>
                <a:lnTo>
                  <a:pt x="866" y="114"/>
                </a:lnTo>
                <a:lnTo>
                  <a:pt x="880" y="121"/>
                </a:lnTo>
                <a:lnTo>
                  <a:pt x="894" y="121"/>
                </a:lnTo>
                <a:lnTo>
                  <a:pt x="909" y="128"/>
                </a:lnTo>
                <a:lnTo>
                  <a:pt x="923" y="128"/>
                </a:lnTo>
                <a:lnTo>
                  <a:pt x="937" y="135"/>
                </a:lnTo>
                <a:lnTo>
                  <a:pt x="951" y="135"/>
                </a:lnTo>
                <a:lnTo>
                  <a:pt x="965" y="135"/>
                </a:lnTo>
                <a:lnTo>
                  <a:pt x="965" y="135"/>
                </a:lnTo>
                <a:lnTo>
                  <a:pt x="979" y="142"/>
                </a:lnTo>
                <a:lnTo>
                  <a:pt x="994" y="142"/>
                </a:lnTo>
                <a:lnTo>
                  <a:pt x="1008" y="149"/>
                </a:lnTo>
                <a:lnTo>
                  <a:pt x="1022" y="149"/>
                </a:lnTo>
                <a:lnTo>
                  <a:pt x="1036" y="149"/>
                </a:lnTo>
                <a:lnTo>
                  <a:pt x="1050" y="156"/>
                </a:lnTo>
                <a:lnTo>
                  <a:pt x="1065" y="156"/>
                </a:lnTo>
                <a:lnTo>
                  <a:pt x="1079" y="156"/>
                </a:lnTo>
                <a:lnTo>
                  <a:pt x="1093" y="163"/>
                </a:lnTo>
                <a:lnTo>
                  <a:pt x="1114" y="163"/>
                </a:lnTo>
                <a:lnTo>
                  <a:pt x="1129" y="163"/>
                </a:lnTo>
                <a:lnTo>
                  <a:pt x="1143" y="170"/>
                </a:lnTo>
                <a:lnTo>
                  <a:pt x="1157" y="170"/>
                </a:lnTo>
                <a:lnTo>
                  <a:pt x="1171" y="178"/>
                </a:lnTo>
                <a:lnTo>
                  <a:pt x="1185" y="178"/>
                </a:lnTo>
                <a:lnTo>
                  <a:pt x="1200" y="178"/>
                </a:lnTo>
                <a:lnTo>
                  <a:pt x="1214" y="185"/>
                </a:lnTo>
                <a:lnTo>
                  <a:pt x="1228" y="185"/>
                </a:lnTo>
                <a:lnTo>
                  <a:pt x="1235" y="185"/>
                </a:lnTo>
                <a:lnTo>
                  <a:pt x="1242" y="185"/>
                </a:lnTo>
                <a:lnTo>
                  <a:pt x="1256" y="185"/>
                </a:lnTo>
                <a:lnTo>
                  <a:pt x="1270" y="192"/>
                </a:lnTo>
                <a:lnTo>
                  <a:pt x="1292" y="192"/>
                </a:lnTo>
                <a:lnTo>
                  <a:pt x="1306" y="192"/>
                </a:lnTo>
                <a:lnTo>
                  <a:pt x="1320" y="199"/>
                </a:lnTo>
                <a:lnTo>
                  <a:pt x="1334" y="199"/>
                </a:lnTo>
                <a:lnTo>
                  <a:pt x="1349" y="199"/>
                </a:lnTo>
                <a:lnTo>
                  <a:pt x="1363" y="199"/>
                </a:lnTo>
                <a:lnTo>
                  <a:pt x="1377" y="206"/>
                </a:lnTo>
                <a:lnTo>
                  <a:pt x="1391" y="206"/>
                </a:lnTo>
                <a:lnTo>
                  <a:pt x="1405" y="206"/>
                </a:lnTo>
                <a:lnTo>
                  <a:pt x="1420" y="213"/>
                </a:lnTo>
                <a:lnTo>
                  <a:pt x="1441" y="213"/>
                </a:lnTo>
                <a:lnTo>
                  <a:pt x="1455" y="213"/>
                </a:lnTo>
                <a:lnTo>
                  <a:pt x="1469" y="213"/>
                </a:lnTo>
                <a:lnTo>
                  <a:pt x="1483" y="220"/>
                </a:lnTo>
                <a:lnTo>
                  <a:pt x="1498" y="220"/>
                </a:lnTo>
                <a:lnTo>
                  <a:pt x="1512" y="220"/>
                </a:lnTo>
                <a:lnTo>
                  <a:pt x="1526" y="220"/>
                </a:lnTo>
                <a:lnTo>
                  <a:pt x="1540" y="220"/>
                </a:lnTo>
                <a:lnTo>
                  <a:pt x="1561" y="227"/>
                </a:lnTo>
                <a:lnTo>
                  <a:pt x="1576" y="227"/>
                </a:lnTo>
                <a:lnTo>
                  <a:pt x="1590" y="227"/>
                </a:lnTo>
                <a:lnTo>
                  <a:pt x="1604" y="227"/>
                </a:lnTo>
                <a:lnTo>
                  <a:pt x="1618" y="227"/>
                </a:lnTo>
                <a:lnTo>
                  <a:pt x="1632" y="234"/>
                </a:lnTo>
                <a:lnTo>
                  <a:pt x="1647" y="234"/>
                </a:lnTo>
                <a:lnTo>
                  <a:pt x="1647" y="234"/>
                </a:lnTo>
                <a:lnTo>
                  <a:pt x="1661" y="234"/>
                </a:lnTo>
                <a:lnTo>
                  <a:pt x="1682" y="234"/>
                </a:lnTo>
                <a:lnTo>
                  <a:pt x="1696" y="234"/>
                </a:lnTo>
                <a:lnTo>
                  <a:pt x="1711" y="234"/>
                </a:lnTo>
                <a:lnTo>
                  <a:pt x="1725" y="242"/>
                </a:lnTo>
                <a:lnTo>
                  <a:pt x="1739" y="242"/>
                </a:lnTo>
                <a:lnTo>
                  <a:pt x="1753" y="242"/>
                </a:lnTo>
                <a:lnTo>
                  <a:pt x="1767" y="242"/>
                </a:lnTo>
                <a:lnTo>
                  <a:pt x="1789" y="242"/>
                </a:lnTo>
                <a:lnTo>
                  <a:pt x="1803" y="242"/>
                </a:lnTo>
                <a:lnTo>
                  <a:pt x="1817" y="242"/>
                </a:lnTo>
                <a:lnTo>
                  <a:pt x="1831" y="249"/>
                </a:lnTo>
                <a:lnTo>
                  <a:pt x="1831" y="249"/>
                </a:lnTo>
                <a:lnTo>
                  <a:pt x="1845" y="249"/>
                </a:lnTo>
                <a:lnTo>
                  <a:pt x="1860" y="249"/>
                </a:lnTo>
                <a:lnTo>
                  <a:pt x="1874" y="249"/>
                </a:lnTo>
                <a:lnTo>
                  <a:pt x="1895" y="249"/>
                </a:lnTo>
                <a:lnTo>
                  <a:pt x="1909" y="249"/>
                </a:lnTo>
                <a:lnTo>
                  <a:pt x="1923" y="249"/>
                </a:lnTo>
                <a:lnTo>
                  <a:pt x="1938" y="249"/>
                </a:lnTo>
                <a:lnTo>
                  <a:pt x="1952" y="249"/>
                </a:lnTo>
                <a:lnTo>
                  <a:pt x="1966" y="249"/>
                </a:lnTo>
                <a:lnTo>
                  <a:pt x="1980" y="256"/>
                </a:lnTo>
                <a:lnTo>
                  <a:pt x="2002" y="256"/>
                </a:lnTo>
                <a:lnTo>
                  <a:pt x="2016" y="256"/>
                </a:lnTo>
                <a:lnTo>
                  <a:pt x="2030" y="256"/>
                </a:lnTo>
                <a:lnTo>
                  <a:pt x="2044" y="256"/>
                </a:lnTo>
                <a:lnTo>
                  <a:pt x="2058" y="256"/>
                </a:lnTo>
                <a:lnTo>
                  <a:pt x="2073" y="256"/>
                </a:lnTo>
                <a:lnTo>
                  <a:pt x="2094" y="256"/>
                </a:lnTo>
                <a:lnTo>
                  <a:pt x="2108" y="256"/>
                </a:lnTo>
                <a:lnTo>
                  <a:pt x="2115" y="256"/>
                </a:lnTo>
                <a:lnTo>
                  <a:pt x="2122" y="256"/>
                </a:lnTo>
                <a:lnTo>
                  <a:pt x="2136" y="256"/>
                </a:lnTo>
                <a:lnTo>
                  <a:pt x="2151" y="256"/>
                </a:lnTo>
                <a:lnTo>
                  <a:pt x="2165" y="256"/>
                </a:lnTo>
                <a:lnTo>
                  <a:pt x="2179" y="256"/>
                </a:lnTo>
                <a:lnTo>
                  <a:pt x="2200" y="256"/>
                </a:lnTo>
                <a:lnTo>
                  <a:pt x="2214" y="256"/>
                </a:lnTo>
                <a:lnTo>
                  <a:pt x="2229" y="256"/>
                </a:lnTo>
                <a:lnTo>
                  <a:pt x="2243" y="256"/>
                </a:lnTo>
                <a:lnTo>
                  <a:pt x="2257" y="256"/>
                </a:lnTo>
                <a:lnTo>
                  <a:pt x="2257" y="256"/>
                </a:lnTo>
                <a:lnTo>
                  <a:pt x="2257" y="256"/>
                </a:lnTo>
                <a:lnTo>
                  <a:pt x="2257" y="256"/>
                </a:lnTo>
                <a:lnTo>
                  <a:pt x="2257" y="242"/>
                </a:lnTo>
                <a:lnTo>
                  <a:pt x="2257" y="234"/>
                </a:lnTo>
                <a:lnTo>
                  <a:pt x="2257" y="220"/>
                </a:lnTo>
                <a:lnTo>
                  <a:pt x="2257" y="220"/>
                </a:lnTo>
                <a:close/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6899588-BC0F-41D2-ACE2-665E2CFD44D5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3"/>
          </p:nvPr>
        </p:nvSpPr>
        <p:spPr>
          <a:xfrm>
            <a:off x="3315161" y="353702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4" name="Text Placeholder 64"/>
          <p:cNvSpPr>
            <a:spLocks noGrp="1"/>
          </p:cNvSpPr>
          <p:nvPr>
            <p:ph type="body" sz="quarter" idx="14"/>
          </p:nvPr>
        </p:nvSpPr>
        <p:spPr>
          <a:xfrm>
            <a:off x="7146255" y="1678881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64"/>
          <p:cNvSpPr>
            <a:spLocks noGrp="1"/>
          </p:cNvSpPr>
          <p:nvPr>
            <p:ph type="body" sz="quarter" idx="15"/>
          </p:nvPr>
        </p:nvSpPr>
        <p:spPr>
          <a:xfrm>
            <a:off x="5625693" y="3633403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1" name="Text Placeholder 64"/>
          <p:cNvSpPr>
            <a:spLocks noGrp="1"/>
          </p:cNvSpPr>
          <p:nvPr>
            <p:ph type="body" sz="quarter" idx="16"/>
          </p:nvPr>
        </p:nvSpPr>
        <p:spPr>
          <a:xfrm>
            <a:off x="2771800" y="2146468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Text Placeholder 64"/>
          <p:cNvSpPr>
            <a:spLocks noGrp="1"/>
          </p:cNvSpPr>
          <p:nvPr>
            <p:ph type="body" sz="quarter" idx="17"/>
          </p:nvPr>
        </p:nvSpPr>
        <p:spPr>
          <a:xfrm>
            <a:off x="593595" y="2787774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66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 noEditPoints="1"/>
          </p:cNvSpPr>
          <p:nvPr userDrawn="1"/>
        </p:nvSpPr>
        <p:spPr bwMode="auto">
          <a:xfrm>
            <a:off x="1073245" y="210348"/>
            <a:ext cx="6289675" cy="4613275"/>
          </a:xfrm>
          <a:custGeom>
            <a:avLst/>
            <a:gdLst>
              <a:gd name="T0" fmla="*/ 123 w 558"/>
              <a:gd name="T1" fmla="*/ 151 h 409"/>
              <a:gd name="T2" fmla="*/ 143 w 558"/>
              <a:gd name="T3" fmla="*/ 172 h 409"/>
              <a:gd name="T4" fmla="*/ 147 w 558"/>
              <a:gd name="T5" fmla="*/ 208 h 409"/>
              <a:gd name="T6" fmla="*/ 168 w 558"/>
              <a:gd name="T7" fmla="*/ 195 h 409"/>
              <a:gd name="T8" fmla="*/ 140 w 558"/>
              <a:gd name="T9" fmla="*/ 141 h 409"/>
              <a:gd name="T10" fmla="*/ 149 w 558"/>
              <a:gd name="T11" fmla="*/ 124 h 409"/>
              <a:gd name="T12" fmla="*/ 551 w 558"/>
              <a:gd name="T13" fmla="*/ 344 h 409"/>
              <a:gd name="T14" fmla="*/ 414 w 558"/>
              <a:gd name="T15" fmla="*/ 337 h 409"/>
              <a:gd name="T16" fmla="*/ 410 w 558"/>
              <a:gd name="T17" fmla="*/ 384 h 409"/>
              <a:gd name="T18" fmla="*/ 501 w 558"/>
              <a:gd name="T19" fmla="*/ 381 h 409"/>
              <a:gd name="T20" fmla="*/ 320 w 558"/>
              <a:gd name="T21" fmla="*/ 138 h 409"/>
              <a:gd name="T22" fmla="*/ 214 w 558"/>
              <a:gd name="T23" fmla="*/ 121 h 409"/>
              <a:gd name="T24" fmla="*/ 253 w 558"/>
              <a:gd name="T25" fmla="*/ 120 h 409"/>
              <a:gd name="T26" fmla="*/ 299 w 558"/>
              <a:gd name="T27" fmla="*/ 131 h 409"/>
              <a:gd name="T28" fmla="*/ 311 w 558"/>
              <a:gd name="T29" fmla="*/ 83 h 409"/>
              <a:gd name="T30" fmla="*/ 336 w 558"/>
              <a:gd name="T31" fmla="*/ 81 h 409"/>
              <a:gd name="T32" fmla="*/ 406 w 558"/>
              <a:gd name="T33" fmla="*/ 90 h 409"/>
              <a:gd name="T34" fmla="*/ 386 w 558"/>
              <a:gd name="T35" fmla="*/ 6 h 409"/>
              <a:gd name="T36" fmla="*/ 334 w 558"/>
              <a:gd name="T37" fmla="*/ 11 h 409"/>
              <a:gd name="T38" fmla="*/ 294 w 558"/>
              <a:gd name="T39" fmla="*/ 25 h 409"/>
              <a:gd name="T40" fmla="*/ 284 w 558"/>
              <a:gd name="T41" fmla="*/ 39 h 409"/>
              <a:gd name="T42" fmla="*/ 261 w 558"/>
              <a:gd name="T43" fmla="*/ 65 h 409"/>
              <a:gd name="T44" fmla="*/ 235 w 558"/>
              <a:gd name="T45" fmla="*/ 85 h 409"/>
              <a:gd name="T46" fmla="*/ 213 w 558"/>
              <a:gd name="T47" fmla="*/ 98 h 409"/>
              <a:gd name="T48" fmla="*/ 356 w 558"/>
              <a:gd name="T49" fmla="*/ 1 h 409"/>
              <a:gd name="T50" fmla="*/ 283 w 558"/>
              <a:gd name="T51" fmla="*/ 22 h 409"/>
              <a:gd name="T52" fmla="*/ 262 w 558"/>
              <a:gd name="T53" fmla="*/ 56 h 409"/>
              <a:gd name="T54" fmla="*/ 343 w 558"/>
              <a:gd name="T55" fmla="*/ 7 h 409"/>
              <a:gd name="T56" fmla="*/ 282 w 558"/>
              <a:gd name="T57" fmla="*/ 378 h 409"/>
              <a:gd name="T58" fmla="*/ 118 w 558"/>
              <a:gd name="T59" fmla="*/ 188 h 409"/>
              <a:gd name="T60" fmla="*/ 89 w 558"/>
              <a:gd name="T61" fmla="*/ 190 h 409"/>
              <a:gd name="T62" fmla="*/ 39 w 558"/>
              <a:gd name="T63" fmla="*/ 51 h 409"/>
              <a:gd name="T64" fmla="*/ 18 w 558"/>
              <a:gd name="T65" fmla="*/ 58 h 409"/>
              <a:gd name="T66" fmla="*/ 48 w 558"/>
              <a:gd name="T67" fmla="*/ 75 h 409"/>
              <a:gd name="T68" fmla="*/ 359 w 558"/>
              <a:gd name="T69" fmla="*/ 339 h 409"/>
              <a:gd name="T70" fmla="*/ 406 w 558"/>
              <a:gd name="T71" fmla="*/ 304 h 409"/>
              <a:gd name="T72" fmla="*/ 433 w 558"/>
              <a:gd name="T73" fmla="*/ 268 h 409"/>
              <a:gd name="T74" fmla="*/ 486 w 558"/>
              <a:gd name="T75" fmla="*/ 262 h 409"/>
              <a:gd name="T76" fmla="*/ 445 w 558"/>
              <a:gd name="T77" fmla="*/ 209 h 409"/>
              <a:gd name="T78" fmla="*/ 387 w 558"/>
              <a:gd name="T79" fmla="*/ 149 h 409"/>
              <a:gd name="T80" fmla="*/ 337 w 558"/>
              <a:gd name="T81" fmla="*/ 166 h 409"/>
              <a:gd name="T82" fmla="*/ 268 w 558"/>
              <a:gd name="T83" fmla="*/ 178 h 409"/>
              <a:gd name="T84" fmla="*/ 249 w 558"/>
              <a:gd name="T85" fmla="*/ 142 h 409"/>
              <a:gd name="T86" fmla="*/ 235 w 558"/>
              <a:gd name="T87" fmla="*/ 187 h 409"/>
              <a:gd name="T88" fmla="*/ 161 w 558"/>
              <a:gd name="T89" fmla="*/ 235 h 409"/>
              <a:gd name="T90" fmla="*/ 146 w 558"/>
              <a:gd name="T91" fmla="*/ 260 h 409"/>
              <a:gd name="T92" fmla="*/ 85 w 558"/>
              <a:gd name="T93" fmla="*/ 305 h 409"/>
              <a:gd name="T94" fmla="*/ 101 w 558"/>
              <a:gd name="T95" fmla="*/ 383 h 409"/>
              <a:gd name="T96" fmla="*/ 190 w 558"/>
              <a:gd name="T97" fmla="*/ 317 h 409"/>
              <a:gd name="T98" fmla="*/ 270 w 558"/>
              <a:gd name="T99" fmla="*/ 325 h 409"/>
              <a:gd name="T100" fmla="*/ 305 w 558"/>
              <a:gd name="T101" fmla="*/ 330 h 409"/>
              <a:gd name="T102" fmla="*/ 314 w 558"/>
              <a:gd name="T103" fmla="*/ 310 h 409"/>
              <a:gd name="T104" fmla="*/ 349 w 558"/>
              <a:gd name="T105" fmla="*/ 366 h 409"/>
              <a:gd name="T106" fmla="*/ 390 w 558"/>
              <a:gd name="T107" fmla="*/ 246 h 409"/>
              <a:gd name="T108" fmla="*/ 375 w 558"/>
              <a:gd name="T109" fmla="*/ 161 h 409"/>
              <a:gd name="T110" fmla="*/ 279 w 558"/>
              <a:gd name="T111" fmla="*/ 268 h 409"/>
              <a:gd name="T112" fmla="*/ 345 w 558"/>
              <a:gd name="T113" fmla="*/ 288 h 409"/>
              <a:gd name="T114" fmla="*/ 366 w 558"/>
              <a:gd name="T115" fmla="*/ 359 h 409"/>
              <a:gd name="T116" fmla="*/ 385 w 558"/>
              <a:gd name="T117" fmla="*/ 384 h 409"/>
              <a:gd name="T118" fmla="*/ 273 w 558"/>
              <a:gd name="T119" fmla="*/ 179 h 409"/>
              <a:gd name="T120" fmla="*/ 350 w 558"/>
              <a:gd name="T121" fmla="*/ 126 h 409"/>
              <a:gd name="T122" fmla="*/ 257 w 558"/>
              <a:gd name="T123" fmla="*/ 163 h 409"/>
              <a:gd name="T124" fmla="*/ 288 w 558"/>
              <a:gd name="T125" fmla="*/ 28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8" h="409">
                <a:moveTo>
                  <a:pt x="113" y="148"/>
                </a:moveTo>
                <a:cubicBezTo>
                  <a:pt x="113" y="148"/>
                  <a:pt x="113" y="148"/>
                  <a:pt x="113" y="148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2" y="145"/>
                  <a:pt x="112" y="145"/>
                  <a:pt x="112" y="145"/>
                </a:cubicBezTo>
                <a:cubicBezTo>
                  <a:pt x="112" y="146"/>
                  <a:pt x="112" y="146"/>
                  <a:pt x="112" y="146"/>
                </a:cubicBezTo>
                <a:cubicBezTo>
                  <a:pt x="112" y="147"/>
                  <a:pt x="112" y="147"/>
                  <a:pt x="112" y="147"/>
                </a:cubicBezTo>
                <a:cubicBezTo>
                  <a:pt x="112" y="148"/>
                  <a:pt x="112" y="148"/>
                  <a:pt x="112" y="148"/>
                </a:cubicBezTo>
                <a:lnTo>
                  <a:pt x="113" y="148"/>
                </a:lnTo>
                <a:close/>
                <a:moveTo>
                  <a:pt x="114" y="143"/>
                </a:moveTo>
                <a:cubicBezTo>
                  <a:pt x="114" y="143"/>
                  <a:pt x="114" y="143"/>
                  <a:pt x="114" y="143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3" y="143"/>
                  <a:pt x="113" y="143"/>
                  <a:pt x="113" y="143"/>
                </a:cubicBezTo>
                <a:lnTo>
                  <a:pt x="114" y="143"/>
                </a:lnTo>
                <a:close/>
                <a:moveTo>
                  <a:pt x="113" y="144"/>
                </a:moveTo>
                <a:cubicBezTo>
                  <a:pt x="113" y="143"/>
                  <a:pt x="113" y="143"/>
                  <a:pt x="113" y="143"/>
                </a:cubicBezTo>
                <a:cubicBezTo>
                  <a:pt x="112" y="144"/>
                  <a:pt x="112" y="144"/>
                  <a:pt x="112" y="144"/>
                </a:cubicBezTo>
                <a:lnTo>
                  <a:pt x="113" y="144"/>
                </a:lnTo>
                <a:close/>
                <a:moveTo>
                  <a:pt x="116" y="154"/>
                </a:moveTo>
                <a:cubicBezTo>
                  <a:pt x="116" y="154"/>
                  <a:pt x="116" y="154"/>
                  <a:pt x="116" y="154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6" y="155"/>
                  <a:pt x="116" y="155"/>
                  <a:pt x="116" y="155"/>
                </a:cubicBezTo>
                <a:lnTo>
                  <a:pt x="116" y="154"/>
                </a:lnTo>
                <a:close/>
                <a:moveTo>
                  <a:pt x="115" y="140"/>
                </a:moveTo>
                <a:cubicBezTo>
                  <a:pt x="116" y="141"/>
                  <a:pt x="116" y="141"/>
                  <a:pt x="116" y="141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38"/>
                  <a:pt x="118" y="138"/>
                  <a:pt x="118" y="138"/>
                </a:cubicBezTo>
                <a:cubicBezTo>
                  <a:pt x="118" y="138"/>
                  <a:pt x="118" y="138"/>
                  <a:pt x="118" y="138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2" y="135"/>
                  <a:pt x="122" y="135"/>
                  <a:pt x="122" y="135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21" y="134"/>
                  <a:pt x="119" y="134"/>
                  <a:pt x="118" y="135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6"/>
                  <a:pt x="116" y="136"/>
                  <a:pt x="116" y="136"/>
                </a:cubicBezTo>
                <a:cubicBezTo>
                  <a:pt x="115" y="136"/>
                  <a:pt x="115" y="136"/>
                  <a:pt x="115" y="136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6" y="139"/>
                  <a:pt x="116" y="139"/>
                  <a:pt x="116" y="139"/>
                </a:cubicBezTo>
                <a:lnTo>
                  <a:pt x="115" y="140"/>
                </a:lnTo>
                <a:close/>
                <a:moveTo>
                  <a:pt x="118" y="153"/>
                </a:moveTo>
                <a:cubicBezTo>
                  <a:pt x="119" y="152"/>
                  <a:pt x="119" y="152"/>
                  <a:pt x="119" y="152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17" y="154"/>
                  <a:pt x="117" y="154"/>
                  <a:pt x="117" y="154"/>
                </a:cubicBezTo>
                <a:lnTo>
                  <a:pt x="118" y="153"/>
                </a:lnTo>
                <a:close/>
                <a:moveTo>
                  <a:pt x="119" y="164"/>
                </a:moveTo>
                <a:cubicBezTo>
                  <a:pt x="120" y="164"/>
                  <a:pt x="120" y="164"/>
                  <a:pt x="120" y="164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7" y="164"/>
                  <a:pt x="117" y="164"/>
                  <a:pt x="117" y="164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9" y="163"/>
                  <a:pt x="119" y="163"/>
                  <a:pt x="119" y="163"/>
                </a:cubicBezTo>
                <a:cubicBezTo>
                  <a:pt x="119" y="164"/>
                  <a:pt x="119" y="164"/>
                  <a:pt x="119" y="164"/>
                </a:cubicBezTo>
                <a:cubicBezTo>
                  <a:pt x="119" y="165"/>
                  <a:pt x="119" y="165"/>
                  <a:pt x="119" y="165"/>
                </a:cubicBezTo>
                <a:lnTo>
                  <a:pt x="119" y="164"/>
                </a:lnTo>
                <a:close/>
                <a:moveTo>
                  <a:pt x="122" y="143"/>
                </a:moveTo>
                <a:cubicBezTo>
                  <a:pt x="122" y="142"/>
                  <a:pt x="122" y="142"/>
                  <a:pt x="122" y="142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5"/>
                  <a:pt x="118" y="145"/>
                  <a:pt x="118" y="145"/>
                </a:cubicBezTo>
                <a:cubicBezTo>
                  <a:pt x="119" y="145"/>
                  <a:pt x="119" y="145"/>
                  <a:pt x="119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1" y="147"/>
                  <a:pt x="121" y="147"/>
                  <a:pt x="121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24" y="147"/>
                  <a:pt x="124" y="147"/>
                  <a:pt x="124" y="147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5" y="147"/>
                  <a:pt x="125" y="147"/>
                  <a:pt x="125" y="147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4"/>
                  <a:pt x="122" y="144"/>
                  <a:pt x="122" y="144"/>
                </a:cubicBezTo>
                <a:lnTo>
                  <a:pt x="122" y="143"/>
                </a:lnTo>
                <a:close/>
                <a:moveTo>
                  <a:pt x="125" y="140"/>
                </a:moveTo>
                <a:cubicBezTo>
                  <a:pt x="125" y="141"/>
                  <a:pt x="125" y="141"/>
                  <a:pt x="125" y="141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5" y="145"/>
                  <a:pt x="125" y="145"/>
                  <a:pt x="125" y="145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5" y="148"/>
                  <a:pt x="125" y="148"/>
                  <a:pt x="125" y="148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4" y="150"/>
                  <a:pt x="124" y="150"/>
                  <a:pt x="124" y="150"/>
                </a:cubicBezTo>
                <a:cubicBezTo>
                  <a:pt x="125" y="151"/>
                  <a:pt x="125" y="151"/>
                  <a:pt x="125" y="151"/>
                </a:cubicBezTo>
                <a:cubicBezTo>
                  <a:pt x="124" y="151"/>
                  <a:pt x="124" y="151"/>
                  <a:pt x="124" y="151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5" y="154"/>
                  <a:pt x="125" y="154"/>
                  <a:pt x="125" y="154"/>
                </a:cubicBezTo>
                <a:cubicBezTo>
                  <a:pt x="126" y="154"/>
                  <a:pt x="126" y="154"/>
                  <a:pt x="126" y="154"/>
                </a:cubicBezTo>
                <a:cubicBezTo>
                  <a:pt x="127" y="153"/>
                  <a:pt x="127" y="153"/>
                  <a:pt x="127" y="153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5" y="156"/>
                  <a:pt x="125" y="156"/>
                  <a:pt x="125" y="156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8"/>
                  <a:pt x="126" y="158"/>
                  <a:pt x="126" y="158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24" y="161"/>
                  <a:pt x="124" y="161"/>
                  <a:pt x="124" y="161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4" y="161"/>
                  <a:pt x="124" y="161"/>
                  <a:pt x="124" y="161"/>
                </a:cubicBezTo>
                <a:cubicBezTo>
                  <a:pt x="124" y="162"/>
                  <a:pt x="124" y="162"/>
                  <a:pt x="124" y="162"/>
                </a:cubicBezTo>
                <a:cubicBezTo>
                  <a:pt x="125" y="163"/>
                  <a:pt x="125" y="163"/>
                  <a:pt x="125" y="163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25" y="163"/>
                  <a:pt x="125" y="163"/>
                  <a:pt x="125" y="163"/>
                </a:cubicBezTo>
                <a:cubicBezTo>
                  <a:pt x="124" y="164"/>
                  <a:pt x="124" y="164"/>
                  <a:pt x="124" y="164"/>
                </a:cubicBezTo>
                <a:cubicBezTo>
                  <a:pt x="123" y="165"/>
                  <a:pt x="123" y="165"/>
                  <a:pt x="123" y="165"/>
                </a:cubicBezTo>
                <a:cubicBezTo>
                  <a:pt x="123" y="166"/>
                  <a:pt x="123" y="166"/>
                  <a:pt x="123" y="166"/>
                </a:cubicBezTo>
                <a:cubicBezTo>
                  <a:pt x="123" y="167"/>
                  <a:pt x="123" y="167"/>
                  <a:pt x="123" y="167"/>
                </a:cubicBezTo>
                <a:cubicBezTo>
                  <a:pt x="123" y="168"/>
                  <a:pt x="123" y="168"/>
                  <a:pt x="123" y="168"/>
                </a:cubicBezTo>
                <a:cubicBezTo>
                  <a:pt x="124" y="168"/>
                  <a:pt x="124" y="168"/>
                  <a:pt x="124" y="168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8" y="158"/>
                  <a:pt x="128" y="158"/>
                  <a:pt x="128" y="158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7" y="161"/>
                  <a:pt x="127" y="161"/>
                  <a:pt x="127" y="161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1"/>
                  <a:pt x="128" y="161"/>
                  <a:pt x="128" y="161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29" y="162"/>
                  <a:pt x="129" y="162"/>
                  <a:pt x="129" y="162"/>
                </a:cubicBezTo>
                <a:cubicBezTo>
                  <a:pt x="128" y="161"/>
                  <a:pt x="128" y="161"/>
                  <a:pt x="128" y="161"/>
                </a:cubicBezTo>
                <a:cubicBezTo>
                  <a:pt x="128" y="161"/>
                  <a:pt x="128" y="161"/>
                  <a:pt x="128" y="161"/>
                </a:cubicBezTo>
                <a:cubicBezTo>
                  <a:pt x="128" y="161"/>
                  <a:pt x="128" y="161"/>
                  <a:pt x="128" y="161"/>
                </a:cubicBezTo>
                <a:cubicBezTo>
                  <a:pt x="129" y="160"/>
                  <a:pt x="129" y="160"/>
                  <a:pt x="129" y="160"/>
                </a:cubicBezTo>
                <a:cubicBezTo>
                  <a:pt x="130" y="161"/>
                  <a:pt x="130" y="161"/>
                  <a:pt x="130" y="161"/>
                </a:cubicBezTo>
                <a:cubicBezTo>
                  <a:pt x="130" y="161"/>
                  <a:pt x="130" y="161"/>
                  <a:pt x="130" y="161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2" y="161"/>
                  <a:pt x="132" y="161"/>
                  <a:pt x="132" y="161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1" y="161"/>
                  <a:pt x="131" y="161"/>
                  <a:pt x="131" y="161"/>
                </a:cubicBezTo>
                <a:cubicBezTo>
                  <a:pt x="130" y="162"/>
                  <a:pt x="130" y="162"/>
                  <a:pt x="130" y="162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0" y="164"/>
                  <a:pt x="130" y="164"/>
                  <a:pt x="130" y="164"/>
                </a:cubicBezTo>
                <a:cubicBezTo>
                  <a:pt x="131" y="164"/>
                  <a:pt x="131" y="164"/>
                  <a:pt x="131" y="164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2" y="166"/>
                  <a:pt x="132" y="166"/>
                  <a:pt x="132" y="166"/>
                </a:cubicBezTo>
                <a:cubicBezTo>
                  <a:pt x="131" y="167"/>
                  <a:pt x="131" y="167"/>
                  <a:pt x="131" y="167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29" y="170"/>
                  <a:pt x="129" y="170"/>
                  <a:pt x="129" y="170"/>
                </a:cubicBezTo>
                <a:cubicBezTo>
                  <a:pt x="129" y="170"/>
                  <a:pt x="129" y="170"/>
                  <a:pt x="129" y="170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9" y="172"/>
                  <a:pt x="129" y="172"/>
                  <a:pt x="129" y="172"/>
                </a:cubicBezTo>
                <a:cubicBezTo>
                  <a:pt x="129" y="172"/>
                  <a:pt x="129" y="172"/>
                  <a:pt x="129" y="172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7" y="171"/>
                  <a:pt x="127" y="171"/>
                  <a:pt x="127" y="171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9" y="174"/>
                  <a:pt x="129" y="174"/>
                  <a:pt x="129" y="174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174"/>
                  <a:pt x="129" y="174"/>
                  <a:pt x="129" y="174"/>
                </a:cubicBezTo>
                <a:cubicBezTo>
                  <a:pt x="129" y="173"/>
                  <a:pt x="129" y="173"/>
                  <a:pt x="129" y="173"/>
                </a:cubicBezTo>
                <a:cubicBezTo>
                  <a:pt x="130" y="173"/>
                  <a:pt x="130" y="173"/>
                  <a:pt x="130" y="173"/>
                </a:cubicBezTo>
                <a:cubicBezTo>
                  <a:pt x="131" y="173"/>
                  <a:pt x="131" y="173"/>
                  <a:pt x="131" y="173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3" y="172"/>
                  <a:pt x="133" y="172"/>
                  <a:pt x="133" y="172"/>
                </a:cubicBezTo>
                <a:cubicBezTo>
                  <a:pt x="134" y="173"/>
                  <a:pt x="134" y="173"/>
                  <a:pt x="134" y="173"/>
                </a:cubicBezTo>
                <a:cubicBezTo>
                  <a:pt x="135" y="173"/>
                  <a:pt x="135" y="173"/>
                  <a:pt x="135" y="173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8" y="173"/>
                  <a:pt x="136" y="173"/>
                  <a:pt x="140" y="172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2" y="171"/>
                  <a:pt x="142" y="171"/>
                  <a:pt x="142" y="171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4" y="171"/>
                  <a:pt x="144" y="171"/>
                  <a:pt x="144" y="171"/>
                </a:cubicBezTo>
                <a:cubicBezTo>
                  <a:pt x="144" y="171"/>
                  <a:pt x="144" y="171"/>
                  <a:pt x="144" y="171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3" y="172"/>
                  <a:pt x="143" y="172"/>
                  <a:pt x="143" y="172"/>
                </a:cubicBezTo>
                <a:cubicBezTo>
                  <a:pt x="142" y="172"/>
                  <a:pt x="142" y="172"/>
                  <a:pt x="142" y="172"/>
                </a:cubicBezTo>
                <a:cubicBezTo>
                  <a:pt x="142" y="172"/>
                  <a:pt x="142" y="172"/>
                  <a:pt x="142" y="172"/>
                </a:cubicBezTo>
                <a:cubicBezTo>
                  <a:pt x="141" y="173"/>
                  <a:pt x="141" y="173"/>
                  <a:pt x="141" y="173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0" y="175"/>
                  <a:pt x="140" y="175"/>
                  <a:pt x="140" y="175"/>
                </a:cubicBezTo>
                <a:cubicBezTo>
                  <a:pt x="139" y="176"/>
                  <a:pt x="139" y="176"/>
                  <a:pt x="139" y="176"/>
                </a:cubicBezTo>
                <a:cubicBezTo>
                  <a:pt x="139" y="177"/>
                  <a:pt x="139" y="177"/>
                  <a:pt x="139" y="177"/>
                </a:cubicBezTo>
                <a:cubicBezTo>
                  <a:pt x="140" y="178"/>
                  <a:pt x="140" y="178"/>
                  <a:pt x="140" y="178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41" y="180"/>
                  <a:pt x="141" y="180"/>
                  <a:pt x="141" y="180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2" y="181"/>
                  <a:pt x="142" y="181"/>
                  <a:pt x="142" y="181"/>
                </a:cubicBezTo>
                <a:cubicBezTo>
                  <a:pt x="143" y="182"/>
                  <a:pt x="143" y="182"/>
                  <a:pt x="143" y="182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80"/>
                  <a:pt x="143" y="180"/>
                  <a:pt x="143" y="180"/>
                </a:cubicBezTo>
                <a:cubicBezTo>
                  <a:pt x="144" y="180"/>
                  <a:pt x="144" y="180"/>
                  <a:pt x="144" y="180"/>
                </a:cubicBezTo>
                <a:cubicBezTo>
                  <a:pt x="144" y="180"/>
                  <a:pt x="144" y="180"/>
                  <a:pt x="144" y="180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1"/>
                  <a:pt x="145" y="181"/>
                  <a:pt x="145" y="181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184"/>
                  <a:pt x="143" y="184"/>
                  <a:pt x="143" y="184"/>
                </a:cubicBezTo>
                <a:cubicBezTo>
                  <a:pt x="143" y="185"/>
                  <a:pt x="143" y="185"/>
                  <a:pt x="143" y="185"/>
                </a:cubicBezTo>
                <a:cubicBezTo>
                  <a:pt x="144" y="185"/>
                  <a:pt x="144" y="185"/>
                  <a:pt x="144" y="185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43" y="187"/>
                  <a:pt x="143" y="187"/>
                  <a:pt x="143" y="187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3" y="189"/>
                  <a:pt x="143" y="189"/>
                  <a:pt x="143" y="189"/>
                </a:cubicBezTo>
                <a:cubicBezTo>
                  <a:pt x="143" y="189"/>
                  <a:pt x="143" y="189"/>
                  <a:pt x="143" y="189"/>
                </a:cubicBezTo>
                <a:cubicBezTo>
                  <a:pt x="144" y="190"/>
                  <a:pt x="144" y="190"/>
                  <a:pt x="144" y="190"/>
                </a:cubicBezTo>
                <a:cubicBezTo>
                  <a:pt x="145" y="190"/>
                  <a:pt x="145" y="190"/>
                  <a:pt x="145" y="190"/>
                </a:cubicBezTo>
                <a:cubicBezTo>
                  <a:pt x="145" y="190"/>
                  <a:pt x="145" y="190"/>
                  <a:pt x="145" y="190"/>
                </a:cubicBezTo>
                <a:cubicBezTo>
                  <a:pt x="145" y="190"/>
                  <a:pt x="145" y="190"/>
                  <a:pt x="145" y="190"/>
                </a:cubicBezTo>
                <a:cubicBezTo>
                  <a:pt x="145" y="190"/>
                  <a:pt x="145" y="190"/>
                  <a:pt x="145" y="190"/>
                </a:cubicBezTo>
                <a:cubicBezTo>
                  <a:pt x="145" y="190"/>
                  <a:pt x="145" y="190"/>
                  <a:pt x="145" y="190"/>
                </a:cubicBezTo>
                <a:cubicBezTo>
                  <a:pt x="145" y="190"/>
                  <a:pt x="145" y="190"/>
                  <a:pt x="145" y="190"/>
                </a:cubicBezTo>
                <a:cubicBezTo>
                  <a:pt x="144" y="190"/>
                  <a:pt x="144" y="190"/>
                  <a:pt x="144" y="190"/>
                </a:cubicBezTo>
                <a:cubicBezTo>
                  <a:pt x="143" y="189"/>
                  <a:pt x="143" y="189"/>
                  <a:pt x="143" y="189"/>
                </a:cubicBezTo>
                <a:cubicBezTo>
                  <a:pt x="143" y="189"/>
                  <a:pt x="143" y="189"/>
                  <a:pt x="143" y="189"/>
                </a:cubicBezTo>
                <a:cubicBezTo>
                  <a:pt x="143" y="189"/>
                  <a:pt x="143" y="189"/>
                  <a:pt x="143" y="189"/>
                </a:cubicBezTo>
                <a:cubicBezTo>
                  <a:pt x="142" y="189"/>
                  <a:pt x="142" y="189"/>
                  <a:pt x="142" y="189"/>
                </a:cubicBezTo>
                <a:cubicBezTo>
                  <a:pt x="142" y="190"/>
                  <a:pt x="142" y="190"/>
                  <a:pt x="142" y="190"/>
                </a:cubicBezTo>
                <a:cubicBezTo>
                  <a:pt x="142" y="191"/>
                  <a:pt x="142" y="191"/>
                  <a:pt x="142" y="191"/>
                </a:cubicBezTo>
                <a:cubicBezTo>
                  <a:pt x="142" y="191"/>
                  <a:pt x="142" y="191"/>
                  <a:pt x="142" y="191"/>
                </a:cubicBezTo>
                <a:cubicBezTo>
                  <a:pt x="140" y="189"/>
                  <a:pt x="141" y="190"/>
                  <a:pt x="138" y="190"/>
                </a:cubicBezTo>
                <a:cubicBezTo>
                  <a:pt x="137" y="190"/>
                  <a:pt x="137" y="190"/>
                  <a:pt x="137" y="190"/>
                </a:cubicBezTo>
                <a:cubicBezTo>
                  <a:pt x="136" y="190"/>
                  <a:pt x="136" y="190"/>
                  <a:pt x="136" y="190"/>
                </a:cubicBezTo>
                <a:cubicBezTo>
                  <a:pt x="136" y="191"/>
                  <a:pt x="136" y="191"/>
                  <a:pt x="136" y="191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2" y="189"/>
                  <a:pt x="132" y="189"/>
                  <a:pt x="132" y="189"/>
                </a:cubicBezTo>
                <a:cubicBezTo>
                  <a:pt x="131" y="189"/>
                  <a:pt x="131" y="189"/>
                  <a:pt x="131" y="189"/>
                </a:cubicBezTo>
                <a:cubicBezTo>
                  <a:pt x="131" y="189"/>
                  <a:pt x="131" y="189"/>
                  <a:pt x="131" y="189"/>
                </a:cubicBezTo>
                <a:cubicBezTo>
                  <a:pt x="130" y="190"/>
                  <a:pt x="130" y="190"/>
                  <a:pt x="130" y="190"/>
                </a:cubicBezTo>
                <a:cubicBezTo>
                  <a:pt x="130" y="191"/>
                  <a:pt x="130" y="191"/>
                  <a:pt x="130" y="191"/>
                </a:cubicBezTo>
                <a:cubicBezTo>
                  <a:pt x="131" y="192"/>
                  <a:pt x="131" y="192"/>
                  <a:pt x="131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3" y="191"/>
                  <a:pt x="133" y="191"/>
                  <a:pt x="133" y="191"/>
                </a:cubicBezTo>
                <a:cubicBezTo>
                  <a:pt x="133" y="191"/>
                  <a:pt x="133" y="191"/>
                  <a:pt x="133" y="191"/>
                </a:cubicBezTo>
                <a:cubicBezTo>
                  <a:pt x="130" y="195"/>
                  <a:pt x="131" y="193"/>
                  <a:pt x="128" y="196"/>
                </a:cubicBezTo>
                <a:cubicBezTo>
                  <a:pt x="129" y="196"/>
                  <a:pt x="129" y="196"/>
                  <a:pt x="129" y="196"/>
                </a:cubicBezTo>
                <a:cubicBezTo>
                  <a:pt x="130" y="196"/>
                  <a:pt x="130" y="196"/>
                  <a:pt x="130" y="196"/>
                </a:cubicBezTo>
                <a:cubicBezTo>
                  <a:pt x="131" y="195"/>
                  <a:pt x="131" y="195"/>
                  <a:pt x="131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4" y="195"/>
                  <a:pt x="134" y="195"/>
                  <a:pt x="134" y="195"/>
                </a:cubicBezTo>
                <a:cubicBezTo>
                  <a:pt x="133" y="196"/>
                  <a:pt x="133" y="196"/>
                  <a:pt x="133" y="196"/>
                </a:cubicBezTo>
                <a:cubicBezTo>
                  <a:pt x="134" y="197"/>
                  <a:pt x="134" y="197"/>
                  <a:pt x="134" y="197"/>
                </a:cubicBezTo>
                <a:cubicBezTo>
                  <a:pt x="134" y="197"/>
                  <a:pt x="134" y="197"/>
                  <a:pt x="134" y="197"/>
                </a:cubicBezTo>
                <a:cubicBezTo>
                  <a:pt x="133" y="198"/>
                  <a:pt x="133" y="198"/>
                  <a:pt x="133" y="198"/>
                </a:cubicBezTo>
                <a:cubicBezTo>
                  <a:pt x="134" y="199"/>
                  <a:pt x="134" y="199"/>
                  <a:pt x="134" y="199"/>
                </a:cubicBezTo>
                <a:cubicBezTo>
                  <a:pt x="135" y="199"/>
                  <a:pt x="135" y="199"/>
                  <a:pt x="135" y="199"/>
                </a:cubicBezTo>
                <a:cubicBezTo>
                  <a:pt x="134" y="199"/>
                  <a:pt x="134" y="199"/>
                  <a:pt x="134" y="199"/>
                </a:cubicBezTo>
                <a:cubicBezTo>
                  <a:pt x="134" y="200"/>
                  <a:pt x="134" y="200"/>
                  <a:pt x="134" y="200"/>
                </a:cubicBezTo>
                <a:cubicBezTo>
                  <a:pt x="133" y="201"/>
                  <a:pt x="133" y="201"/>
                  <a:pt x="133" y="201"/>
                </a:cubicBezTo>
                <a:cubicBezTo>
                  <a:pt x="132" y="202"/>
                  <a:pt x="132" y="202"/>
                  <a:pt x="132" y="202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0" y="203"/>
                  <a:pt x="130" y="203"/>
                  <a:pt x="130" y="203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8" y="204"/>
                  <a:pt x="128" y="204"/>
                  <a:pt x="128" y="204"/>
                </a:cubicBezTo>
                <a:cubicBezTo>
                  <a:pt x="128" y="204"/>
                  <a:pt x="128" y="204"/>
                  <a:pt x="128" y="204"/>
                </a:cubicBezTo>
                <a:cubicBezTo>
                  <a:pt x="127" y="205"/>
                  <a:pt x="127" y="205"/>
                  <a:pt x="127" y="205"/>
                </a:cubicBezTo>
                <a:cubicBezTo>
                  <a:pt x="126" y="205"/>
                  <a:pt x="126" y="205"/>
                  <a:pt x="126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4" y="206"/>
                  <a:pt x="124" y="206"/>
                  <a:pt x="124" y="206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7" y="207"/>
                  <a:pt x="127" y="207"/>
                  <a:pt x="127" y="207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4" y="209"/>
                  <a:pt x="124" y="209"/>
                  <a:pt x="124" y="209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6" y="209"/>
                  <a:pt x="126" y="209"/>
                  <a:pt x="126" y="209"/>
                </a:cubicBezTo>
                <a:cubicBezTo>
                  <a:pt x="127" y="209"/>
                  <a:pt x="127" y="209"/>
                  <a:pt x="127" y="209"/>
                </a:cubicBezTo>
                <a:cubicBezTo>
                  <a:pt x="128" y="209"/>
                  <a:pt x="128" y="209"/>
                  <a:pt x="128" y="209"/>
                </a:cubicBezTo>
                <a:cubicBezTo>
                  <a:pt x="129" y="208"/>
                  <a:pt x="129" y="208"/>
                  <a:pt x="129" y="208"/>
                </a:cubicBezTo>
                <a:cubicBezTo>
                  <a:pt x="130" y="208"/>
                  <a:pt x="130" y="208"/>
                  <a:pt x="130" y="208"/>
                </a:cubicBezTo>
                <a:cubicBezTo>
                  <a:pt x="131" y="207"/>
                  <a:pt x="131" y="207"/>
                  <a:pt x="131" y="207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1" y="209"/>
                  <a:pt x="131" y="209"/>
                  <a:pt x="131" y="209"/>
                </a:cubicBezTo>
                <a:cubicBezTo>
                  <a:pt x="132" y="209"/>
                  <a:pt x="132" y="209"/>
                  <a:pt x="132" y="209"/>
                </a:cubicBezTo>
                <a:cubicBezTo>
                  <a:pt x="133" y="209"/>
                  <a:pt x="133" y="209"/>
                  <a:pt x="133" y="209"/>
                </a:cubicBezTo>
                <a:cubicBezTo>
                  <a:pt x="133" y="209"/>
                  <a:pt x="133" y="209"/>
                  <a:pt x="133" y="209"/>
                </a:cubicBezTo>
                <a:cubicBezTo>
                  <a:pt x="133" y="209"/>
                  <a:pt x="133" y="209"/>
                  <a:pt x="133" y="209"/>
                </a:cubicBezTo>
                <a:cubicBezTo>
                  <a:pt x="132" y="209"/>
                  <a:pt x="132" y="209"/>
                  <a:pt x="132" y="209"/>
                </a:cubicBezTo>
                <a:cubicBezTo>
                  <a:pt x="131" y="209"/>
                  <a:pt x="131" y="209"/>
                  <a:pt x="131" y="209"/>
                </a:cubicBezTo>
                <a:cubicBezTo>
                  <a:pt x="132" y="210"/>
                  <a:pt x="132" y="210"/>
                  <a:pt x="132" y="210"/>
                </a:cubicBezTo>
                <a:cubicBezTo>
                  <a:pt x="133" y="210"/>
                  <a:pt x="133" y="210"/>
                  <a:pt x="133" y="210"/>
                </a:cubicBezTo>
                <a:cubicBezTo>
                  <a:pt x="133" y="210"/>
                  <a:pt x="133" y="210"/>
                  <a:pt x="133" y="210"/>
                </a:cubicBezTo>
                <a:cubicBezTo>
                  <a:pt x="134" y="209"/>
                  <a:pt x="134" y="209"/>
                  <a:pt x="134" y="209"/>
                </a:cubicBezTo>
                <a:cubicBezTo>
                  <a:pt x="135" y="209"/>
                  <a:pt x="135" y="209"/>
                  <a:pt x="135" y="209"/>
                </a:cubicBezTo>
                <a:cubicBezTo>
                  <a:pt x="135" y="210"/>
                  <a:pt x="135" y="210"/>
                  <a:pt x="135" y="210"/>
                </a:cubicBezTo>
                <a:cubicBezTo>
                  <a:pt x="136" y="211"/>
                  <a:pt x="136" y="211"/>
                  <a:pt x="136" y="211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38" y="212"/>
                  <a:pt x="138" y="212"/>
                  <a:pt x="138" y="212"/>
                </a:cubicBezTo>
                <a:cubicBezTo>
                  <a:pt x="138" y="212"/>
                  <a:pt x="138" y="212"/>
                  <a:pt x="138" y="212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40" y="212"/>
                  <a:pt x="140" y="212"/>
                  <a:pt x="140" y="212"/>
                </a:cubicBezTo>
                <a:cubicBezTo>
                  <a:pt x="141" y="211"/>
                  <a:pt x="141" y="211"/>
                  <a:pt x="141" y="211"/>
                </a:cubicBezTo>
                <a:cubicBezTo>
                  <a:pt x="142" y="210"/>
                  <a:pt x="142" y="210"/>
                  <a:pt x="142" y="210"/>
                </a:cubicBezTo>
                <a:cubicBezTo>
                  <a:pt x="142" y="210"/>
                  <a:pt x="142" y="210"/>
                  <a:pt x="142" y="210"/>
                </a:cubicBezTo>
                <a:cubicBezTo>
                  <a:pt x="143" y="210"/>
                  <a:pt x="143" y="210"/>
                  <a:pt x="143" y="210"/>
                </a:cubicBezTo>
                <a:cubicBezTo>
                  <a:pt x="144" y="210"/>
                  <a:pt x="144" y="210"/>
                  <a:pt x="144" y="210"/>
                </a:cubicBezTo>
                <a:cubicBezTo>
                  <a:pt x="144" y="210"/>
                  <a:pt x="144" y="210"/>
                  <a:pt x="144" y="210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5" y="209"/>
                  <a:pt x="145" y="209"/>
                  <a:pt x="145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6" y="208"/>
                  <a:pt x="145" y="209"/>
                  <a:pt x="144" y="210"/>
                </a:cubicBezTo>
                <a:cubicBezTo>
                  <a:pt x="144" y="211"/>
                  <a:pt x="144" y="211"/>
                  <a:pt x="144" y="211"/>
                </a:cubicBezTo>
                <a:cubicBezTo>
                  <a:pt x="143" y="211"/>
                  <a:pt x="143" y="211"/>
                  <a:pt x="143" y="211"/>
                </a:cubicBezTo>
                <a:cubicBezTo>
                  <a:pt x="142" y="212"/>
                  <a:pt x="142" y="212"/>
                  <a:pt x="142" y="212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38" y="215"/>
                  <a:pt x="135" y="212"/>
                  <a:pt x="131" y="215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30" y="217"/>
                  <a:pt x="130" y="217"/>
                  <a:pt x="130" y="217"/>
                </a:cubicBezTo>
                <a:cubicBezTo>
                  <a:pt x="129" y="216"/>
                  <a:pt x="129" y="216"/>
                  <a:pt x="129" y="216"/>
                </a:cubicBezTo>
                <a:cubicBezTo>
                  <a:pt x="129" y="216"/>
                  <a:pt x="129" y="216"/>
                  <a:pt x="129" y="216"/>
                </a:cubicBezTo>
                <a:cubicBezTo>
                  <a:pt x="128" y="220"/>
                  <a:pt x="128" y="219"/>
                  <a:pt x="125" y="222"/>
                </a:cubicBezTo>
                <a:cubicBezTo>
                  <a:pt x="124" y="222"/>
                  <a:pt x="124" y="222"/>
                  <a:pt x="124" y="222"/>
                </a:cubicBezTo>
                <a:cubicBezTo>
                  <a:pt x="124" y="222"/>
                  <a:pt x="124" y="222"/>
                  <a:pt x="124" y="222"/>
                </a:cubicBezTo>
                <a:cubicBezTo>
                  <a:pt x="124" y="223"/>
                  <a:pt x="124" y="223"/>
                  <a:pt x="124" y="223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22" y="225"/>
                  <a:pt x="122" y="225"/>
                  <a:pt x="122" y="225"/>
                </a:cubicBezTo>
                <a:cubicBezTo>
                  <a:pt x="121" y="225"/>
                  <a:pt x="121" y="225"/>
                  <a:pt x="121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9" y="226"/>
                  <a:pt x="119" y="226"/>
                  <a:pt x="119" y="226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19" y="227"/>
                  <a:pt x="119" y="227"/>
                  <a:pt x="119" y="227"/>
                </a:cubicBezTo>
                <a:cubicBezTo>
                  <a:pt x="119" y="227"/>
                  <a:pt x="119" y="227"/>
                  <a:pt x="119" y="227"/>
                </a:cubicBezTo>
                <a:cubicBezTo>
                  <a:pt x="120" y="226"/>
                  <a:pt x="120" y="226"/>
                  <a:pt x="120" y="226"/>
                </a:cubicBezTo>
                <a:cubicBezTo>
                  <a:pt x="121" y="227"/>
                  <a:pt x="121" y="227"/>
                  <a:pt x="121" y="227"/>
                </a:cubicBezTo>
                <a:cubicBezTo>
                  <a:pt x="122" y="228"/>
                  <a:pt x="122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4" y="226"/>
                  <a:pt x="124" y="226"/>
                  <a:pt x="124" y="226"/>
                </a:cubicBezTo>
                <a:cubicBezTo>
                  <a:pt x="124" y="226"/>
                  <a:pt x="124" y="226"/>
                  <a:pt x="124" y="226"/>
                </a:cubicBezTo>
                <a:cubicBezTo>
                  <a:pt x="125" y="225"/>
                  <a:pt x="125" y="225"/>
                  <a:pt x="125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2" y="224"/>
                  <a:pt x="132" y="224"/>
                  <a:pt x="132" y="224"/>
                </a:cubicBezTo>
                <a:cubicBezTo>
                  <a:pt x="133" y="224"/>
                  <a:pt x="133" y="224"/>
                  <a:pt x="133" y="224"/>
                </a:cubicBezTo>
                <a:cubicBezTo>
                  <a:pt x="133" y="225"/>
                  <a:pt x="133" y="225"/>
                  <a:pt x="133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5" y="225"/>
                  <a:pt x="135" y="225"/>
                  <a:pt x="135" y="225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7" y="222"/>
                  <a:pt x="137" y="222"/>
                  <a:pt x="137" y="222"/>
                </a:cubicBezTo>
                <a:cubicBezTo>
                  <a:pt x="137" y="221"/>
                  <a:pt x="137" y="221"/>
                  <a:pt x="137" y="221"/>
                </a:cubicBezTo>
                <a:cubicBezTo>
                  <a:pt x="137" y="220"/>
                  <a:pt x="137" y="220"/>
                  <a:pt x="137" y="220"/>
                </a:cubicBezTo>
                <a:cubicBezTo>
                  <a:pt x="138" y="221"/>
                  <a:pt x="138" y="221"/>
                  <a:pt x="138" y="221"/>
                </a:cubicBezTo>
                <a:cubicBezTo>
                  <a:pt x="138" y="221"/>
                  <a:pt x="138" y="221"/>
                  <a:pt x="138" y="221"/>
                </a:cubicBezTo>
                <a:cubicBezTo>
                  <a:pt x="139" y="220"/>
                  <a:pt x="139" y="220"/>
                  <a:pt x="139" y="220"/>
                </a:cubicBezTo>
                <a:cubicBezTo>
                  <a:pt x="140" y="220"/>
                  <a:pt x="140" y="220"/>
                  <a:pt x="140" y="220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19"/>
                  <a:pt x="141" y="219"/>
                  <a:pt x="141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3" y="220"/>
                  <a:pt x="143" y="220"/>
                  <a:pt x="143" y="220"/>
                </a:cubicBezTo>
                <a:cubicBezTo>
                  <a:pt x="145" y="221"/>
                  <a:pt x="145" y="221"/>
                  <a:pt x="145" y="221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46" y="220"/>
                  <a:pt x="146" y="220"/>
                  <a:pt x="146" y="220"/>
                </a:cubicBezTo>
                <a:cubicBezTo>
                  <a:pt x="147" y="221"/>
                  <a:pt x="147" y="221"/>
                  <a:pt x="147" y="221"/>
                </a:cubicBezTo>
                <a:cubicBezTo>
                  <a:pt x="148" y="221"/>
                  <a:pt x="148" y="221"/>
                  <a:pt x="148" y="221"/>
                </a:cubicBezTo>
                <a:cubicBezTo>
                  <a:pt x="149" y="221"/>
                  <a:pt x="149" y="221"/>
                  <a:pt x="149" y="221"/>
                </a:cubicBezTo>
                <a:cubicBezTo>
                  <a:pt x="150" y="220"/>
                  <a:pt x="150" y="220"/>
                  <a:pt x="150" y="220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51" y="220"/>
                  <a:pt x="153" y="220"/>
                  <a:pt x="155" y="219"/>
                </a:cubicBezTo>
                <a:cubicBezTo>
                  <a:pt x="154" y="218"/>
                  <a:pt x="154" y="218"/>
                  <a:pt x="154" y="218"/>
                </a:cubicBezTo>
                <a:cubicBezTo>
                  <a:pt x="155" y="218"/>
                  <a:pt x="155" y="218"/>
                  <a:pt x="155" y="218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7" y="219"/>
                  <a:pt x="157" y="219"/>
                  <a:pt x="157" y="219"/>
                </a:cubicBezTo>
                <a:cubicBezTo>
                  <a:pt x="158" y="218"/>
                  <a:pt x="158" y="218"/>
                  <a:pt x="158" y="218"/>
                </a:cubicBezTo>
                <a:cubicBezTo>
                  <a:pt x="159" y="219"/>
                  <a:pt x="159" y="219"/>
                  <a:pt x="159" y="219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61" y="219"/>
                  <a:pt x="161" y="219"/>
                  <a:pt x="161" y="219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3" y="218"/>
                  <a:pt x="163" y="218"/>
                  <a:pt x="163" y="218"/>
                </a:cubicBezTo>
                <a:cubicBezTo>
                  <a:pt x="164" y="218"/>
                  <a:pt x="164" y="218"/>
                  <a:pt x="164" y="218"/>
                </a:cubicBezTo>
                <a:cubicBezTo>
                  <a:pt x="165" y="218"/>
                  <a:pt x="165" y="218"/>
                  <a:pt x="165" y="218"/>
                </a:cubicBezTo>
                <a:cubicBezTo>
                  <a:pt x="167" y="219"/>
                  <a:pt x="167" y="219"/>
                  <a:pt x="167" y="219"/>
                </a:cubicBezTo>
                <a:cubicBezTo>
                  <a:pt x="168" y="219"/>
                  <a:pt x="168" y="219"/>
                  <a:pt x="168" y="219"/>
                </a:cubicBezTo>
                <a:cubicBezTo>
                  <a:pt x="169" y="219"/>
                  <a:pt x="169" y="219"/>
                  <a:pt x="169" y="219"/>
                </a:cubicBezTo>
                <a:cubicBezTo>
                  <a:pt x="169" y="218"/>
                  <a:pt x="169" y="218"/>
                  <a:pt x="169" y="218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72" y="217"/>
                  <a:pt x="172" y="217"/>
                  <a:pt x="172" y="217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4" y="216"/>
                  <a:pt x="174" y="216"/>
                  <a:pt x="174" y="216"/>
                </a:cubicBezTo>
                <a:cubicBezTo>
                  <a:pt x="175" y="216"/>
                  <a:pt x="175" y="216"/>
                  <a:pt x="175" y="216"/>
                </a:cubicBezTo>
                <a:cubicBezTo>
                  <a:pt x="176" y="215"/>
                  <a:pt x="176" y="215"/>
                  <a:pt x="176" y="215"/>
                </a:cubicBezTo>
                <a:cubicBezTo>
                  <a:pt x="177" y="215"/>
                  <a:pt x="177" y="215"/>
                  <a:pt x="177" y="215"/>
                </a:cubicBezTo>
                <a:cubicBezTo>
                  <a:pt x="178" y="214"/>
                  <a:pt x="178" y="214"/>
                  <a:pt x="178" y="214"/>
                </a:cubicBezTo>
                <a:cubicBezTo>
                  <a:pt x="177" y="213"/>
                  <a:pt x="177" y="213"/>
                  <a:pt x="177" y="213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3" y="212"/>
                  <a:pt x="175" y="213"/>
                  <a:pt x="171" y="212"/>
                </a:cubicBezTo>
                <a:cubicBezTo>
                  <a:pt x="171" y="212"/>
                  <a:pt x="171" y="212"/>
                  <a:pt x="171" y="212"/>
                </a:cubicBezTo>
                <a:cubicBezTo>
                  <a:pt x="172" y="211"/>
                  <a:pt x="172" y="211"/>
                  <a:pt x="172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0" y="211"/>
                  <a:pt x="170" y="211"/>
                  <a:pt x="170" y="211"/>
                </a:cubicBezTo>
                <a:cubicBezTo>
                  <a:pt x="169" y="211"/>
                  <a:pt x="169" y="211"/>
                  <a:pt x="169" y="211"/>
                </a:cubicBezTo>
                <a:cubicBezTo>
                  <a:pt x="170" y="211"/>
                  <a:pt x="170" y="211"/>
                  <a:pt x="170" y="211"/>
                </a:cubicBezTo>
                <a:cubicBezTo>
                  <a:pt x="171" y="210"/>
                  <a:pt x="171" y="210"/>
                  <a:pt x="171" y="210"/>
                </a:cubicBezTo>
                <a:cubicBezTo>
                  <a:pt x="172" y="210"/>
                  <a:pt x="172" y="210"/>
                  <a:pt x="172" y="210"/>
                </a:cubicBezTo>
                <a:cubicBezTo>
                  <a:pt x="172" y="210"/>
                  <a:pt x="172" y="210"/>
                  <a:pt x="172" y="210"/>
                </a:cubicBezTo>
                <a:cubicBezTo>
                  <a:pt x="173" y="210"/>
                  <a:pt x="173" y="210"/>
                  <a:pt x="173" y="210"/>
                </a:cubicBezTo>
                <a:cubicBezTo>
                  <a:pt x="174" y="209"/>
                  <a:pt x="174" y="209"/>
                  <a:pt x="174" y="209"/>
                </a:cubicBezTo>
                <a:cubicBezTo>
                  <a:pt x="173" y="208"/>
                  <a:pt x="173" y="208"/>
                  <a:pt x="173" y="208"/>
                </a:cubicBezTo>
                <a:cubicBezTo>
                  <a:pt x="173" y="208"/>
                  <a:pt x="173" y="208"/>
                  <a:pt x="173" y="208"/>
                </a:cubicBezTo>
                <a:cubicBezTo>
                  <a:pt x="172" y="208"/>
                  <a:pt x="172" y="208"/>
                  <a:pt x="172" y="208"/>
                </a:cubicBezTo>
                <a:cubicBezTo>
                  <a:pt x="173" y="208"/>
                  <a:pt x="173" y="208"/>
                  <a:pt x="173" y="208"/>
                </a:cubicBezTo>
                <a:cubicBezTo>
                  <a:pt x="174" y="207"/>
                  <a:pt x="174" y="207"/>
                  <a:pt x="174" y="207"/>
                </a:cubicBezTo>
                <a:cubicBezTo>
                  <a:pt x="175" y="208"/>
                  <a:pt x="175" y="208"/>
                  <a:pt x="175" y="208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6" y="206"/>
                  <a:pt x="176" y="206"/>
                  <a:pt x="176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180" y="203"/>
                  <a:pt x="180" y="203"/>
                  <a:pt x="180" y="203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81" y="200"/>
                  <a:pt x="181" y="200"/>
                  <a:pt x="181" y="200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1" y="198"/>
                  <a:pt x="181" y="198"/>
                  <a:pt x="181" y="198"/>
                </a:cubicBezTo>
                <a:cubicBezTo>
                  <a:pt x="181" y="197"/>
                  <a:pt x="181" y="197"/>
                  <a:pt x="181" y="197"/>
                </a:cubicBezTo>
                <a:cubicBezTo>
                  <a:pt x="180" y="196"/>
                  <a:pt x="180" y="196"/>
                  <a:pt x="180" y="196"/>
                </a:cubicBezTo>
                <a:cubicBezTo>
                  <a:pt x="179" y="196"/>
                  <a:pt x="179" y="196"/>
                  <a:pt x="179" y="196"/>
                </a:cubicBezTo>
                <a:cubicBezTo>
                  <a:pt x="179" y="195"/>
                  <a:pt x="179" y="195"/>
                  <a:pt x="179" y="195"/>
                </a:cubicBezTo>
                <a:cubicBezTo>
                  <a:pt x="178" y="195"/>
                  <a:pt x="178" y="195"/>
                  <a:pt x="178" y="195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2" y="194"/>
                  <a:pt x="171" y="194"/>
                  <a:pt x="170" y="196"/>
                </a:cubicBezTo>
                <a:cubicBezTo>
                  <a:pt x="169" y="196"/>
                  <a:pt x="169" y="196"/>
                  <a:pt x="169" y="196"/>
                </a:cubicBezTo>
                <a:cubicBezTo>
                  <a:pt x="169" y="196"/>
                  <a:pt x="169" y="196"/>
                  <a:pt x="169" y="196"/>
                </a:cubicBezTo>
                <a:cubicBezTo>
                  <a:pt x="168" y="195"/>
                  <a:pt x="168" y="195"/>
                  <a:pt x="168" y="19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68" y="194"/>
                  <a:pt x="168" y="194"/>
                  <a:pt x="168" y="194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70" y="192"/>
                  <a:pt x="170" y="192"/>
                  <a:pt x="170" y="192"/>
                </a:cubicBezTo>
                <a:cubicBezTo>
                  <a:pt x="170" y="191"/>
                  <a:pt x="170" y="191"/>
                  <a:pt x="170" y="191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69" y="189"/>
                  <a:pt x="169" y="189"/>
                  <a:pt x="169" y="189"/>
                </a:cubicBezTo>
                <a:cubicBezTo>
                  <a:pt x="169" y="188"/>
                  <a:pt x="169" y="188"/>
                  <a:pt x="169" y="188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4" y="186"/>
                  <a:pt x="164" y="186"/>
                  <a:pt x="164" y="186"/>
                </a:cubicBezTo>
                <a:cubicBezTo>
                  <a:pt x="164" y="186"/>
                  <a:pt x="164" y="186"/>
                  <a:pt x="164" y="186"/>
                </a:cubicBezTo>
                <a:cubicBezTo>
                  <a:pt x="163" y="186"/>
                  <a:pt x="163" y="186"/>
                  <a:pt x="163" y="186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3" y="186"/>
                  <a:pt x="163" y="186"/>
                  <a:pt x="163" y="186"/>
                </a:cubicBezTo>
                <a:cubicBezTo>
                  <a:pt x="164" y="186"/>
                  <a:pt x="164" y="186"/>
                  <a:pt x="164" y="186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6" y="185"/>
                  <a:pt x="166" y="185"/>
                  <a:pt x="166" y="185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68" y="186"/>
                  <a:pt x="168" y="186"/>
                  <a:pt x="168" y="186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68" y="186"/>
                  <a:pt x="168" y="186"/>
                  <a:pt x="168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7" y="185"/>
                  <a:pt x="167" y="185"/>
                  <a:pt x="167" y="185"/>
                </a:cubicBezTo>
                <a:cubicBezTo>
                  <a:pt x="167" y="184"/>
                  <a:pt x="167" y="184"/>
                  <a:pt x="167" y="184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7" y="181"/>
                  <a:pt x="167" y="181"/>
                  <a:pt x="167" y="181"/>
                </a:cubicBezTo>
                <a:cubicBezTo>
                  <a:pt x="165" y="180"/>
                  <a:pt x="165" y="179"/>
                  <a:pt x="164" y="177"/>
                </a:cubicBezTo>
                <a:cubicBezTo>
                  <a:pt x="162" y="176"/>
                  <a:pt x="161" y="175"/>
                  <a:pt x="159" y="176"/>
                </a:cubicBezTo>
                <a:cubicBezTo>
                  <a:pt x="159" y="175"/>
                  <a:pt x="159" y="175"/>
                  <a:pt x="159" y="175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58" y="172"/>
                  <a:pt x="157" y="171"/>
                  <a:pt x="157" y="170"/>
                </a:cubicBezTo>
                <a:cubicBezTo>
                  <a:pt x="156" y="169"/>
                  <a:pt x="156" y="169"/>
                  <a:pt x="156" y="169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56" y="167"/>
                  <a:pt x="156" y="167"/>
                  <a:pt x="156" y="167"/>
                </a:cubicBezTo>
                <a:cubicBezTo>
                  <a:pt x="156" y="167"/>
                  <a:pt x="156" y="167"/>
                  <a:pt x="156" y="16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2" y="161"/>
                  <a:pt x="152" y="161"/>
                  <a:pt x="152" y="161"/>
                </a:cubicBezTo>
                <a:cubicBezTo>
                  <a:pt x="151" y="161"/>
                  <a:pt x="151" y="161"/>
                  <a:pt x="151" y="16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1" y="160"/>
                  <a:pt x="141" y="160"/>
                  <a:pt x="141" y="160"/>
                </a:cubicBezTo>
                <a:cubicBezTo>
                  <a:pt x="141" y="160"/>
                  <a:pt x="141" y="160"/>
                  <a:pt x="141" y="160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41" y="160"/>
                  <a:pt x="141" y="160"/>
                  <a:pt x="141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9"/>
                  <a:pt x="144" y="159"/>
                  <a:pt x="144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7" y="156"/>
                  <a:pt x="147" y="156"/>
                  <a:pt x="147" y="156"/>
                </a:cubicBezTo>
                <a:cubicBezTo>
                  <a:pt x="147" y="155"/>
                  <a:pt x="147" y="155"/>
                  <a:pt x="147" y="155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9" y="154"/>
                  <a:pt x="149" y="154"/>
                  <a:pt x="149" y="154"/>
                </a:cubicBezTo>
                <a:cubicBezTo>
                  <a:pt x="150" y="153"/>
                  <a:pt x="150" y="153"/>
                  <a:pt x="150" y="153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51" y="152"/>
                  <a:pt x="151" y="152"/>
                  <a:pt x="151" y="152"/>
                </a:cubicBezTo>
                <a:cubicBezTo>
                  <a:pt x="151" y="151"/>
                  <a:pt x="151" y="151"/>
                  <a:pt x="151" y="151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48"/>
                  <a:pt x="153" y="148"/>
                  <a:pt x="153" y="148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56" y="145"/>
                  <a:pt x="156" y="145"/>
                  <a:pt x="156" y="145"/>
                </a:cubicBezTo>
                <a:cubicBezTo>
                  <a:pt x="156" y="144"/>
                  <a:pt x="156" y="144"/>
                  <a:pt x="156" y="144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50" y="141"/>
                  <a:pt x="148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44" y="141"/>
                  <a:pt x="144" y="141"/>
                  <a:pt x="144" y="141"/>
                </a:cubicBezTo>
                <a:cubicBezTo>
                  <a:pt x="143" y="141"/>
                  <a:pt x="143" y="141"/>
                  <a:pt x="143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39" y="142"/>
                  <a:pt x="139" y="142"/>
                  <a:pt x="139" y="142"/>
                </a:cubicBezTo>
                <a:cubicBezTo>
                  <a:pt x="138" y="143"/>
                  <a:pt x="138" y="143"/>
                  <a:pt x="138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8" y="141"/>
                  <a:pt x="138" y="141"/>
                  <a:pt x="138" y="141"/>
                </a:cubicBezTo>
                <a:cubicBezTo>
                  <a:pt x="137" y="142"/>
                  <a:pt x="137" y="142"/>
                  <a:pt x="137" y="142"/>
                </a:cubicBezTo>
                <a:cubicBezTo>
                  <a:pt x="136" y="142"/>
                  <a:pt x="136" y="142"/>
                  <a:pt x="136" y="142"/>
                </a:cubicBezTo>
                <a:cubicBezTo>
                  <a:pt x="137" y="141"/>
                  <a:pt x="137" y="141"/>
                  <a:pt x="137" y="141"/>
                </a:cubicBezTo>
                <a:cubicBezTo>
                  <a:pt x="138" y="141"/>
                  <a:pt x="138" y="141"/>
                  <a:pt x="138" y="141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40" y="141"/>
                  <a:pt x="140" y="141"/>
                  <a:pt x="140" y="141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7" y="139"/>
                  <a:pt x="137" y="139"/>
                  <a:pt x="137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7" y="139"/>
                  <a:pt x="137" y="139"/>
                  <a:pt x="137" y="139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39" y="139"/>
                  <a:pt x="139" y="139"/>
                  <a:pt x="139" y="139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41" y="137"/>
                  <a:pt x="141" y="137"/>
                  <a:pt x="141" y="137"/>
                </a:cubicBezTo>
                <a:cubicBezTo>
                  <a:pt x="142" y="137"/>
                  <a:pt x="142" y="137"/>
                  <a:pt x="142" y="137"/>
                </a:cubicBezTo>
                <a:cubicBezTo>
                  <a:pt x="143" y="136"/>
                  <a:pt x="143" y="136"/>
                  <a:pt x="143" y="136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6" y="134"/>
                  <a:pt x="146" y="134"/>
                  <a:pt x="146" y="134"/>
                </a:cubicBezTo>
                <a:cubicBezTo>
                  <a:pt x="147" y="134"/>
                  <a:pt x="147" y="134"/>
                  <a:pt x="147" y="134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3" y="131"/>
                  <a:pt x="143" y="131"/>
                  <a:pt x="143" y="131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7" y="132"/>
                  <a:pt x="137" y="132"/>
                  <a:pt x="137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5" y="132"/>
                  <a:pt x="135" y="132"/>
                  <a:pt x="135" y="132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5" y="132"/>
                  <a:pt x="135" y="132"/>
                  <a:pt x="135" y="132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3" y="131"/>
                  <a:pt x="133" y="131"/>
                  <a:pt x="133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1" y="135"/>
                  <a:pt x="131" y="135"/>
                  <a:pt x="131" y="135"/>
                </a:cubicBezTo>
                <a:cubicBezTo>
                  <a:pt x="130" y="135"/>
                  <a:pt x="130" y="135"/>
                  <a:pt x="130" y="135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30" y="138"/>
                  <a:pt x="130" y="138"/>
                  <a:pt x="130" y="138"/>
                </a:cubicBezTo>
                <a:cubicBezTo>
                  <a:pt x="130" y="139"/>
                  <a:pt x="130" y="139"/>
                  <a:pt x="130" y="139"/>
                </a:cubicBezTo>
                <a:cubicBezTo>
                  <a:pt x="129" y="139"/>
                  <a:pt x="129" y="139"/>
                  <a:pt x="129" y="139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39"/>
                  <a:pt x="126" y="139"/>
                  <a:pt x="126" y="139"/>
                </a:cubicBezTo>
                <a:lnTo>
                  <a:pt x="125" y="140"/>
                </a:lnTo>
                <a:close/>
                <a:moveTo>
                  <a:pt x="120" y="148"/>
                </a:moveTo>
                <a:cubicBezTo>
                  <a:pt x="119" y="149"/>
                  <a:pt x="119" y="149"/>
                  <a:pt x="119" y="149"/>
                </a:cubicBezTo>
                <a:cubicBezTo>
                  <a:pt x="120" y="149"/>
                  <a:pt x="120" y="149"/>
                  <a:pt x="120" y="149"/>
                </a:cubicBezTo>
                <a:cubicBezTo>
                  <a:pt x="121" y="149"/>
                  <a:pt x="121" y="149"/>
                  <a:pt x="121" y="149"/>
                </a:cubicBezTo>
                <a:lnTo>
                  <a:pt x="120" y="148"/>
                </a:lnTo>
                <a:close/>
                <a:moveTo>
                  <a:pt x="120" y="157"/>
                </a:moveTo>
                <a:cubicBezTo>
                  <a:pt x="123" y="157"/>
                  <a:pt x="122" y="156"/>
                  <a:pt x="125" y="156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1" y="153"/>
                  <a:pt x="121" y="153"/>
                  <a:pt x="121" y="153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2" y="155"/>
                  <a:pt x="122" y="155"/>
                  <a:pt x="122" y="155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2" y="156"/>
                  <a:pt x="122" y="156"/>
                  <a:pt x="122" y="156"/>
                </a:cubicBezTo>
                <a:cubicBezTo>
                  <a:pt x="121" y="156"/>
                  <a:pt x="121" y="156"/>
                  <a:pt x="121" y="156"/>
                </a:cubicBezTo>
                <a:lnTo>
                  <a:pt x="120" y="157"/>
                </a:lnTo>
                <a:close/>
                <a:moveTo>
                  <a:pt x="122" y="161"/>
                </a:moveTo>
                <a:cubicBezTo>
                  <a:pt x="123" y="160"/>
                  <a:pt x="123" y="160"/>
                  <a:pt x="123" y="16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24" y="158"/>
                  <a:pt x="124" y="158"/>
                  <a:pt x="124" y="158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2" y="162"/>
                  <a:pt x="122" y="162"/>
                  <a:pt x="122" y="162"/>
                </a:cubicBezTo>
                <a:lnTo>
                  <a:pt x="122" y="161"/>
                </a:lnTo>
                <a:close/>
                <a:moveTo>
                  <a:pt x="123" y="143"/>
                </a:moveTo>
                <a:cubicBezTo>
                  <a:pt x="123" y="144"/>
                  <a:pt x="123" y="144"/>
                  <a:pt x="123" y="144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5"/>
                  <a:pt x="123" y="145"/>
                  <a:pt x="123" y="145"/>
                </a:cubicBezTo>
                <a:lnTo>
                  <a:pt x="123" y="143"/>
                </a:lnTo>
                <a:close/>
                <a:moveTo>
                  <a:pt x="128" y="166"/>
                </a:moveTo>
                <a:cubicBezTo>
                  <a:pt x="129" y="165"/>
                  <a:pt x="129" y="165"/>
                  <a:pt x="129" y="165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6" y="165"/>
                  <a:pt x="126" y="165"/>
                  <a:pt x="126" y="165"/>
                </a:cubicBezTo>
                <a:cubicBezTo>
                  <a:pt x="127" y="166"/>
                  <a:pt x="127" y="166"/>
                  <a:pt x="127" y="166"/>
                </a:cubicBezTo>
                <a:lnTo>
                  <a:pt x="128" y="166"/>
                </a:lnTo>
                <a:close/>
                <a:moveTo>
                  <a:pt x="133" y="179"/>
                </a:moveTo>
                <a:cubicBezTo>
                  <a:pt x="132" y="178"/>
                  <a:pt x="132" y="178"/>
                  <a:pt x="132" y="178"/>
                </a:cubicBezTo>
                <a:cubicBezTo>
                  <a:pt x="131" y="179"/>
                  <a:pt x="131" y="179"/>
                  <a:pt x="131" y="179"/>
                </a:cubicBezTo>
                <a:cubicBezTo>
                  <a:pt x="131" y="180"/>
                  <a:pt x="131" y="180"/>
                  <a:pt x="131" y="180"/>
                </a:cubicBezTo>
                <a:cubicBezTo>
                  <a:pt x="130" y="181"/>
                  <a:pt x="130" y="181"/>
                  <a:pt x="130" y="181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2" y="181"/>
                  <a:pt x="132" y="182"/>
                  <a:pt x="133" y="179"/>
                </a:cubicBezTo>
                <a:close/>
                <a:moveTo>
                  <a:pt x="146" y="129"/>
                </a:moveTo>
                <a:cubicBezTo>
                  <a:pt x="146" y="128"/>
                  <a:pt x="146" y="128"/>
                  <a:pt x="146" y="128"/>
                </a:cubicBezTo>
                <a:cubicBezTo>
                  <a:pt x="145" y="128"/>
                  <a:pt x="145" y="128"/>
                  <a:pt x="145" y="128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46" y="129"/>
                  <a:pt x="146" y="129"/>
                  <a:pt x="146" y="129"/>
                </a:cubicBezTo>
                <a:close/>
                <a:moveTo>
                  <a:pt x="146" y="127"/>
                </a:moveTo>
                <a:cubicBezTo>
                  <a:pt x="147" y="128"/>
                  <a:pt x="147" y="128"/>
                  <a:pt x="147" y="128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9" y="127"/>
                  <a:pt x="149" y="127"/>
                  <a:pt x="149" y="127"/>
                </a:cubicBezTo>
                <a:cubicBezTo>
                  <a:pt x="149" y="127"/>
                  <a:pt x="149" y="127"/>
                  <a:pt x="149" y="127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6"/>
                  <a:pt x="146" y="126"/>
                  <a:pt x="146" y="126"/>
                </a:cubicBezTo>
                <a:cubicBezTo>
                  <a:pt x="146" y="127"/>
                  <a:pt x="146" y="127"/>
                  <a:pt x="146" y="127"/>
                </a:cubicBezTo>
                <a:close/>
                <a:moveTo>
                  <a:pt x="148" y="130"/>
                </a:moveTo>
                <a:cubicBezTo>
                  <a:pt x="149" y="130"/>
                  <a:pt x="149" y="130"/>
                  <a:pt x="149" y="130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8" y="129"/>
                  <a:pt x="148" y="129"/>
                  <a:pt x="148" y="129"/>
                </a:cubicBezTo>
                <a:lnTo>
                  <a:pt x="148" y="130"/>
                </a:lnTo>
                <a:close/>
                <a:moveTo>
                  <a:pt x="149" y="124"/>
                </a:moveTo>
                <a:cubicBezTo>
                  <a:pt x="149" y="123"/>
                  <a:pt x="149" y="123"/>
                  <a:pt x="149" y="123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9" y="124"/>
                  <a:pt x="149" y="124"/>
                  <a:pt x="149" y="124"/>
                </a:cubicBezTo>
                <a:close/>
                <a:moveTo>
                  <a:pt x="152" y="124"/>
                </a:moveTo>
                <a:cubicBezTo>
                  <a:pt x="151" y="124"/>
                  <a:pt x="151" y="124"/>
                  <a:pt x="151" y="124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151" y="124"/>
                  <a:pt x="151" y="124"/>
                  <a:pt x="151" y="124"/>
                </a:cubicBezTo>
                <a:lnTo>
                  <a:pt x="152" y="124"/>
                </a:lnTo>
                <a:close/>
                <a:moveTo>
                  <a:pt x="161" y="113"/>
                </a:moveTo>
                <a:cubicBezTo>
                  <a:pt x="162" y="114"/>
                  <a:pt x="162" y="114"/>
                  <a:pt x="162" y="114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4" y="112"/>
                  <a:pt x="164" y="112"/>
                </a:cubicBezTo>
                <a:cubicBezTo>
                  <a:pt x="163" y="111"/>
                  <a:pt x="163" y="111"/>
                  <a:pt x="163" y="111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2" y="109"/>
                  <a:pt x="162" y="109"/>
                  <a:pt x="162" y="109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61" y="111"/>
                  <a:pt x="161" y="111"/>
                  <a:pt x="161" y="111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60" y="113"/>
                  <a:pt x="160" y="113"/>
                  <a:pt x="160" y="113"/>
                </a:cubicBezTo>
                <a:cubicBezTo>
                  <a:pt x="160" y="113"/>
                  <a:pt x="160" y="113"/>
                  <a:pt x="160" y="113"/>
                </a:cubicBezTo>
                <a:cubicBezTo>
                  <a:pt x="160" y="114"/>
                  <a:pt x="160" y="114"/>
                  <a:pt x="160" y="114"/>
                </a:cubicBezTo>
                <a:lnTo>
                  <a:pt x="161" y="113"/>
                </a:lnTo>
                <a:close/>
                <a:moveTo>
                  <a:pt x="120" y="94"/>
                </a:moveTo>
                <a:cubicBezTo>
                  <a:pt x="121" y="93"/>
                  <a:pt x="121" y="93"/>
                  <a:pt x="121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20" y="94"/>
                  <a:pt x="120" y="94"/>
                  <a:pt x="120" y="94"/>
                </a:cubicBezTo>
                <a:close/>
                <a:moveTo>
                  <a:pt x="122" y="100"/>
                </a:move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9"/>
                  <a:pt x="121" y="99"/>
                  <a:pt x="121" y="99"/>
                </a:cubicBezTo>
                <a:lnTo>
                  <a:pt x="122" y="100"/>
                </a:lnTo>
                <a:close/>
                <a:moveTo>
                  <a:pt x="124" y="97"/>
                </a:moveTo>
                <a:cubicBezTo>
                  <a:pt x="123" y="96"/>
                  <a:pt x="123" y="96"/>
                  <a:pt x="123" y="96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3" y="97"/>
                  <a:pt x="123" y="97"/>
                  <a:pt x="123" y="97"/>
                </a:cubicBezTo>
                <a:lnTo>
                  <a:pt x="124" y="97"/>
                </a:lnTo>
                <a:close/>
                <a:moveTo>
                  <a:pt x="126" y="91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5" y="92"/>
                  <a:pt x="125" y="92"/>
                  <a:pt x="125" y="92"/>
                </a:cubicBezTo>
                <a:lnTo>
                  <a:pt x="126" y="91"/>
                </a:lnTo>
                <a:close/>
                <a:moveTo>
                  <a:pt x="123" y="92"/>
                </a:moveTo>
                <a:cubicBezTo>
                  <a:pt x="123" y="93"/>
                  <a:pt x="123" y="93"/>
                  <a:pt x="123" y="93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122" y="93"/>
                  <a:pt x="122" y="93"/>
                  <a:pt x="122" y="93"/>
                </a:cubicBezTo>
                <a:cubicBezTo>
                  <a:pt x="122" y="93"/>
                  <a:pt x="122" y="93"/>
                  <a:pt x="122" y="93"/>
                </a:cubicBezTo>
                <a:cubicBezTo>
                  <a:pt x="123" y="93"/>
                  <a:pt x="123" y="93"/>
                  <a:pt x="123" y="93"/>
                </a:cubicBezTo>
                <a:lnTo>
                  <a:pt x="123" y="92"/>
                </a:lnTo>
                <a:close/>
                <a:moveTo>
                  <a:pt x="121" y="91"/>
                </a:moveTo>
                <a:cubicBezTo>
                  <a:pt x="120" y="91"/>
                  <a:pt x="120" y="91"/>
                  <a:pt x="120" y="91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3"/>
                  <a:pt x="122" y="93"/>
                  <a:pt x="122" y="93"/>
                </a:cubicBezTo>
                <a:cubicBezTo>
                  <a:pt x="121" y="92"/>
                  <a:pt x="121" y="92"/>
                  <a:pt x="121" y="92"/>
                </a:cubicBezTo>
                <a:lnTo>
                  <a:pt x="121" y="91"/>
                </a:lnTo>
                <a:close/>
                <a:moveTo>
                  <a:pt x="155" y="219"/>
                </a:moveTo>
                <a:cubicBezTo>
                  <a:pt x="153" y="220"/>
                  <a:pt x="153" y="220"/>
                  <a:pt x="153" y="220"/>
                </a:cubicBezTo>
                <a:cubicBezTo>
                  <a:pt x="154" y="221"/>
                  <a:pt x="154" y="221"/>
                  <a:pt x="154" y="221"/>
                </a:cubicBezTo>
                <a:cubicBezTo>
                  <a:pt x="155" y="221"/>
                  <a:pt x="155" y="221"/>
                  <a:pt x="155" y="221"/>
                </a:cubicBezTo>
                <a:cubicBezTo>
                  <a:pt x="155" y="221"/>
                  <a:pt x="155" y="221"/>
                  <a:pt x="155" y="221"/>
                </a:cubicBezTo>
                <a:cubicBezTo>
                  <a:pt x="156" y="221"/>
                  <a:pt x="156" y="221"/>
                  <a:pt x="156" y="221"/>
                </a:cubicBezTo>
                <a:cubicBezTo>
                  <a:pt x="157" y="220"/>
                  <a:pt x="157" y="220"/>
                  <a:pt x="157" y="220"/>
                </a:cubicBezTo>
                <a:cubicBezTo>
                  <a:pt x="156" y="219"/>
                  <a:pt x="156" y="219"/>
                  <a:pt x="156" y="219"/>
                </a:cubicBezTo>
                <a:lnTo>
                  <a:pt x="155" y="219"/>
                </a:lnTo>
                <a:close/>
                <a:moveTo>
                  <a:pt x="558" y="377"/>
                </a:moveTo>
                <a:cubicBezTo>
                  <a:pt x="558" y="376"/>
                  <a:pt x="558" y="376"/>
                  <a:pt x="558" y="376"/>
                </a:cubicBezTo>
                <a:cubicBezTo>
                  <a:pt x="557" y="375"/>
                  <a:pt x="557" y="375"/>
                  <a:pt x="557" y="375"/>
                </a:cubicBezTo>
                <a:cubicBezTo>
                  <a:pt x="556" y="375"/>
                  <a:pt x="556" y="375"/>
                  <a:pt x="556" y="375"/>
                </a:cubicBezTo>
                <a:cubicBezTo>
                  <a:pt x="556" y="374"/>
                  <a:pt x="556" y="374"/>
                  <a:pt x="556" y="374"/>
                </a:cubicBezTo>
                <a:cubicBezTo>
                  <a:pt x="556" y="373"/>
                  <a:pt x="556" y="373"/>
                  <a:pt x="556" y="373"/>
                </a:cubicBezTo>
                <a:cubicBezTo>
                  <a:pt x="556" y="372"/>
                  <a:pt x="556" y="372"/>
                  <a:pt x="556" y="372"/>
                </a:cubicBezTo>
                <a:cubicBezTo>
                  <a:pt x="556" y="371"/>
                  <a:pt x="556" y="371"/>
                  <a:pt x="556" y="371"/>
                </a:cubicBezTo>
                <a:cubicBezTo>
                  <a:pt x="555" y="371"/>
                  <a:pt x="555" y="371"/>
                  <a:pt x="555" y="371"/>
                </a:cubicBezTo>
                <a:cubicBezTo>
                  <a:pt x="554" y="370"/>
                  <a:pt x="554" y="370"/>
                  <a:pt x="554" y="370"/>
                </a:cubicBezTo>
                <a:cubicBezTo>
                  <a:pt x="553" y="369"/>
                  <a:pt x="553" y="369"/>
                  <a:pt x="553" y="369"/>
                </a:cubicBezTo>
                <a:cubicBezTo>
                  <a:pt x="552" y="369"/>
                  <a:pt x="552" y="369"/>
                  <a:pt x="552" y="369"/>
                </a:cubicBezTo>
                <a:cubicBezTo>
                  <a:pt x="552" y="369"/>
                  <a:pt x="552" y="369"/>
                  <a:pt x="552" y="369"/>
                </a:cubicBezTo>
                <a:cubicBezTo>
                  <a:pt x="552" y="368"/>
                  <a:pt x="552" y="368"/>
                  <a:pt x="552" y="368"/>
                </a:cubicBezTo>
                <a:cubicBezTo>
                  <a:pt x="553" y="367"/>
                  <a:pt x="553" y="367"/>
                  <a:pt x="553" y="367"/>
                </a:cubicBezTo>
                <a:cubicBezTo>
                  <a:pt x="553" y="366"/>
                  <a:pt x="553" y="366"/>
                  <a:pt x="553" y="366"/>
                </a:cubicBezTo>
                <a:cubicBezTo>
                  <a:pt x="553" y="365"/>
                  <a:pt x="553" y="365"/>
                  <a:pt x="553" y="365"/>
                </a:cubicBezTo>
                <a:cubicBezTo>
                  <a:pt x="554" y="364"/>
                  <a:pt x="554" y="364"/>
                  <a:pt x="554" y="364"/>
                </a:cubicBezTo>
                <a:cubicBezTo>
                  <a:pt x="553" y="364"/>
                  <a:pt x="553" y="364"/>
                  <a:pt x="553" y="364"/>
                </a:cubicBezTo>
                <a:cubicBezTo>
                  <a:pt x="552" y="363"/>
                  <a:pt x="552" y="363"/>
                  <a:pt x="552" y="363"/>
                </a:cubicBezTo>
                <a:cubicBezTo>
                  <a:pt x="552" y="362"/>
                  <a:pt x="552" y="362"/>
                  <a:pt x="552" y="362"/>
                </a:cubicBezTo>
                <a:cubicBezTo>
                  <a:pt x="552" y="362"/>
                  <a:pt x="552" y="362"/>
                  <a:pt x="552" y="362"/>
                </a:cubicBezTo>
                <a:cubicBezTo>
                  <a:pt x="552" y="361"/>
                  <a:pt x="552" y="361"/>
                  <a:pt x="552" y="361"/>
                </a:cubicBezTo>
                <a:cubicBezTo>
                  <a:pt x="552" y="360"/>
                  <a:pt x="552" y="360"/>
                  <a:pt x="552" y="360"/>
                </a:cubicBezTo>
                <a:cubicBezTo>
                  <a:pt x="552" y="359"/>
                  <a:pt x="552" y="359"/>
                  <a:pt x="552" y="359"/>
                </a:cubicBezTo>
                <a:cubicBezTo>
                  <a:pt x="552" y="358"/>
                  <a:pt x="552" y="358"/>
                  <a:pt x="552" y="358"/>
                </a:cubicBezTo>
                <a:cubicBezTo>
                  <a:pt x="551" y="357"/>
                  <a:pt x="551" y="357"/>
                  <a:pt x="551" y="357"/>
                </a:cubicBezTo>
                <a:cubicBezTo>
                  <a:pt x="550" y="356"/>
                  <a:pt x="550" y="356"/>
                  <a:pt x="550" y="356"/>
                </a:cubicBezTo>
                <a:cubicBezTo>
                  <a:pt x="550" y="356"/>
                  <a:pt x="550" y="356"/>
                  <a:pt x="550" y="356"/>
                </a:cubicBezTo>
                <a:cubicBezTo>
                  <a:pt x="550" y="355"/>
                  <a:pt x="550" y="355"/>
                  <a:pt x="550" y="355"/>
                </a:cubicBezTo>
                <a:cubicBezTo>
                  <a:pt x="550" y="354"/>
                  <a:pt x="550" y="354"/>
                  <a:pt x="550" y="354"/>
                </a:cubicBezTo>
                <a:cubicBezTo>
                  <a:pt x="549" y="353"/>
                  <a:pt x="549" y="353"/>
                  <a:pt x="549" y="353"/>
                </a:cubicBezTo>
                <a:cubicBezTo>
                  <a:pt x="549" y="352"/>
                  <a:pt x="549" y="352"/>
                  <a:pt x="549" y="352"/>
                </a:cubicBezTo>
                <a:cubicBezTo>
                  <a:pt x="548" y="352"/>
                  <a:pt x="548" y="352"/>
                  <a:pt x="548" y="352"/>
                </a:cubicBezTo>
                <a:cubicBezTo>
                  <a:pt x="549" y="351"/>
                  <a:pt x="549" y="351"/>
                  <a:pt x="549" y="351"/>
                </a:cubicBezTo>
                <a:cubicBezTo>
                  <a:pt x="551" y="351"/>
                  <a:pt x="551" y="351"/>
                  <a:pt x="551" y="351"/>
                </a:cubicBezTo>
                <a:cubicBezTo>
                  <a:pt x="552" y="351"/>
                  <a:pt x="552" y="351"/>
                  <a:pt x="552" y="351"/>
                </a:cubicBezTo>
                <a:cubicBezTo>
                  <a:pt x="552" y="350"/>
                  <a:pt x="552" y="350"/>
                  <a:pt x="552" y="350"/>
                </a:cubicBezTo>
                <a:cubicBezTo>
                  <a:pt x="552" y="349"/>
                  <a:pt x="552" y="349"/>
                  <a:pt x="552" y="349"/>
                </a:cubicBezTo>
                <a:cubicBezTo>
                  <a:pt x="552" y="348"/>
                  <a:pt x="552" y="348"/>
                  <a:pt x="552" y="348"/>
                </a:cubicBezTo>
                <a:cubicBezTo>
                  <a:pt x="552" y="348"/>
                  <a:pt x="552" y="348"/>
                  <a:pt x="552" y="348"/>
                </a:cubicBezTo>
                <a:cubicBezTo>
                  <a:pt x="553" y="347"/>
                  <a:pt x="553" y="347"/>
                  <a:pt x="553" y="347"/>
                </a:cubicBezTo>
                <a:cubicBezTo>
                  <a:pt x="554" y="348"/>
                  <a:pt x="554" y="348"/>
                  <a:pt x="554" y="348"/>
                </a:cubicBezTo>
                <a:cubicBezTo>
                  <a:pt x="555" y="348"/>
                  <a:pt x="555" y="348"/>
                  <a:pt x="555" y="348"/>
                </a:cubicBezTo>
                <a:cubicBezTo>
                  <a:pt x="555" y="349"/>
                  <a:pt x="555" y="349"/>
                  <a:pt x="555" y="349"/>
                </a:cubicBezTo>
                <a:cubicBezTo>
                  <a:pt x="555" y="348"/>
                  <a:pt x="555" y="348"/>
                  <a:pt x="555" y="348"/>
                </a:cubicBezTo>
                <a:cubicBezTo>
                  <a:pt x="554" y="348"/>
                  <a:pt x="554" y="348"/>
                  <a:pt x="554" y="348"/>
                </a:cubicBezTo>
                <a:cubicBezTo>
                  <a:pt x="553" y="347"/>
                  <a:pt x="553" y="347"/>
                  <a:pt x="553" y="347"/>
                </a:cubicBezTo>
                <a:cubicBezTo>
                  <a:pt x="552" y="346"/>
                  <a:pt x="552" y="346"/>
                  <a:pt x="552" y="346"/>
                </a:cubicBezTo>
                <a:cubicBezTo>
                  <a:pt x="552" y="345"/>
                  <a:pt x="552" y="345"/>
                  <a:pt x="552" y="345"/>
                </a:cubicBezTo>
                <a:cubicBezTo>
                  <a:pt x="551" y="344"/>
                  <a:pt x="551" y="344"/>
                  <a:pt x="551" y="344"/>
                </a:cubicBezTo>
                <a:cubicBezTo>
                  <a:pt x="551" y="344"/>
                  <a:pt x="551" y="344"/>
                  <a:pt x="551" y="344"/>
                </a:cubicBezTo>
                <a:cubicBezTo>
                  <a:pt x="550" y="344"/>
                  <a:pt x="550" y="344"/>
                  <a:pt x="550" y="344"/>
                </a:cubicBezTo>
                <a:cubicBezTo>
                  <a:pt x="546" y="345"/>
                  <a:pt x="547" y="344"/>
                  <a:pt x="544" y="343"/>
                </a:cubicBezTo>
                <a:cubicBezTo>
                  <a:pt x="544" y="342"/>
                  <a:pt x="544" y="342"/>
                  <a:pt x="544" y="342"/>
                </a:cubicBezTo>
                <a:cubicBezTo>
                  <a:pt x="544" y="341"/>
                  <a:pt x="544" y="341"/>
                  <a:pt x="544" y="341"/>
                </a:cubicBezTo>
                <a:cubicBezTo>
                  <a:pt x="543" y="340"/>
                  <a:pt x="543" y="340"/>
                  <a:pt x="543" y="340"/>
                </a:cubicBezTo>
                <a:cubicBezTo>
                  <a:pt x="543" y="339"/>
                  <a:pt x="543" y="339"/>
                  <a:pt x="543" y="339"/>
                </a:cubicBezTo>
                <a:cubicBezTo>
                  <a:pt x="543" y="338"/>
                  <a:pt x="543" y="338"/>
                  <a:pt x="543" y="338"/>
                </a:cubicBezTo>
                <a:cubicBezTo>
                  <a:pt x="544" y="337"/>
                  <a:pt x="544" y="337"/>
                  <a:pt x="544" y="337"/>
                </a:cubicBezTo>
                <a:cubicBezTo>
                  <a:pt x="544" y="337"/>
                  <a:pt x="544" y="337"/>
                  <a:pt x="544" y="337"/>
                </a:cubicBezTo>
                <a:cubicBezTo>
                  <a:pt x="544" y="336"/>
                  <a:pt x="544" y="336"/>
                  <a:pt x="544" y="336"/>
                </a:cubicBezTo>
                <a:cubicBezTo>
                  <a:pt x="544" y="336"/>
                  <a:pt x="544" y="336"/>
                  <a:pt x="544" y="336"/>
                </a:cubicBezTo>
                <a:cubicBezTo>
                  <a:pt x="544" y="335"/>
                  <a:pt x="544" y="335"/>
                  <a:pt x="544" y="335"/>
                </a:cubicBezTo>
                <a:cubicBezTo>
                  <a:pt x="543" y="334"/>
                  <a:pt x="543" y="334"/>
                  <a:pt x="543" y="334"/>
                </a:cubicBezTo>
                <a:cubicBezTo>
                  <a:pt x="543" y="333"/>
                  <a:pt x="543" y="333"/>
                  <a:pt x="543" y="333"/>
                </a:cubicBezTo>
                <a:cubicBezTo>
                  <a:pt x="542" y="333"/>
                  <a:pt x="542" y="333"/>
                  <a:pt x="542" y="333"/>
                </a:cubicBezTo>
                <a:cubicBezTo>
                  <a:pt x="541" y="332"/>
                  <a:pt x="541" y="332"/>
                  <a:pt x="541" y="332"/>
                </a:cubicBezTo>
                <a:cubicBezTo>
                  <a:pt x="541" y="331"/>
                  <a:pt x="541" y="331"/>
                  <a:pt x="541" y="331"/>
                </a:cubicBezTo>
                <a:cubicBezTo>
                  <a:pt x="541" y="331"/>
                  <a:pt x="541" y="331"/>
                  <a:pt x="541" y="331"/>
                </a:cubicBezTo>
                <a:cubicBezTo>
                  <a:pt x="540" y="330"/>
                  <a:pt x="540" y="330"/>
                  <a:pt x="540" y="330"/>
                </a:cubicBezTo>
                <a:cubicBezTo>
                  <a:pt x="539" y="330"/>
                  <a:pt x="539" y="330"/>
                  <a:pt x="539" y="330"/>
                </a:cubicBezTo>
                <a:cubicBezTo>
                  <a:pt x="538" y="330"/>
                  <a:pt x="538" y="330"/>
                  <a:pt x="538" y="330"/>
                </a:cubicBezTo>
                <a:cubicBezTo>
                  <a:pt x="538" y="329"/>
                  <a:pt x="538" y="329"/>
                  <a:pt x="538" y="329"/>
                </a:cubicBezTo>
                <a:cubicBezTo>
                  <a:pt x="538" y="329"/>
                  <a:pt x="538" y="329"/>
                  <a:pt x="538" y="329"/>
                </a:cubicBezTo>
                <a:cubicBezTo>
                  <a:pt x="537" y="328"/>
                  <a:pt x="537" y="328"/>
                  <a:pt x="537" y="328"/>
                </a:cubicBezTo>
                <a:cubicBezTo>
                  <a:pt x="536" y="327"/>
                  <a:pt x="536" y="327"/>
                  <a:pt x="536" y="327"/>
                </a:cubicBezTo>
                <a:cubicBezTo>
                  <a:pt x="535" y="327"/>
                  <a:pt x="535" y="327"/>
                  <a:pt x="535" y="327"/>
                </a:cubicBezTo>
                <a:cubicBezTo>
                  <a:pt x="534" y="327"/>
                  <a:pt x="534" y="327"/>
                  <a:pt x="534" y="327"/>
                </a:cubicBezTo>
                <a:cubicBezTo>
                  <a:pt x="535" y="326"/>
                  <a:pt x="535" y="326"/>
                  <a:pt x="535" y="326"/>
                </a:cubicBezTo>
                <a:cubicBezTo>
                  <a:pt x="534" y="326"/>
                  <a:pt x="534" y="326"/>
                  <a:pt x="534" y="326"/>
                </a:cubicBezTo>
                <a:cubicBezTo>
                  <a:pt x="533" y="326"/>
                  <a:pt x="533" y="326"/>
                  <a:pt x="533" y="326"/>
                </a:cubicBezTo>
                <a:cubicBezTo>
                  <a:pt x="533" y="326"/>
                  <a:pt x="533" y="326"/>
                  <a:pt x="533" y="326"/>
                </a:cubicBezTo>
                <a:cubicBezTo>
                  <a:pt x="533" y="326"/>
                  <a:pt x="533" y="326"/>
                  <a:pt x="533" y="326"/>
                </a:cubicBezTo>
                <a:cubicBezTo>
                  <a:pt x="532" y="326"/>
                  <a:pt x="532" y="326"/>
                  <a:pt x="532" y="326"/>
                </a:cubicBezTo>
                <a:cubicBezTo>
                  <a:pt x="532" y="327"/>
                  <a:pt x="532" y="327"/>
                  <a:pt x="532" y="327"/>
                </a:cubicBezTo>
                <a:cubicBezTo>
                  <a:pt x="532" y="327"/>
                  <a:pt x="532" y="327"/>
                  <a:pt x="532" y="327"/>
                </a:cubicBezTo>
                <a:cubicBezTo>
                  <a:pt x="531" y="327"/>
                  <a:pt x="531" y="327"/>
                  <a:pt x="531" y="327"/>
                </a:cubicBezTo>
                <a:cubicBezTo>
                  <a:pt x="530" y="327"/>
                  <a:pt x="530" y="327"/>
                  <a:pt x="530" y="327"/>
                </a:cubicBezTo>
                <a:cubicBezTo>
                  <a:pt x="529" y="327"/>
                  <a:pt x="529" y="327"/>
                  <a:pt x="529" y="327"/>
                </a:cubicBezTo>
                <a:cubicBezTo>
                  <a:pt x="528" y="327"/>
                  <a:pt x="528" y="327"/>
                  <a:pt x="528" y="327"/>
                </a:cubicBezTo>
                <a:cubicBezTo>
                  <a:pt x="527" y="327"/>
                  <a:pt x="527" y="327"/>
                  <a:pt x="527" y="327"/>
                </a:cubicBezTo>
                <a:cubicBezTo>
                  <a:pt x="526" y="327"/>
                  <a:pt x="526" y="327"/>
                  <a:pt x="526" y="327"/>
                </a:cubicBezTo>
                <a:cubicBezTo>
                  <a:pt x="525" y="327"/>
                  <a:pt x="525" y="327"/>
                  <a:pt x="525" y="327"/>
                </a:cubicBezTo>
                <a:cubicBezTo>
                  <a:pt x="525" y="327"/>
                  <a:pt x="525" y="327"/>
                  <a:pt x="525" y="327"/>
                </a:cubicBezTo>
                <a:cubicBezTo>
                  <a:pt x="524" y="326"/>
                  <a:pt x="524" y="326"/>
                  <a:pt x="524" y="326"/>
                </a:cubicBezTo>
                <a:cubicBezTo>
                  <a:pt x="523" y="326"/>
                  <a:pt x="523" y="326"/>
                  <a:pt x="523" y="326"/>
                </a:cubicBezTo>
                <a:cubicBezTo>
                  <a:pt x="522" y="328"/>
                  <a:pt x="520" y="330"/>
                  <a:pt x="518" y="330"/>
                </a:cubicBezTo>
                <a:cubicBezTo>
                  <a:pt x="517" y="331"/>
                  <a:pt x="517" y="331"/>
                  <a:pt x="517" y="331"/>
                </a:cubicBezTo>
                <a:cubicBezTo>
                  <a:pt x="516" y="332"/>
                  <a:pt x="516" y="332"/>
                  <a:pt x="516" y="332"/>
                </a:cubicBezTo>
                <a:cubicBezTo>
                  <a:pt x="515" y="332"/>
                  <a:pt x="515" y="332"/>
                  <a:pt x="515" y="332"/>
                </a:cubicBezTo>
                <a:cubicBezTo>
                  <a:pt x="514" y="332"/>
                  <a:pt x="514" y="332"/>
                  <a:pt x="514" y="332"/>
                </a:cubicBezTo>
                <a:cubicBezTo>
                  <a:pt x="514" y="333"/>
                  <a:pt x="514" y="333"/>
                  <a:pt x="514" y="333"/>
                </a:cubicBezTo>
                <a:cubicBezTo>
                  <a:pt x="514" y="333"/>
                  <a:pt x="514" y="333"/>
                  <a:pt x="514" y="333"/>
                </a:cubicBezTo>
                <a:cubicBezTo>
                  <a:pt x="513" y="333"/>
                  <a:pt x="513" y="333"/>
                  <a:pt x="513" y="333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511" y="333"/>
                  <a:pt x="511" y="333"/>
                  <a:pt x="511" y="333"/>
                </a:cubicBezTo>
                <a:cubicBezTo>
                  <a:pt x="511" y="333"/>
                  <a:pt x="511" y="333"/>
                  <a:pt x="511" y="333"/>
                </a:cubicBezTo>
                <a:cubicBezTo>
                  <a:pt x="511" y="333"/>
                  <a:pt x="511" y="333"/>
                  <a:pt x="511" y="333"/>
                </a:cubicBezTo>
                <a:cubicBezTo>
                  <a:pt x="510" y="333"/>
                  <a:pt x="510" y="333"/>
                  <a:pt x="510" y="333"/>
                </a:cubicBezTo>
                <a:cubicBezTo>
                  <a:pt x="509" y="333"/>
                  <a:pt x="509" y="333"/>
                  <a:pt x="509" y="333"/>
                </a:cubicBezTo>
                <a:cubicBezTo>
                  <a:pt x="508" y="333"/>
                  <a:pt x="508" y="333"/>
                  <a:pt x="508" y="333"/>
                </a:cubicBezTo>
                <a:cubicBezTo>
                  <a:pt x="507" y="332"/>
                  <a:pt x="507" y="332"/>
                  <a:pt x="507" y="332"/>
                </a:cubicBezTo>
                <a:cubicBezTo>
                  <a:pt x="506" y="331"/>
                  <a:pt x="506" y="331"/>
                  <a:pt x="506" y="331"/>
                </a:cubicBezTo>
                <a:cubicBezTo>
                  <a:pt x="504" y="332"/>
                  <a:pt x="503" y="332"/>
                  <a:pt x="502" y="332"/>
                </a:cubicBezTo>
                <a:cubicBezTo>
                  <a:pt x="501" y="332"/>
                  <a:pt x="501" y="332"/>
                  <a:pt x="501" y="332"/>
                </a:cubicBezTo>
                <a:cubicBezTo>
                  <a:pt x="500" y="333"/>
                  <a:pt x="500" y="333"/>
                  <a:pt x="500" y="333"/>
                </a:cubicBezTo>
                <a:cubicBezTo>
                  <a:pt x="499" y="333"/>
                  <a:pt x="499" y="333"/>
                  <a:pt x="499" y="333"/>
                </a:cubicBezTo>
                <a:cubicBezTo>
                  <a:pt x="498" y="334"/>
                  <a:pt x="498" y="334"/>
                  <a:pt x="498" y="334"/>
                </a:cubicBezTo>
                <a:cubicBezTo>
                  <a:pt x="497" y="334"/>
                  <a:pt x="497" y="334"/>
                  <a:pt x="497" y="334"/>
                </a:cubicBezTo>
                <a:cubicBezTo>
                  <a:pt x="496" y="334"/>
                  <a:pt x="496" y="334"/>
                  <a:pt x="496" y="334"/>
                </a:cubicBezTo>
                <a:cubicBezTo>
                  <a:pt x="494" y="333"/>
                  <a:pt x="494" y="333"/>
                  <a:pt x="494" y="333"/>
                </a:cubicBezTo>
                <a:cubicBezTo>
                  <a:pt x="494" y="333"/>
                  <a:pt x="494" y="333"/>
                  <a:pt x="494" y="333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492" y="333"/>
                  <a:pt x="492" y="333"/>
                  <a:pt x="492" y="333"/>
                </a:cubicBezTo>
                <a:cubicBezTo>
                  <a:pt x="492" y="332"/>
                  <a:pt x="492" y="332"/>
                  <a:pt x="492" y="332"/>
                </a:cubicBezTo>
                <a:cubicBezTo>
                  <a:pt x="491" y="331"/>
                  <a:pt x="491" y="331"/>
                  <a:pt x="491" y="331"/>
                </a:cubicBezTo>
                <a:cubicBezTo>
                  <a:pt x="490" y="331"/>
                  <a:pt x="490" y="331"/>
                  <a:pt x="490" y="331"/>
                </a:cubicBezTo>
                <a:cubicBezTo>
                  <a:pt x="489" y="332"/>
                  <a:pt x="489" y="332"/>
                  <a:pt x="489" y="332"/>
                </a:cubicBezTo>
                <a:cubicBezTo>
                  <a:pt x="488" y="332"/>
                  <a:pt x="487" y="331"/>
                  <a:pt x="485" y="331"/>
                </a:cubicBezTo>
                <a:cubicBezTo>
                  <a:pt x="483" y="329"/>
                  <a:pt x="485" y="328"/>
                  <a:pt x="481" y="328"/>
                </a:cubicBezTo>
                <a:cubicBezTo>
                  <a:pt x="481" y="329"/>
                  <a:pt x="481" y="329"/>
                  <a:pt x="481" y="329"/>
                </a:cubicBezTo>
                <a:cubicBezTo>
                  <a:pt x="480" y="330"/>
                  <a:pt x="480" y="330"/>
                  <a:pt x="480" y="330"/>
                </a:cubicBezTo>
                <a:cubicBezTo>
                  <a:pt x="479" y="330"/>
                  <a:pt x="479" y="330"/>
                  <a:pt x="479" y="330"/>
                </a:cubicBezTo>
                <a:cubicBezTo>
                  <a:pt x="478" y="329"/>
                  <a:pt x="478" y="329"/>
                  <a:pt x="478" y="329"/>
                </a:cubicBezTo>
                <a:cubicBezTo>
                  <a:pt x="477" y="328"/>
                  <a:pt x="477" y="328"/>
                  <a:pt x="477" y="328"/>
                </a:cubicBezTo>
                <a:cubicBezTo>
                  <a:pt x="476" y="327"/>
                  <a:pt x="476" y="327"/>
                  <a:pt x="476" y="327"/>
                </a:cubicBezTo>
                <a:cubicBezTo>
                  <a:pt x="476" y="327"/>
                  <a:pt x="476" y="327"/>
                  <a:pt x="476" y="327"/>
                </a:cubicBezTo>
                <a:cubicBezTo>
                  <a:pt x="476" y="326"/>
                  <a:pt x="476" y="326"/>
                  <a:pt x="476" y="326"/>
                </a:cubicBezTo>
                <a:cubicBezTo>
                  <a:pt x="475" y="325"/>
                  <a:pt x="475" y="325"/>
                  <a:pt x="475" y="325"/>
                </a:cubicBezTo>
                <a:cubicBezTo>
                  <a:pt x="475" y="324"/>
                  <a:pt x="475" y="324"/>
                  <a:pt x="475" y="324"/>
                </a:cubicBezTo>
                <a:cubicBezTo>
                  <a:pt x="474" y="325"/>
                  <a:pt x="474" y="325"/>
                  <a:pt x="474" y="325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5"/>
                  <a:pt x="473" y="325"/>
                  <a:pt x="473" y="325"/>
                </a:cubicBezTo>
                <a:cubicBezTo>
                  <a:pt x="472" y="325"/>
                  <a:pt x="472" y="325"/>
                  <a:pt x="472" y="325"/>
                </a:cubicBezTo>
                <a:cubicBezTo>
                  <a:pt x="471" y="325"/>
                  <a:pt x="471" y="325"/>
                  <a:pt x="471" y="325"/>
                </a:cubicBezTo>
                <a:cubicBezTo>
                  <a:pt x="470" y="325"/>
                  <a:pt x="470" y="325"/>
                  <a:pt x="470" y="325"/>
                </a:cubicBezTo>
                <a:cubicBezTo>
                  <a:pt x="470" y="325"/>
                  <a:pt x="470" y="325"/>
                  <a:pt x="470" y="325"/>
                </a:cubicBezTo>
                <a:cubicBezTo>
                  <a:pt x="469" y="324"/>
                  <a:pt x="469" y="324"/>
                  <a:pt x="469" y="324"/>
                </a:cubicBezTo>
                <a:cubicBezTo>
                  <a:pt x="468" y="323"/>
                  <a:pt x="468" y="323"/>
                  <a:pt x="468" y="323"/>
                </a:cubicBezTo>
                <a:cubicBezTo>
                  <a:pt x="467" y="322"/>
                  <a:pt x="467" y="322"/>
                  <a:pt x="467" y="322"/>
                </a:cubicBezTo>
                <a:cubicBezTo>
                  <a:pt x="467" y="321"/>
                  <a:pt x="467" y="321"/>
                  <a:pt x="467" y="321"/>
                </a:cubicBezTo>
                <a:cubicBezTo>
                  <a:pt x="467" y="320"/>
                  <a:pt x="467" y="320"/>
                  <a:pt x="467" y="320"/>
                </a:cubicBezTo>
                <a:cubicBezTo>
                  <a:pt x="466" y="320"/>
                  <a:pt x="466" y="320"/>
                  <a:pt x="466" y="320"/>
                </a:cubicBezTo>
                <a:cubicBezTo>
                  <a:pt x="466" y="320"/>
                  <a:pt x="466" y="320"/>
                  <a:pt x="466" y="320"/>
                </a:cubicBezTo>
                <a:cubicBezTo>
                  <a:pt x="465" y="320"/>
                  <a:pt x="465" y="320"/>
                  <a:pt x="465" y="320"/>
                </a:cubicBezTo>
                <a:cubicBezTo>
                  <a:pt x="464" y="321"/>
                  <a:pt x="464" y="321"/>
                  <a:pt x="464" y="321"/>
                </a:cubicBezTo>
                <a:cubicBezTo>
                  <a:pt x="464" y="321"/>
                  <a:pt x="464" y="321"/>
                  <a:pt x="464" y="321"/>
                </a:cubicBezTo>
                <a:cubicBezTo>
                  <a:pt x="463" y="322"/>
                  <a:pt x="463" y="322"/>
                  <a:pt x="463" y="322"/>
                </a:cubicBezTo>
                <a:cubicBezTo>
                  <a:pt x="462" y="321"/>
                  <a:pt x="462" y="321"/>
                  <a:pt x="462" y="321"/>
                </a:cubicBezTo>
                <a:cubicBezTo>
                  <a:pt x="461" y="321"/>
                  <a:pt x="461" y="321"/>
                  <a:pt x="461" y="321"/>
                </a:cubicBezTo>
                <a:cubicBezTo>
                  <a:pt x="460" y="321"/>
                  <a:pt x="460" y="321"/>
                  <a:pt x="460" y="321"/>
                </a:cubicBezTo>
                <a:cubicBezTo>
                  <a:pt x="459" y="321"/>
                  <a:pt x="459" y="321"/>
                  <a:pt x="459" y="321"/>
                </a:cubicBezTo>
                <a:cubicBezTo>
                  <a:pt x="459" y="321"/>
                  <a:pt x="459" y="321"/>
                  <a:pt x="459" y="321"/>
                </a:cubicBezTo>
                <a:cubicBezTo>
                  <a:pt x="457" y="321"/>
                  <a:pt x="455" y="321"/>
                  <a:pt x="454" y="321"/>
                </a:cubicBezTo>
                <a:cubicBezTo>
                  <a:pt x="453" y="321"/>
                  <a:pt x="453" y="321"/>
                  <a:pt x="453" y="321"/>
                </a:cubicBezTo>
                <a:cubicBezTo>
                  <a:pt x="451" y="321"/>
                  <a:pt x="451" y="321"/>
                  <a:pt x="451" y="321"/>
                </a:cubicBezTo>
                <a:cubicBezTo>
                  <a:pt x="450" y="321"/>
                  <a:pt x="450" y="321"/>
                  <a:pt x="450" y="321"/>
                </a:cubicBezTo>
                <a:cubicBezTo>
                  <a:pt x="448" y="322"/>
                  <a:pt x="445" y="323"/>
                  <a:pt x="443" y="324"/>
                </a:cubicBezTo>
                <a:cubicBezTo>
                  <a:pt x="441" y="326"/>
                  <a:pt x="441" y="325"/>
                  <a:pt x="439" y="327"/>
                </a:cubicBezTo>
                <a:cubicBezTo>
                  <a:pt x="438" y="327"/>
                  <a:pt x="438" y="327"/>
                  <a:pt x="438" y="327"/>
                </a:cubicBezTo>
                <a:cubicBezTo>
                  <a:pt x="437" y="328"/>
                  <a:pt x="437" y="328"/>
                  <a:pt x="437" y="328"/>
                </a:cubicBezTo>
                <a:cubicBezTo>
                  <a:pt x="436" y="328"/>
                  <a:pt x="436" y="328"/>
                  <a:pt x="436" y="328"/>
                </a:cubicBezTo>
                <a:cubicBezTo>
                  <a:pt x="435" y="329"/>
                  <a:pt x="435" y="329"/>
                  <a:pt x="435" y="329"/>
                </a:cubicBezTo>
                <a:cubicBezTo>
                  <a:pt x="436" y="334"/>
                  <a:pt x="428" y="331"/>
                  <a:pt x="426" y="330"/>
                </a:cubicBezTo>
                <a:cubicBezTo>
                  <a:pt x="424" y="331"/>
                  <a:pt x="422" y="331"/>
                  <a:pt x="421" y="331"/>
                </a:cubicBezTo>
                <a:cubicBezTo>
                  <a:pt x="420" y="330"/>
                  <a:pt x="417" y="330"/>
                  <a:pt x="416" y="330"/>
                </a:cubicBezTo>
                <a:cubicBezTo>
                  <a:pt x="415" y="331"/>
                  <a:pt x="415" y="331"/>
                  <a:pt x="415" y="331"/>
                </a:cubicBezTo>
                <a:cubicBezTo>
                  <a:pt x="415" y="332"/>
                  <a:pt x="415" y="332"/>
                  <a:pt x="415" y="332"/>
                </a:cubicBezTo>
                <a:cubicBezTo>
                  <a:pt x="415" y="332"/>
                  <a:pt x="415" y="332"/>
                  <a:pt x="415" y="332"/>
                </a:cubicBezTo>
                <a:cubicBezTo>
                  <a:pt x="415" y="333"/>
                  <a:pt x="415" y="333"/>
                  <a:pt x="415" y="333"/>
                </a:cubicBezTo>
                <a:cubicBezTo>
                  <a:pt x="416" y="334"/>
                  <a:pt x="416" y="334"/>
                  <a:pt x="416" y="334"/>
                </a:cubicBezTo>
                <a:cubicBezTo>
                  <a:pt x="417" y="334"/>
                  <a:pt x="417" y="334"/>
                  <a:pt x="417" y="334"/>
                </a:cubicBezTo>
                <a:cubicBezTo>
                  <a:pt x="417" y="334"/>
                  <a:pt x="417" y="334"/>
                  <a:pt x="417" y="334"/>
                </a:cubicBezTo>
                <a:cubicBezTo>
                  <a:pt x="418" y="335"/>
                  <a:pt x="418" y="335"/>
                  <a:pt x="418" y="335"/>
                </a:cubicBezTo>
                <a:cubicBezTo>
                  <a:pt x="419" y="335"/>
                  <a:pt x="419" y="335"/>
                  <a:pt x="419" y="335"/>
                </a:cubicBezTo>
                <a:cubicBezTo>
                  <a:pt x="420" y="335"/>
                  <a:pt x="420" y="335"/>
                  <a:pt x="420" y="335"/>
                </a:cubicBezTo>
                <a:cubicBezTo>
                  <a:pt x="421" y="335"/>
                  <a:pt x="421" y="335"/>
                  <a:pt x="421" y="335"/>
                </a:cubicBezTo>
                <a:cubicBezTo>
                  <a:pt x="422" y="336"/>
                  <a:pt x="422" y="336"/>
                  <a:pt x="422" y="336"/>
                </a:cubicBezTo>
                <a:cubicBezTo>
                  <a:pt x="419" y="336"/>
                  <a:pt x="421" y="336"/>
                  <a:pt x="418" y="336"/>
                </a:cubicBezTo>
                <a:cubicBezTo>
                  <a:pt x="417" y="337"/>
                  <a:pt x="417" y="337"/>
                  <a:pt x="417" y="337"/>
                </a:cubicBezTo>
                <a:cubicBezTo>
                  <a:pt x="416" y="337"/>
                  <a:pt x="416" y="337"/>
                  <a:pt x="416" y="337"/>
                </a:cubicBezTo>
                <a:cubicBezTo>
                  <a:pt x="415" y="337"/>
                  <a:pt x="415" y="337"/>
                  <a:pt x="415" y="337"/>
                </a:cubicBezTo>
                <a:cubicBezTo>
                  <a:pt x="414" y="337"/>
                  <a:pt x="414" y="337"/>
                  <a:pt x="414" y="337"/>
                </a:cubicBezTo>
                <a:cubicBezTo>
                  <a:pt x="413" y="338"/>
                  <a:pt x="413" y="338"/>
                  <a:pt x="413" y="338"/>
                </a:cubicBezTo>
                <a:cubicBezTo>
                  <a:pt x="414" y="339"/>
                  <a:pt x="414" y="339"/>
                  <a:pt x="414" y="339"/>
                </a:cubicBezTo>
                <a:cubicBezTo>
                  <a:pt x="415" y="339"/>
                  <a:pt x="415" y="339"/>
                  <a:pt x="415" y="339"/>
                </a:cubicBezTo>
                <a:cubicBezTo>
                  <a:pt x="416" y="339"/>
                  <a:pt x="416" y="339"/>
                  <a:pt x="416" y="339"/>
                </a:cubicBezTo>
                <a:cubicBezTo>
                  <a:pt x="416" y="339"/>
                  <a:pt x="416" y="339"/>
                  <a:pt x="416" y="339"/>
                </a:cubicBezTo>
                <a:cubicBezTo>
                  <a:pt x="415" y="340"/>
                  <a:pt x="415" y="340"/>
                  <a:pt x="415" y="340"/>
                </a:cubicBezTo>
                <a:cubicBezTo>
                  <a:pt x="414" y="340"/>
                  <a:pt x="414" y="340"/>
                  <a:pt x="414" y="340"/>
                </a:cubicBezTo>
                <a:cubicBezTo>
                  <a:pt x="413" y="340"/>
                  <a:pt x="413" y="340"/>
                  <a:pt x="413" y="340"/>
                </a:cubicBezTo>
                <a:cubicBezTo>
                  <a:pt x="412" y="340"/>
                  <a:pt x="412" y="340"/>
                  <a:pt x="412" y="340"/>
                </a:cubicBezTo>
                <a:cubicBezTo>
                  <a:pt x="411" y="340"/>
                  <a:pt x="411" y="340"/>
                  <a:pt x="411" y="340"/>
                </a:cubicBezTo>
                <a:cubicBezTo>
                  <a:pt x="411" y="340"/>
                  <a:pt x="411" y="340"/>
                  <a:pt x="411" y="340"/>
                </a:cubicBezTo>
                <a:cubicBezTo>
                  <a:pt x="409" y="340"/>
                  <a:pt x="407" y="339"/>
                  <a:pt x="406" y="340"/>
                </a:cubicBezTo>
                <a:cubicBezTo>
                  <a:pt x="405" y="340"/>
                  <a:pt x="405" y="340"/>
                  <a:pt x="405" y="340"/>
                </a:cubicBezTo>
                <a:cubicBezTo>
                  <a:pt x="406" y="339"/>
                  <a:pt x="406" y="339"/>
                  <a:pt x="406" y="339"/>
                </a:cubicBezTo>
                <a:cubicBezTo>
                  <a:pt x="405" y="338"/>
                  <a:pt x="405" y="338"/>
                  <a:pt x="405" y="338"/>
                </a:cubicBezTo>
                <a:cubicBezTo>
                  <a:pt x="404" y="338"/>
                  <a:pt x="404" y="338"/>
                  <a:pt x="404" y="338"/>
                </a:cubicBezTo>
                <a:cubicBezTo>
                  <a:pt x="403" y="339"/>
                  <a:pt x="403" y="339"/>
                  <a:pt x="403" y="339"/>
                </a:cubicBezTo>
                <a:cubicBezTo>
                  <a:pt x="404" y="340"/>
                  <a:pt x="404" y="340"/>
                  <a:pt x="404" y="340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3" y="341"/>
                  <a:pt x="403" y="341"/>
                  <a:pt x="403" y="341"/>
                </a:cubicBezTo>
                <a:cubicBezTo>
                  <a:pt x="403" y="341"/>
                  <a:pt x="403" y="341"/>
                  <a:pt x="403" y="341"/>
                </a:cubicBezTo>
                <a:cubicBezTo>
                  <a:pt x="402" y="341"/>
                  <a:pt x="402" y="341"/>
                  <a:pt x="402" y="341"/>
                </a:cubicBezTo>
                <a:cubicBezTo>
                  <a:pt x="401" y="340"/>
                  <a:pt x="401" y="340"/>
                  <a:pt x="401" y="340"/>
                </a:cubicBezTo>
                <a:cubicBezTo>
                  <a:pt x="400" y="340"/>
                  <a:pt x="400" y="340"/>
                  <a:pt x="400" y="340"/>
                </a:cubicBezTo>
                <a:cubicBezTo>
                  <a:pt x="400" y="340"/>
                  <a:pt x="400" y="340"/>
                  <a:pt x="400" y="340"/>
                </a:cubicBezTo>
                <a:cubicBezTo>
                  <a:pt x="399" y="339"/>
                  <a:pt x="399" y="339"/>
                  <a:pt x="399" y="339"/>
                </a:cubicBezTo>
                <a:cubicBezTo>
                  <a:pt x="399" y="339"/>
                  <a:pt x="399" y="339"/>
                  <a:pt x="399" y="339"/>
                </a:cubicBezTo>
                <a:cubicBezTo>
                  <a:pt x="398" y="340"/>
                  <a:pt x="398" y="340"/>
                  <a:pt x="398" y="340"/>
                </a:cubicBezTo>
                <a:cubicBezTo>
                  <a:pt x="397" y="340"/>
                  <a:pt x="397" y="340"/>
                  <a:pt x="397" y="340"/>
                </a:cubicBezTo>
                <a:cubicBezTo>
                  <a:pt x="396" y="340"/>
                  <a:pt x="396" y="340"/>
                  <a:pt x="396" y="340"/>
                </a:cubicBezTo>
                <a:cubicBezTo>
                  <a:pt x="395" y="340"/>
                  <a:pt x="395" y="340"/>
                  <a:pt x="395" y="340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93" y="342"/>
                  <a:pt x="393" y="342"/>
                  <a:pt x="393" y="342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3"/>
                  <a:pt x="392" y="343"/>
                  <a:pt x="392" y="343"/>
                </a:cubicBezTo>
                <a:cubicBezTo>
                  <a:pt x="391" y="344"/>
                  <a:pt x="391" y="344"/>
                  <a:pt x="391" y="344"/>
                </a:cubicBezTo>
                <a:cubicBezTo>
                  <a:pt x="391" y="344"/>
                  <a:pt x="391" y="344"/>
                  <a:pt x="391" y="344"/>
                </a:cubicBezTo>
                <a:cubicBezTo>
                  <a:pt x="390" y="345"/>
                  <a:pt x="390" y="345"/>
                  <a:pt x="390" y="345"/>
                </a:cubicBezTo>
                <a:cubicBezTo>
                  <a:pt x="390" y="346"/>
                  <a:pt x="390" y="346"/>
                  <a:pt x="390" y="346"/>
                </a:cubicBezTo>
                <a:cubicBezTo>
                  <a:pt x="390" y="347"/>
                  <a:pt x="390" y="347"/>
                  <a:pt x="390" y="347"/>
                </a:cubicBezTo>
                <a:cubicBezTo>
                  <a:pt x="390" y="348"/>
                  <a:pt x="390" y="348"/>
                  <a:pt x="390" y="348"/>
                </a:cubicBezTo>
                <a:cubicBezTo>
                  <a:pt x="391" y="349"/>
                  <a:pt x="391" y="349"/>
                  <a:pt x="391" y="349"/>
                </a:cubicBezTo>
                <a:cubicBezTo>
                  <a:pt x="390" y="350"/>
                  <a:pt x="390" y="350"/>
                  <a:pt x="390" y="350"/>
                </a:cubicBezTo>
                <a:cubicBezTo>
                  <a:pt x="390" y="351"/>
                  <a:pt x="390" y="351"/>
                  <a:pt x="390" y="351"/>
                </a:cubicBezTo>
                <a:cubicBezTo>
                  <a:pt x="392" y="351"/>
                  <a:pt x="395" y="348"/>
                  <a:pt x="397" y="350"/>
                </a:cubicBezTo>
                <a:cubicBezTo>
                  <a:pt x="397" y="351"/>
                  <a:pt x="397" y="351"/>
                  <a:pt x="397" y="351"/>
                </a:cubicBezTo>
                <a:cubicBezTo>
                  <a:pt x="396" y="352"/>
                  <a:pt x="396" y="352"/>
                  <a:pt x="396" y="352"/>
                </a:cubicBezTo>
                <a:cubicBezTo>
                  <a:pt x="395" y="353"/>
                  <a:pt x="395" y="353"/>
                  <a:pt x="395" y="353"/>
                </a:cubicBezTo>
                <a:cubicBezTo>
                  <a:pt x="396" y="354"/>
                  <a:pt x="396" y="354"/>
                  <a:pt x="396" y="354"/>
                </a:cubicBezTo>
                <a:cubicBezTo>
                  <a:pt x="396" y="354"/>
                  <a:pt x="396" y="354"/>
                  <a:pt x="396" y="354"/>
                </a:cubicBezTo>
                <a:cubicBezTo>
                  <a:pt x="397" y="355"/>
                  <a:pt x="397" y="355"/>
                  <a:pt x="397" y="355"/>
                </a:cubicBezTo>
                <a:cubicBezTo>
                  <a:pt x="397" y="356"/>
                  <a:pt x="397" y="356"/>
                  <a:pt x="397" y="356"/>
                </a:cubicBezTo>
                <a:cubicBezTo>
                  <a:pt x="397" y="357"/>
                  <a:pt x="397" y="357"/>
                  <a:pt x="397" y="357"/>
                </a:cubicBezTo>
                <a:cubicBezTo>
                  <a:pt x="397" y="357"/>
                  <a:pt x="397" y="357"/>
                  <a:pt x="397" y="357"/>
                </a:cubicBezTo>
                <a:cubicBezTo>
                  <a:pt x="398" y="357"/>
                  <a:pt x="398" y="357"/>
                  <a:pt x="398" y="357"/>
                </a:cubicBezTo>
                <a:cubicBezTo>
                  <a:pt x="399" y="358"/>
                  <a:pt x="399" y="358"/>
                  <a:pt x="399" y="358"/>
                </a:cubicBezTo>
                <a:cubicBezTo>
                  <a:pt x="398" y="358"/>
                  <a:pt x="398" y="358"/>
                  <a:pt x="398" y="358"/>
                </a:cubicBezTo>
                <a:cubicBezTo>
                  <a:pt x="397" y="359"/>
                  <a:pt x="397" y="359"/>
                  <a:pt x="397" y="359"/>
                </a:cubicBezTo>
                <a:cubicBezTo>
                  <a:pt x="396" y="360"/>
                  <a:pt x="396" y="360"/>
                  <a:pt x="396" y="360"/>
                </a:cubicBezTo>
                <a:cubicBezTo>
                  <a:pt x="397" y="361"/>
                  <a:pt x="397" y="361"/>
                  <a:pt x="397" y="361"/>
                </a:cubicBezTo>
                <a:cubicBezTo>
                  <a:pt x="397" y="361"/>
                  <a:pt x="397" y="361"/>
                  <a:pt x="397" y="361"/>
                </a:cubicBezTo>
                <a:cubicBezTo>
                  <a:pt x="398" y="362"/>
                  <a:pt x="398" y="362"/>
                  <a:pt x="398" y="362"/>
                </a:cubicBezTo>
                <a:cubicBezTo>
                  <a:pt x="398" y="363"/>
                  <a:pt x="398" y="363"/>
                  <a:pt x="398" y="363"/>
                </a:cubicBezTo>
                <a:cubicBezTo>
                  <a:pt x="399" y="363"/>
                  <a:pt x="399" y="363"/>
                  <a:pt x="399" y="363"/>
                </a:cubicBezTo>
                <a:cubicBezTo>
                  <a:pt x="400" y="363"/>
                  <a:pt x="400" y="363"/>
                  <a:pt x="400" y="363"/>
                </a:cubicBezTo>
                <a:cubicBezTo>
                  <a:pt x="400" y="363"/>
                  <a:pt x="400" y="363"/>
                  <a:pt x="400" y="363"/>
                </a:cubicBezTo>
                <a:cubicBezTo>
                  <a:pt x="399" y="363"/>
                  <a:pt x="399" y="363"/>
                  <a:pt x="399" y="363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397" y="364"/>
                  <a:pt x="397" y="364"/>
                  <a:pt x="397" y="364"/>
                </a:cubicBezTo>
                <a:cubicBezTo>
                  <a:pt x="396" y="363"/>
                  <a:pt x="396" y="363"/>
                  <a:pt x="396" y="363"/>
                </a:cubicBezTo>
                <a:cubicBezTo>
                  <a:pt x="396" y="364"/>
                  <a:pt x="396" y="364"/>
                  <a:pt x="396" y="364"/>
                </a:cubicBezTo>
                <a:cubicBezTo>
                  <a:pt x="396" y="364"/>
                  <a:pt x="396" y="364"/>
                  <a:pt x="396" y="364"/>
                </a:cubicBezTo>
                <a:cubicBezTo>
                  <a:pt x="395" y="363"/>
                  <a:pt x="395" y="363"/>
                  <a:pt x="395" y="363"/>
                </a:cubicBezTo>
                <a:cubicBezTo>
                  <a:pt x="395" y="362"/>
                  <a:pt x="395" y="362"/>
                  <a:pt x="395" y="362"/>
                </a:cubicBezTo>
                <a:cubicBezTo>
                  <a:pt x="395" y="361"/>
                  <a:pt x="395" y="361"/>
                  <a:pt x="395" y="361"/>
                </a:cubicBezTo>
                <a:cubicBezTo>
                  <a:pt x="394" y="360"/>
                  <a:pt x="394" y="360"/>
                  <a:pt x="394" y="360"/>
                </a:cubicBezTo>
                <a:cubicBezTo>
                  <a:pt x="393" y="360"/>
                  <a:pt x="393" y="360"/>
                  <a:pt x="393" y="360"/>
                </a:cubicBezTo>
                <a:cubicBezTo>
                  <a:pt x="393" y="361"/>
                  <a:pt x="393" y="361"/>
                  <a:pt x="393" y="361"/>
                </a:cubicBezTo>
                <a:cubicBezTo>
                  <a:pt x="394" y="362"/>
                  <a:pt x="394" y="362"/>
                  <a:pt x="394" y="362"/>
                </a:cubicBezTo>
                <a:cubicBezTo>
                  <a:pt x="394" y="363"/>
                  <a:pt x="394" y="363"/>
                  <a:pt x="394" y="363"/>
                </a:cubicBezTo>
                <a:cubicBezTo>
                  <a:pt x="394" y="364"/>
                  <a:pt x="394" y="364"/>
                  <a:pt x="394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3" y="365"/>
                  <a:pt x="393" y="365"/>
                  <a:pt x="393" y="365"/>
                </a:cubicBezTo>
                <a:cubicBezTo>
                  <a:pt x="394" y="366"/>
                  <a:pt x="394" y="366"/>
                  <a:pt x="394" y="366"/>
                </a:cubicBezTo>
                <a:cubicBezTo>
                  <a:pt x="396" y="367"/>
                  <a:pt x="396" y="367"/>
                  <a:pt x="396" y="367"/>
                </a:cubicBezTo>
                <a:cubicBezTo>
                  <a:pt x="396" y="366"/>
                  <a:pt x="396" y="366"/>
                  <a:pt x="396" y="366"/>
                </a:cubicBezTo>
                <a:cubicBezTo>
                  <a:pt x="397" y="365"/>
                  <a:pt x="397" y="365"/>
                  <a:pt x="397" y="365"/>
                </a:cubicBezTo>
                <a:cubicBezTo>
                  <a:pt x="398" y="366"/>
                  <a:pt x="398" y="366"/>
                  <a:pt x="398" y="366"/>
                </a:cubicBezTo>
                <a:cubicBezTo>
                  <a:pt x="398" y="367"/>
                  <a:pt x="398" y="367"/>
                  <a:pt x="398" y="367"/>
                </a:cubicBezTo>
                <a:cubicBezTo>
                  <a:pt x="399" y="367"/>
                  <a:pt x="399" y="367"/>
                  <a:pt x="399" y="367"/>
                </a:cubicBezTo>
                <a:cubicBezTo>
                  <a:pt x="400" y="368"/>
                  <a:pt x="400" y="368"/>
                  <a:pt x="400" y="368"/>
                </a:cubicBezTo>
                <a:cubicBezTo>
                  <a:pt x="401" y="368"/>
                  <a:pt x="401" y="368"/>
                  <a:pt x="401" y="368"/>
                </a:cubicBezTo>
                <a:cubicBezTo>
                  <a:pt x="402" y="368"/>
                  <a:pt x="402" y="368"/>
                  <a:pt x="402" y="368"/>
                </a:cubicBezTo>
                <a:cubicBezTo>
                  <a:pt x="402" y="369"/>
                  <a:pt x="402" y="369"/>
                  <a:pt x="402" y="369"/>
                </a:cubicBezTo>
                <a:cubicBezTo>
                  <a:pt x="402" y="370"/>
                  <a:pt x="402" y="370"/>
                  <a:pt x="402" y="370"/>
                </a:cubicBezTo>
                <a:cubicBezTo>
                  <a:pt x="401" y="371"/>
                  <a:pt x="401" y="371"/>
                  <a:pt x="401" y="371"/>
                </a:cubicBezTo>
                <a:cubicBezTo>
                  <a:pt x="401" y="372"/>
                  <a:pt x="401" y="372"/>
                  <a:pt x="401" y="372"/>
                </a:cubicBezTo>
                <a:cubicBezTo>
                  <a:pt x="400" y="372"/>
                  <a:pt x="400" y="372"/>
                  <a:pt x="400" y="372"/>
                </a:cubicBezTo>
                <a:cubicBezTo>
                  <a:pt x="401" y="372"/>
                  <a:pt x="401" y="372"/>
                  <a:pt x="401" y="372"/>
                </a:cubicBezTo>
                <a:cubicBezTo>
                  <a:pt x="401" y="373"/>
                  <a:pt x="401" y="373"/>
                  <a:pt x="401" y="373"/>
                </a:cubicBezTo>
                <a:cubicBezTo>
                  <a:pt x="401" y="374"/>
                  <a:pt x="401" y="374"/>
                  <a:pt x="401" y="374"/>
                </a:cubicBezTo>
                <a:cubicBezTo>
                  <a:pt x="401" y="375"/>
                  <a:pt x="401" y="375"/>
                  <a:pt x="401" y="375"/>
                </a:cubicBezTo>
                <a:cubicBezTo>
                  <a:pt x="402" y="376"/>
                  <a:pt x="402" y="376"/>
                  <a:pt x="402" y="376"/>
                </a:cubicBezTo>
                <a:cubicBezTo>
                  <a:pt x="402" y="376"/>
                  <a:pt x="402" y="376"/>
                  <a:pt x="402" y="376"/>
                </a:cubicBezTo>
                <a:cubicBezTo>
                  <a:pt x="403" y="375"/>
                  <a:pt x="403" y="375"/>
                  <a:pt x="403" y="375"/>
                </a:cubicBezTo>
                <a:cubicBezTo>
                  <a:pt x="403" y="376"/>
                  <a:pt x="403" y="376"/>
                  <a:pt x="403" y="376"/>
                </a:cubicBezTo>
                <a:cubicBezTo>
                  <a:pt x="404" y="376"/>
                  <a:pt x="404" y="376"/>
                  <a:pt x="404" y="376"/>
                </a:cubicBezTo>
                <a:cubicBezTo>
                  <a:pt x="404" y="377"/>
                  <a:pt x="404" y="377"/>
                  <a:pt x="404" y="377"/>
                </a:cubicBezTo>
                <a:cubicBezTo>
                  <a:pt x="405" y="377"/>
                  <a:pt x="405" y="377"/>
                  <a:pt x="405" y="377"/>
                </a:cubicBezTo>
                <a:cubicBezTo>
                  <a:pt x="405" y="378"/>
                  <a:pt x="405" y="378"/>
                  <a:pt x="405" y="378"/>
                </a:cubicBezTo>
                <a:cubicBezTo>
                  <a:pt x="404" y="379"/>
                  <a:pt x="404" y="379"/>
                  <a:pt x="404" y="379"/>
                </a:cubicBezTo>
                <a:cubicBezTo>
                  <a:pt x="403" y="378"/>
                  <a:pt x="403" y="378"/>
                  <a:pt x="403" y="378"/>
                </a:cubicBezTo>
                <a:cubicBezTo>
                  <a:pt x="402" y="378"/>
                  <a:pt x="402" y="378"/>
                  <a:pt x="402" y="378"/>
                </a:cubicBezTo>
                <a:cubicBezTo>
                  <a:pt x="402" y="379"/>
                  <a:pt x="402" y="379"/>
                  <a:pt x="402" y="379"/>
                </a:cubicBezTo>
                <a:cubicBezTo>
                  <a:pt x="402" y="380"/>
                  <a:pt x="402" y="380"/>
                  <a:pt x="402" y="380"/>
                </a:cubicBezTo>
                <a:cubicBezTo>
                  <a:pt x="405" y="379"/>
                  <a:pt x="402" y="381"/>
                  <a:pt x="406" y="380"/>
                </a:cubicBezTo>
                <a:cubicBezTo>
                  <a:pt x="407" y="380"/>
                  <a:pt x="407" y="380"/>
                  <a:pt x="407" y="380"/>
                </a:cubicBezTo>
                <a:cubicBezTo>
                  <a:pt x="408" y="380"/>
                  <a:pt x="408" y="380"/>
                  <a:pt x="408" y="380"/>
                </a:cubicBezTo>
                <a:cubicBezTo>
                  <a:pt x="410" y="379"/>
                  <a:pt x="410" y="379"/>
                  <a:pt x="410" y="379"/>
                </a:cubicBezTo>
                <a:cubicBezTo>
                  <a:pt x="411" y="380"/>
                  <a:pt x="411" y="380"/>
                  <a:pt x="411" y="380"/>
                </a:cubicBezTo>
                <a:cubicBezTo>
                  <a:pt x="410" y="381"/>
                  <a:pt x="410" y="381"/>
                  <a:pt x="410" y="381"/>
                </a:cubicBezTo>
                <a:cubicBezTo>
                  <a:pt x="409" y="381"/>
                  <a:pt x="409" y="381"/>
                  <a:pt x="409" y="381"/>
                </a:cubicBezTo>
                <a:cubicBezTo>
                  <a:pt x="409" y="382"/>
                  <a:pt x="409" y="382"/>
                  <a:pt x="409" y="382"/>
                </a:cubicBezTo>
                <a:cubicBezTo>
                  <a:pt x="408" y="382"/>
                  <a:pt x="408" y="382"/>
                  <a:pt x="408" y="382"/>
                </a:cubicBezTo>
                <a:cubicBezTo>
                  <a:pt x="407" y="382"/>
                  <a:pt x="407" y="382"/>
                  <a:pt x="407" y="382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5" y="383"/>
                  <a:pt x="405" y="383"/>
                  <a:pt x="405" y="383"/>
                </a:cubicBezTo>
                <a:cubicBezTo>
                  <a:pt x="405" y="383"/>
                  <a:pt x="405" y="383"/>
                  <a:pt x="405" y="383"/>
                </a:cubicBezTo>
                <a:cubicBezTo>
                  <a:pt x="404" y="383"/>
                  <a:pt x="404" y="383"/>
                  <a:pt x="404" y="383"/>
                </a:cubicBezTo>
                <a:cubicBezTo>
                  <a:pt x="404" y="384"/>
                  <a:pt x="404" y="384"/>
                  <a:pt x="404" y="384"/>
                </a:cubicBezTo>
                <a:cubicBezTo>
                  <a:pt x="404" y="384"/>
                  <a:pt x="404" y="384"/>
                  <a:pt x="404" y="384"/>
                </a:cubicBezTo>
                <a:cubicBezTo>
                  <a:pt x="405" y="384"/>
                  <a:pt x="405" y="384"/>
                  <a:pt x="405" y="384"/>
                </a:cubicBezTo>
                <a:cubicBezTo>
                  <a:pt x="406" y="383"/>
                  <a:pt x="406" y="383"/>
                  <a:pt x="406" y="383"/>
                </a:cubicBezTo>
                <a:cubicBezTo>
                  <a:pt x="407" y="383"/>
                  <a:pt x="407" y="383"/>
                  <a:pt x="407" y="383"/>
                </a:cubicBezTo>
                <a:cubicBezTo>
                  <a:pt x="408" y="383"/>
                  <a:pt x="408" y="383"/>
                  <a:pt x="408" y="383"/>
                </a:cubicBezTo>
                <a:cubicBezTo>
                  <a:pt x="409" y="383"/>
                  <a:pt x="409" y="383"/>
                  <a:pt x="409" y="383"/>
                </a:cubicBezTo>
                <a:cubicBezTo>
                  <a:pt x="410" y="382"/>
                  <a:pt x="410" y="382"/>
                  <a:pt x="410" y="382"/>
                </a:cubicBezTo>
                <a:cubicBezTo>
                  <a:pt x="410" y="383"/>
                  <a:pt x="410" y="383"/>
                  <a:pt x="410" y="383"/>
                </a:cubicBezTo>
                <a:cubicBezTo>
                  <a:pt x="409" y="384"/>
                  <a:pt x="409" y="384"/>
                  <a:pt x="409" y="384"/>
                </a:cubicBezTo>
                <a:cubicBezTo>
                  <a:pt x="410" y="384"/>
                  <a:pt x="410" y="384"/>
                  <a:pt x="410" y="384"/>
                </a:cubicBezTo>
                <a:cubicBezTo>
                  <a:pt x="409" y="385"/>
                  <a:pt x="409" y="385"/>
                  <a:pt x="409" y="385"/>
                </a:cubicBezTo>
                <a:cubicBezTo>
                  <a:pt x="410" y="384"/>
                  <a:pt x="410" y="384"/>
                  <a:pt x="410" y="384"/>
                </a:cubicBezTo>
                <a:cubicBezTo>
                  <a:pt x="411" y="383"/>
                  <a:pt x="411" y="383"/>
                  <a:pt x="411" y="383"/>
                </a:cubicBezTo>
                <a:cubicBezTo>
                  <a:pt x="412" y="382"/>
                  <a:pt x="412" y="382"/>
                  <a:pt x="412" y="382"/>
                </a:cubicBezTo>
                <a:cubicBezTo>
                  <a:pt x="412" y="382"/>
                  <a:pt x="412" y="382"/>
                  <a:pt x="412" y="382"/>
                </a:cubicBezTo>
                <a:cubicBezTo>
                  <a:pt x="413" y="381"/>
                  <a:pt x="413" y="381"/>
                  <a:pt x="413" y="381"/>
                </a:cubicBezTo>
                <a:cubicBezTo>
                  <a:pt x="413" y="382"/>
                  <a:pt x="413" y="382"/>
                  <a:pt x="413" y="382"/>
                </a:cubicBezTo>
                <a:cubicBezTo>
                  <a:pt x="414" y="382"/>
                  <a:pt x="414" y="382"/>
                  <a:pt x="414" y="382"/>
                </a:cubicBezTo>
                <a:cubicBezTo>
                  <a:pt x="414" y="382"/>
                  <a:pt x="414" y="382"/>
                  <a:pt x="414" y="382"/>
                </a:cubicBezTo>
                <a:cubicBezTo>
                  <a:pt x="415" y="383"/>
                  <a:pt x="415" y="383"/>
                  <a:pt x="415" y="383"/>
                </a:cubicBezTo>
                <a:cubicBezTo>
                  <a:pt x="415" y="383"/>
                  <a:pt x="415" y="383"/>
                  <a:pt x="415" y="383"/>
                </a:cubicBezTo>
                <a:cubicBezTo>
                  <a:pt x="416" y="383"/>
                  <a:pt x="416" y="383"/>
                  <a:pt x="416" y="383"/>
                </a:cubicBezTo>
                <a:cubicBezTo>
                  <a:pt x="417" y="384"/>
                  <a:pt x="417" y="384"/>
                  <a:pt x="417" y="384"/>
                </a:cubicBezTo>
                <a:cubicBezTo>
                  <a:pt x="417" y="383"/>
                  <a:pt x="417" y="383"/>
                  <a:pt x="417" y="383"/>
                </a:cubicBezTo>
                <a:cubicBezTo>
                  <a:pt x="418" y="383"/>
                  <a:pt x="418" y="383"/>
                  <a:pt x="418" y="383"/>
                </a:cubicBezTo>
                <a:cubicBezTo>
                  <a:pt x="419" y="384"/>
                  <a:pt x="419" y="384"/>
                  <a:pt x="419" y="384"/>
                </a:cubicBezTo>
                <a:cubicBezTo>
                  <a:pt x="418" y="385"/>
                  <a:pt x="418" y="385"/>
                  <a:pt x="418" y="385"/>
                </a:cubicBezTo>
                <a:cubicBezTo>
                  <a:pt x="419" y="386"/>
                  <a:pt x="419" y="386"/>
                  <a:pt x="419" y="386"/>
                </a:cubicBezTo>
                <a:cubicBezTo>
                  <a:pt x="419" y="387"/>
                  <a:pt x="419" y="387"/>
                  <a:pt x="419" y="387"/>
                </a:cubicBezTo>
                <a:cubicBezTo>
                  <a:pt x="420" y="388"/>
                  <a:pt x="420" y="388"/>
                  <a:pt x="420" y="388"/>
                </a:cubicBezTo>
                <a:cubicBezTo>
                  <a:pt x="420" y="388"/>
                  <a:pt x="420" y="388"/>
                  <a:pt x="420" y="388"/>
                </a:cubicBezTo>
                <a:cubicBezTo>
                  <a:pt x="421" y="388"/>
                  <a:pt x="421" y="388"/>
                  <a:pt x="421" y="388"/>
                </a:cubicBezTo>
                <a:cubicBezTo>
                  <a:pt x="422" y="388"/>
                  <a:pt x="422" y="388"/>
                  <a:pt x="422" y="388"/>
                </a:cubicBezTo>
                <a:cubicBezTo>
                  <a:pt x="423" y="389"/>
                  <a:pt x="423" y="389"/>
                  <a:pt x="423" y="389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25" y="390"/>
                  <a:pt x="425" y="390"/>
                  <a:pt x="425" y="390"/>
                </a:cubicBezTo>
                <a:cubicBezTo>
                  <a:pt x="425" y="390"/>
                  <a:pt x="425" y="390"/>
                  <a:pt x="425" y="390"/>
                </a:cubicBezTo>
                <a:cubicBezTo>
                  <a:pt x="426" y="389"/>
                  <a:pt x="426" y="389"/>
                  <a:pt x="426" y="389"/>
                </a:cubicBezTo>
                <a:cubicBezTo>
                  <a:pt x="427" y="389"/>
                  <a:pt x="427" y="389"/>
                  <a:pt x="427" y="389"/>
                </a:cubicBezTo>
                <a:cubicBezTo>
                  <a:pt x="428" y="389"/>
                  <a:pt x="428" y="389"/>
                  <a:pt x="428" y="389"/>
                </a:cubicBezTo>
                <a:cubicBezTo>
                  <a:pt x="428" y="388"/>
                  <a:pt x="428" y="388"/>
                  <a:pt x="428" y="388"/>
                </a:cubicBezTo>
                <a:cubicBezTo>
                  <a:pt x="429" y="388"/>
                  <a:pt x="429" y="388"/>
                  <a:pt x="429" y="388"/>
                </a:cubicBezTo>
                <a:cubicBezTo>
                  <a:pt x="430" y="388"/>
                  <a:pt x="430" y="388"/>
                  <a:pt x="430" y="388"/>
                </a:cubicBezTo>
                <a:cubicBezTo>
                  <a:pt x="431" y="389"/>
                  <a:pt x="431" y="389"/>
                  <a:pt x="431" y="389"/>
                </a:cubicBezTo>
                <a:cubicBezTo>
                  <a:pt x="431" y="389"/>
                  <a:pt x="431" y="389"/>
                  <a:pt x="431" y="389"/>
                </a:cubicBezTo>
                <a:cubicBezTo>
                  <a:pt x="432" y="388"/>
                  <a:pt x="432" y="388"/>
                  <a:pt x="432" y="388"/>
                </a:cubicBezTo>
                <a:cubicBezTo>
                  <a:pt x="431" y="387"/>
                  <a:pt x="431" y="387"/>
                  <a:pt x="431" y="387"/>
                </a:cubicBezTo>
                <a:cubicBezTo>
                  <a:pt x="432" y="386"/>
                  <a:pt x="432" y="386"/>
                  <a:pt x="432" y="386"/>
                </a:cubicBezTo>
                <a:cubicBezTo>
                  <a:pt x="432" y="385"/>
                  <a:pt x="432" y="385"/>
                  <a:pt x="432" y="385"/>
                </a:cubicBezTo>
                <a:cubicBezTo>
                  <a:pt x="432" y="384"/>
                  <a:pt x="432" y="384"/>
                  <a:pt x="432" y="384"/>
                </a:cubicBezTo>
                <a:cubicBezTo>
                  <a:pt x="432" y="383"/>
                  <a:pt x="432" y="383"/>
                  <a:pt x="432" y="383"/>
                </a:cubicBezTo>
                <a:cubicBezTo>
                  <a:pt x="432" y="382"/>
                  <a:pt x="432" y="382"/>
                  <a:pt x="432" y="382"/>
                </a:cubicBezTo>
                <a:cubicBezTo>
                  <a:pt x="433" y="381"/>
                  <a:pt x="433" y="381"/>
                  <a:pt x="433" y="381"/>
                </a:cubicBezTo>
                <a:cubicBezTo>
                  <a:pt x="434" y="382"/>
                  <a:pt x="434" y="382"/>
                  <a:pt x="434" y="382"/>
                </a:cubicBezTo>
                <a:cubicBezTo>
                  <a:pt x="436" y="381"/>
                  <a:pt x="439" y="382"/>
                  <a:pt x="441" y="383"/>
                </a:cubicBezTo>
                <a:cubicBezTo>
                  <a:pt x="444" y="386"/>
                  <a:pt x="445" y="384"/>
                  <a:pt x="447" y="388"/>
                </a:cubicBezTo>
                <a:cubicBezTo>
                  <a:pt x="448" y="390"/>
                  <a:pt x="450" y="391"/>
                  <a:pt x="453" y="391"/>
                </a:cubicBezTo>
                <a:cubicBezTo>
                  <a:pt x="453" y="391"/>
                  <a:pt x="453" y="391"/>
                  <a:pt x="453" y="391"/>
                </a:cubicBezTo>
                <a:cubicBezTo>
                  <a:pt x="454" y="390"/>
                  <a:pt x="454" y="390"/>
                  <a:pt x="454" y="390"/>
                </a:cubicBezTo>
                <a:cubicBezTo>
                  <a:pt x="455" y="391"/>
                  <a:pt x="455" y="391"/>
                  <a:pt x="455" y="391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457" y="390"/>
                  <a:pt x="457" y="390"/>
                  <a:pt x="457" y="390"/>
                </a:cubicBezTo>
                <a:cubicBezTo>
                  <a:pt x="458" y="390"/>
                  <a:pt x="458" y="390"/>
                  <a:pt x="458" y="390"/>
                </a:cubicBezTo>
                <a:cubicBezTo>
                  <a:pt x="459" y="390"/>
                  <a:pt x="459" y="390"/>
                  <a:pt x="459" y="390"/>
                </a:cubicBezTo>
                <a:cubicBezTo>
                  <a:pt x="459" y="390"/>
                  <a:pt x="459" y="390"/>
                  <a:pt x="459" y="390"/>
                </a:cubicBezTo>
                <a:cubicBezTo>
                  <a:pt x="460" y="390"/>
                  <a:pt x="460" y="390"/>
                  <a:pt x="460" y="390"/>
                </a:cubicBezTo>
                <a:cubicBezTo>
                  <a:pt x="461" y="389"/>
                  <a:pt x="461" y="389"/>
                  <a:pt x="461" y="389"/>
                </a:cubicBezTo>
                <a:cubicBezTo>
                  <a:pt x="462" y="388"/>
                  <a:pt x="462" y="388"/>
                  <a:pt x="462" y="388"/>
                </a:cubicBezTo>
                <a:cubicBezTo>
                  <a:pt x="463" y="389"/>
                  <a:pt x="463" y="389"/>
                  <a:pt x="463" y="389"/>
                </a:cubicBezTo>
                <a:cubicBezTo>
                  <a:pt x="463" y="388"/>
                  <a:pt x="463" y="388"/>
                  <a:pt x="463" y="388"/>
                </a:cubicBezTo>
                <a:cubicBezTo>
                  <a:pt x="464" y="388"/>
                  <a:pt x="464" y="388"/>
                  <a:pt x="464" y="388"/>
                </a:cubicBezTo>
                <a:cubicBezTo>
                  <a:pt x="464" y="387"/>
                  <a:pt x="464" y="387"/>
                  <a:pt x="464" y="387"/>
                </a:cubicBezTo>
                <a:cubicBezTo>
                  <a:pt x="465" y="386"/>
                  <a:pt x="465" y="386"/>
                  <a:pt x="465" y="386"/>
                </a:cubicBezTo>
                <a:cubicBezTo>
                  <a:pt x="465" y="385"/>
                  <a:pt x="465" y="385"/>
                  <a:pt x="465" y="385"/>
                </a:cubicBezTo>
                <a:cubicBezTo>
                  <a:pt x="466" y="384"/>
                  <a:pt x="466" y="384"/>
                  <a:pt x="466" y="384"/>
                </a:cubicBezTo>
                <a:cubicBezTo>
                  <a:pt x="467" y="383"/>
                  <a:pt x="467" y="383"/>
                  <a:pt x="467" y="383"/>
                </a:cubicBezTo>
                <a:cubicBezTo>
                  <a:pt x="467" y="383"/>
                  <a:pt x="467" y="383"/>
                  <a:pt x="467" y="383"/>
                </a:cubicBezTo>
                <a:cubicBezTo>
                  <a:pt x="468" y="382"/>
                  <a:pt x="468" y="382"/>
                  <a:pt x="468" y="382"/>
                </a:cubicBezTo>
                <a:cubicBezTo>
                  <a:pt x="468" y="382"/>
                  <a:pt x="468" y="382"/>
                  <a:pt x="468" y="382"/>
                </a:cubicBezTo>
                <a:cubicBezTo>
                  <a:pt x="469" y="382"/>
                  <a:pt x="469" y="382"/>
                  <a:pt x="469" y="382"/>
                </a:cubicBezTo>
                <a:cubicBezTo>
                  <a:pt x="470" y="382"/>
                  <a:pt x="470" y="382"/>
                  <a:pt x="470" y="382"/>
                </a:cubicBezTo>
                <a:cubicBezTo>
                  <a:pt x="471" y="383"/>
                  <a:pt x="471" y="383"/>
                  <a:pt x="471" y="383"/>
                </a:cubicBezTo>
                <a:cubicBezTo>
                  <a:pt x="471" y="383"/>
                  <a:pt x="471" y="383"/>
                  <a:pt x="471" y="383"/>
                </a:cubicBezTo>
                <a:cubicBezTo>
                  <a:pt x="472" y="383"/>
                  <a:pt x="472" y="383"/>
                  <a:pt x="472" y="383"/>
                </a:cubicBezTo>
                <a:cubicBezTo>
                  <a:pt x="473" y="384"/>
                  <a:pt x="473" y="384"/>
                  <a:pt x="473" y="384"/>
                </a:cubicBezTo>
                <a:cubicBezTo>
                  <a:pt x="474" y="385"/>
                  <a:pt x="474" y="385"/>
                  <a:pt x="474" y="385"/>
                </a:cubicBezTo>
                <a:cubicBezTo>
                  <a:pt x="475" y="385"/>
                  <a:pt x="475" y="385"/>
                  <a:pt x="475" y="385"/>
                </a:cubicBezTo>
                <a:cubicBezTo>
                  <a:pt x="476" y="385"/>
                  <a:pt x="476" y="385"/>
                  <a:pt x="476" y="385"/>
                </a:cubicBezTo>
                <a:cubicBezTo>
                  <a:pt x="477" y="385"/>
                  <a:pt x="477" y="385"/>
                  <a:pt x="477" y="385"/>
                </a:cubicBezTo>
                <a:cubicBezTo>
                  <a:pt x="477" y="384"/>
                  <a:pt x="477" y="384"/>
                  <a:pt x="477" y="384"/>
                </a:cubicBez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7" y="383"/>
                  <a:pt x="477" y="383"/>
                </a:cubicBezTo>
                <a:cubicBezTo>
                  <a:pt x="478" y="383"/>
                  <a:pt x="478" y="383"/>
                  <a:pt x="478" y="383"/>
                </a:cubicBezTo>
                <a:cubicBezTo>
                  <a:pt x="479" y="382"/>
                  <a:pt x="479" y="382"/>
                  <a:pt x="479" y="382"/>
                </a:cubicBezTo>
                <a:cubicBezTo>
                  <a:pt x="480" y="381"/>
                  <a:pt x="480" y="381"/>
                  <a:pt x="480" y="381"/>
                </a:cubicBezTo>
                <a:cubicBezTo>
                  <a:pt x="480" y="381"/>
                  <a:pt x="480" y="381"/>
                  <a:pt x="480" y="381"/>
                </a:cubicBezTo>
                <a:cubicBezTo>
                  <a:pt x="481" y="381"/>
                  <a:pt x="481" y="381"/>
                  <a:pt x="481" y="381"/>
                </a:cubicBezTo>
                <a:cubicBezTo>
                  <a:pt x="482" y="382"/>
                  <a:pt x="482" y="382"/>
                  <a:pt x="482" y="382"/>
                </a:cubicBezTo>
                <a:cubicBezTo>
                  <a:pt x="482" y="383"/>
                  <a:pt x="482" y="383"/>
                  <a:pt x="482" y="383"/>
                </a:cubicBezTo>
                <a:cubicBezTo>
                  <a:pt x="482" y="384"/>
                  <a:pt x="482" y="384"/>
                  <a:pt x="482" y="384"/>
                </a:cubicBezTo>
                <a:cubicBezTo>
                  <a:pt x="481" y="385"/>
                  <a:pt x="481" y="385"/>
                  <a:pt x="481" y="385"/>
                </a:cubicBezTo>
                <a:cubicBezTo>
                  <a:pt x="480" y="386"/>
                  <a:pt x="480" y="386"/>
                  <a:pt x="480" y="386"/>
                </a:cubicBezTo>
                <a:cubicBezTo>
                  <a:pt x="480" y="387"/>
                  <a:pt x="480" y="387"/>
                  <a:pt x="480" y="387"/>
                </a:cubicBezTo>
                <a:cubicBezTo>
                  <a:pt x="479" y="388"/>
                  <a:pt x="479" y="388"/>
                  <a:pt x="479" y="388"/>
                </a:cubicBezTo>
                <a:cubicBezTo>
                  <a:pt x="480" y="389"/>
                  <a:pt x="480" y="389"/>
                  <a:pt x="480" y="389"/>
                </a:cubicBezTo>
                <a:cubicBezTo>
                  <a:pt x="480" y="390"/>
                  <a:pt x="480" y="390"/>
                  <a:pt x="480" y="390"/>
                </a:cubicBezTo>
                <a:cubicBezTo>
                  <a:pt x="481" y="391"/>
                  <a:pt x="481" y="391"/>
                  <a:pt x="481" y="391"/>
                </a:cubicBezTo>
                <a:cubicBezTo>
                  <a:pt x="481" y="392"/>
                  <a:pt x="481" y="392"/>
                  <a:pt x="481" y="392"/>
                </a:cubicBezTo>
                <a:cubicBezTo>
                  <a:pt x="481" y="392"/>
                  <a:pt x="481" y="392"/>
                  <a:pt x="481" y="392"/>
                </a:cubicBezTo>
                <a:cubicBezTo>
                  <a:pt x="481" y="393"/>
                  <a:pt x="481" y="393"/>
                  <a:pt x="481" y="393"/>
                </a:cubicBezTo>
                <a:cubicBezTo>
                  <a:pt x="482" y="393"/>
                  <a:pt x="482" y="393"/>
                  <a:pt x="482" y="393"/>
                </a:cubicBezTo>
                <a:cubicBezTo>
                  <a:pt x="483" y="394"/>
                  <a:pt x="483" y="394"/>
                  <a:pt x="483" y="394"/>
                </a:cubicBezTo>
                <a:cubicBezTo>
                  <a:pt x="483" y="393"/>
                  <a:pt x="483" y="393"/>
                  <a:pt x="483" y="393"/>
                </a:cubicBezTo>
                <a:cubicBezTo>
                  <a:pt x="484" y="392"/>
                  <a:pt x="484" y="392"/>
                  <a:pt x="484" y="392"/>
                </a:cubicBezTo>
                <a:cubicBezTo>
                  <a:pt x="485" y="392"/>
                  <a:pt x="485" y="392"/>
                  <a:pt x="485" y="392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4" y="390"/>
                  <a:pt x="484" y="390"/>
                  <a:pt x="484" y="390"/>
                </a:cubicBezTo>
                <a:cubicBezTo>
                  <a:pt x="484" y="389"/>
                  <a:pt x="484" y="389"/>
                  <a:pt x="484" y="389"/>
                </a:cubicBezTo>
                <a:cubicBezTo>
                  <a:pt x="484" y="389"/>
                  <a:pt x="484" y="389"/>
                  <a:pt x="484" y="389"/>
                </a:cubicBezTo>
                <a:cubicBezTo>
                  <a:pt x="484" y="389"/>
                  <a:pt x="484" y="389"/>
                  <a:pt x="484" y="389"/>
                </a:cubicBezTo>
                <a:cubicBezTo>
                  <a:pt x="485" y="389"/>
                  <a:pt x="485" y="389"/>
                  <a:pt x="485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7" y="389"/>
                  <a:pt x="487" y="389"/>
                  <a:pt x="487" y="389"/>
                </a:cubicBezTo>
                <a:cubicBezTo>
                  <a:pt x="487" y="388"/>
                  <a:pt x="487" y="388"/>
                  <a:pt x="487" y="388"/>
                </a:cubicBezTo>
                <a:cubicBezTo>
                  <a:pt x="486" y="388"/>
                  <a:pt x="486" y="388"/>
                  <a:pt x="486" y="388"/>
                </a:cubicBezTo>
                <a:cubicBezTo>
                  <a:pt x="486" y="387"/>
                  <a:pt x="486" y="387"/>
                  <a:pt x="486" y="387"/>
                </a:cubicBezTo>
                <a:cubicBezTo>
                  <a:pt x="486" y="387"/>
                  <a:pt x="486" y="387"/>
                  <a:pt x="486" y="387"/>
                </a:cubicBezTo>
                <a:cubicBezTo>
                  <a:pt x="486" y="386"/>
                  <a:pt x="486" y="386"/>
                  <a:pt x="486" y="386"/>
                </a:cubicBezTo>
                <a:cubicBezTo>
                  <a:pt x="486" y="385"/>
                  <a:pt x="486" y="385"/>
                  <a:pt x="486" y="385"/>
                </a:cubicBezTo>
                <a:cubicBezTo>
                  <a:pt x="486" y="384"/>
                  <a:pt x="486" y="384"/>
                  <a:pt x="486" y="384"/>
                </a:cubicBezTo>
                <a:cubicBezTo>
                  <a:pt x="486" y="383"/>
                  <a:pt x="486" y="383"/>
                  <a:pt x="486" y="383"/>
                </a:cubicBezTo>
                <a:cubicBezTo>
                  <a:pt x="486" y="382"/>
                  <a:pt x="486" y="382"/>
                  <a:pt x="486" y="382"/>
                </a:cubicBezTo>
                <a:cubicBezTo>
                  <a:pt x="486" y="382"/>
                  <a:pt x="486" y="382"/>
                  <a:pt x="486" y="382"/>
                </a:cubicBezTo>
                <a:cubicBezTo>
                  <a:pt x="487" y="382"/>
                  <a:pt x="487" y="382"/>
                  <a:pt x="487" y="382"/>
                </a:cubicBezTo>
                <a:cubicBezTo>
                  <a:pt x="488" y="382"/>
                  <a:pt x="488" y="382"/>
                  <a:pt x="488" y="382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490" y="383"/>
                  <a:pt x="490" y="383"/>
                  <a:pt x="490" y="383"/>
                </a:cubicBezTo>
                <a:cubicBezTo>
                  <a:pt x="490" y="384"/>
                  <a:pt x="490" y="384"/>
                  <a:pt x="490" y="384"/>
                </a:cubicBezTo>
                <a:cubicBezTo>
                  <a:pt x="491" y="384"/>
                  <a:pt x="491" y="384"/>
                  <a:pt x="491" y="384"/>
                </a:cubicBezTo>
                <a:cubicBezTo>
                  <a:pt x="492" y="384"/>
                  <a:pt x="492" y="384"/>
                  <a:pt x="492" y="384"/>
                </a:cubicBezTo>
                <a:cubicBezTo>
                  <a:pt x="493" y="384"/>
                  <a:pt x="493" y="384"/>
                  <a:pt x="493" y="384"/>
                </a:cubicBezTo>
                <a:cubicBezTo>
                  <a:pt x="494" y="384"/>
                  <a:pt x="494" y="384"/>
                  <a:pt x="494" y="384"/>
                </a:cubicBezTo>
                <a:cubicBezTo>
                  <a:pt x="494" y="384"/>
                  <a:pt x="494" y="384"/>
                  <a:pt x="494" y="384"/>
                </a:cubicBezTo>
                <a:cubicBezTo>
                  <a:pt x="495" y="383"/>
                  <a:pt x="495" y="383"/>
                  <a:pt x="495" y="383"/>
                </a:cubicBezTo>
                <a:cubicBezTo>
                  <a:pt x="495" y="383"/>
                  <a:pt x="495" y="383"/>
                  <a:pt x="495" y="383"/>
                </a:cubicBezTo>
                <a:cubicBezTo>
                  <a:pt x="496" y="383"/>
                  <a:pt x="496" y="383"/>
                  <a:pt x="496" y="383"/>
                </a:cubicBezTo>
                <a:cubicBezTo>
                  <a:pt x="498" y="382"/>
                  <a:pt x="498" y="382"/>
                  <a:pt x="498" y="382"/>
                </a:cubicBezTo>
                <a:cubicBezTo>
                  <a:pt x="498" y="382"/>
                  <a:pt x="498" y="382"/>
                  <a:pt x="498" y="382"/>
                </a:cubicBezTo>
                <a:cubicBezTo>
                  <a:pt x="499" y="381"/>
                  <a:pt x="499" y="381"/>
                  <a:pt x="499" y="381"/>
                </a:cubicBezTo>
                <a:cubicBezTo>
                  <a:pt x="500" y="381"/>
                  <a:pt x="500" y="381"/>
                  <a:pt x="500" y="381"/>
                </a:cubicBezTo>
                <a:cubicBezTo>
                  <a:pt x="501" y="381"/>
                  <a:pt x="501" y="381"/>
                  <a:pt x="501" y="381"/>
                </a:cubicBezTo>
                <a:cubicBezTo>
                  <a:pt x="502" y="381"/>
                  <a:pt x="502" y="381"/>
                  <a:pt x="502" y="381"/>
                </a:cubicBezTo>
                <a:cubicBezTo>
                  <a:pt x="503" y="382"/>
                  <a:pt x="503" y="382"/>
                  <a:pt x="503" y="382"/>
                </a:cubicBezTo>
                <a:cubicBezTo>
                  <a:pt x="504" y="383"/>
                  <a:pt x="504" y="383"/>
                  <a:pt x="504" y="383"/>
                </a:cubicBezTo>
                <a:cubicBezTo>
                  <a:pt x="504" y="383"/>
                  <a:pt x="504" y="383"/>
                  <a:pt x="504" y="383"/>
                </a:cubicBezTo>
                <a:cubicBezTo>
                  <a:pt x="505" y="383"/>
                  <a:pt x="505" y="383"/>
                  <a:pt x="505" y="383"/>
                </a:cubicBezTo>
                <a:cubicBezTo>
                  <a:pt x="507" y="383"/>
                  <a:pt x="507" y="383"/>
                  <a:pt x="507" y="383"/>
                </a:cubicBezTo>
                <a:cubicBezTo>
                  <a:pt x="507" y="383"/>
                  <a:pt x="507" y="383"/>
                  <a:pt x="507" y="383"/>
                </a:cubicBezTo>
                <a:cubicBezTo>
                  <a:pt x="508" y="383"/>
                  <a:pt x="508" y="383"/>
                  <a:pt x="508" y="383"/>
                </a:cubicBezTo>
                <a:cubicBezTo>
                  <a:pt x="508" y="384"/>
                  <a:pt x="508" y="384"/>
                  <a:pt x="508" y="384"/>
                </a:cubicBezTo>
                <a:cubicBezTo>
                  <a:pt x="509" y="384"/>
                  <a:pt x="509" y="384"/>
                  <a:pt x="509" y="384"/>
                </a:cubicBezTo>
                <a:cubicBezTo>
                  <a:pt x="511" y="383"/>
                  <a:pt x="511" y="383"/>
                  <a:pt x="511" y="383"/>
                </a:cubicBezTo>
                <a:cubicBezTo>
                  <a:pt x="511" y="383"/>
                  <a:pt x="511" y="383"/>
                  <a:pt x="511" y="383"/>
                </a:cubicBezTo>
                <a:cubicBezTo>
                  <a:pt x="513" y="383"/>
                  <a:pt x="515" y="383"/>
                  <a:pt x="517" y="382"/>
                </a:cubicBezTo>
                <a:cubicBezTo>
                  <a:pt x="519" y="381"/>
                  <a:pt x="519" y="380"/>
                  <a:pt x="522" y="379"/>
                </a:cubicBezTo>
                <a:cubicBezTo>
                  <a:pt x="525" y="377"/>
                  <a:pt x="526" y="380"/>
                  <a:pt x="531" y="378"/>
                </a:cubicBezTo>
                <a:cubicBezTo>
                  <a:pt x="531" y="378"/>
                  <a:pt x="531" y="378"/>
                  <a:pt x="531" y="378"/>
                </a:cubicBezTo>
                <a:cubicBezTo>
                  <a:pt x="532" y="378"/>
                  <a:pt x="532" y="378"/>
                  <a:pt x="532" y="378"/>
                </a:cubicBezTo>
                <a:cubicBezTo>
                  <a:pt x="533" y="378"/>
                  <a:pt x="533" y="378"/>
                  <a:pt x="533" y="378"/>
                </a:cubicBezTo>
                <a:cubicBezTo>
                  <a:pt x="533" y="378"/>
                  <a:pt x="533" y="378"/>
                  <a:pt x="533" y="378"/>
                </a:cubicBezTo>
                <a:cubicBezTo>
                  <a:pt x="534" y="377"/>
                  <a:pt x="534" y="377"/>
                  <a:pt x="534" y="377"/>
                </a:cubicBezTo>
                <a:cubicBezTo>
                  <a:pt x="535" y="376"/>
                  <a:pt x="535" y="376"/>
                  <a:pt x="535" y="376"/>
                </a:cubicBezTo>
                <a:cubicBezTo>
                  <a:pt x="536" y="377"/>
                  <a:pt x="536" y="377"/>
                  <a:pt x="536" y="377"/>
                </a:cubicBezTo>
                <a:cubicBezTo>
                  <a:pt x="536" y="378"/>
                  <a:pt x="536" y="378"/>
                  <a:pt x="536" y="378"/>
                </a:cubicBezTo>
                <a:cubicBezTo>
                  <a:pt x="537" y="379"/>
                  <a:pt x="537" y="379"/>
                  <a:pt x="537" y="379"/>
                </a:cubicBezTo>
                <a:cubicBezTo>
                  <a:pt x="537" y="378"/>
                  <a:pt x="537" y="378"/>
                  <a:pt x="537" y="378"/>
                </a:cubicBezTo>
                <a:cubicBezTo>
                  <a:pt x="538" y="378"/>
                  <a:pt x="538" y="378"/>
                  <a:pt x="538" y="378"/>
                </a:cubicBezTo>
                <a:cubicBezTo>
                  <a:pt x="539" y="378"/>
                  <a:pt x="539" y="378"/>
                  <a:pt x="539" y="378"/>
                </a:cubicBezTo>
                <a:cubicBezTo>
                  <a:pt x="539" y="377"/>
                  <a:pt x="539" y="377"/>
                  <a:pt x="539" y="377"/>
                </a:cubicBezTo>
                <a:cubicBezTo>
                  <a:pt x="540" y="376"/>
                  <a:pt x="540" y="376"/>
                  <a:pt x="540" y="376"/>
                </a:cubicBezTo>
                <a:cubicBezTo>
                  <a:pt x="540" y="375"/>
                  <a:pt x="540" y="375"/>
                  <a:pt x="540" y="375"/>
                </a:cubicBezTo>
                <a:cubicBezTo>
                  <a:pt x="541" y="376"/>
                  <a:pt x="541" y="376"/>
                  <a:pt x="541" y="376"/>
                </a:cubicBezTo>
                <a:cubicBezTo>
                  <a:pt x="542" y="376"/>
                  <a:pt x="542" y="376"/>
                  <a:pt x="542" y="376"/>
                </a:cubicBezTo>
                <a:cubicBezTo>
                  <a:pt x="543" y="376"/>
                  <a:pt x="543" y="376"/>
                  <a:pt x="543" y="376"/>
                </a:cubicBezTo>
                <a:cubicBezTo>
                  <a:pt x="544" y="376"/>
                  <a:pt x="544" y="376"/>
                  <a:pt x="544" y="376"/>
                </a:cubicBezTo>
                <a:cubicBezTo>
                  <a:pt x="545" y="376"/>
                  <a:pt x="545" y="376"/>
                  <a:pt x="545" y="376"/>
                </a:cubicBezTo>
                <a:cubicBezTo>
                  <a:pt x="545" y="376"/>
                  <a:pt x="545" y="376"/>
                  <a:pt x="545" y="376"/>
                </a:cubicBezTo>
                <a:cubicBezTo>
                  <a:pt x="546" y="377"/>
                  <a:pt x="546" y="377"/>
                  <a:pt x="546" y="377"/>
                </a:cubicBezTo>
                <a:cubicBezTo>
                  <a:pt x="547" y="377"/>
                  <a:pt x="547" y="377"/>
                  <a:pt x="547" y="377"/>
                </a:cubicBezTo>
                <a:cubicBezTo>
                  <a:pt x="548" y="377"/>
                  <a:pt x="548" y="377"/>
                  <a:pt x="548" y="377"/>
                </a:cubicBezTo>
                <a:cubicBezTo>
                  <a:pt x="549" y="377"/>
                  <a:pt x="549" y="377"/>
                  <a:pt x="549" y="377"/>
                </a:cubicBezTo>
                <a:cubicBezTo>
                  <a:pt x="550" y="377"/>
                  <a:pt x="550" y="377"/>
                  <a:pt x="550" y="377"/>
                </a:cubicBezTo>
                <a:cubicBezTo>
                  <a:pt x="551" y="376"/>
                  <a:pt x="551" y="376"/>
                  <a:pt x="551" y="376"/>
                </a:cubicBezTo>
                <a:cubicBezTo>
                  <a:pt x="552" y="376"/>
                  <a:pt x="552" y="376"/>
                  <a:pt x="552" y="376"/>
                </a:cubicBezTo>
                <a:cubicBezTo>
                  <a:pt x="553" y="376"/>
                  <a:pt x="553" y="376"/>
                  <a:pt x="553" y="376"/>
                </a:cubicBezTo>
                <a:cubicBezTo>
                  <a:pt x="554" y="377"/>
                  <a:pt x="554" y="377"/>
                  <a:pt x="554" y="377"/>
                </a:cubicBezTo>
                <a:cubicBezTo>
                  <a:pt x="553" y="378"/>
                  <a:pt x="553" y="378"/>
                  <a:pt x="553" y="378"/>
                </a:cubicBezTo>
                <a:cubicBezTo>
                  <a:pt x="553" y="379"/>
                  <a:pt x="553" y="379"/>
                  <a:pt x="553" y="379"/>
                </a:cubicBezTo>
                <a:cubicBezTo>
                  <a:pt x="554" y="380"/>
                  <a:pt x="554" y="380"/>
                  <a:pt x="554" y="380"/>
                </a:cubicBezTo>
                <a:cubicBezTo>
                  <a:pt x="555" y="379"/>
                  <a:pt x="555" y="379"/>
                  <a:pt x="555" y="379"/>
                </a:cubicBezTo>
                <a:cubicBezTo>
                  <a:pt x="556" y="378"/>
                  <a:pt x="556" y="378"/>
                  <a:pt x="556" y="378"/>
                </a:cubicBezTo>
                <a:cubicBezTo>
                  <a:pt x="557" y="378"/>
                  <a:pt x="557" y="378"/>
                  <a:pt x="557" y="378"/>
                </a:cubicBezTo>
                <a:cubicBezTo>
                  <a:pt x="558" y="378"/>
                  <a:pt x="558" y="378"/>
                  <a:pt x="558" y="378"/>
                </a:cubicBezTo>
                <a:cubicBezTo>
                  <a:pt x="558" y="378"/>
                  <a:pt x="558" y="378"/>
                  <a:pt x="558" y="378"/>
                </a:cubicBezTo>
                <a:lnTo>
                  <a:pt x="558" y="377"/>
                </a:lnTo>
                <a:close/>
                <a:moveTo>
                  <a:pt x="388" y="342"/>
                </a:moveTo>
                <a:cubicBezTo>
                  <a:pt x="388" y="341"/>
                  <a:pt x="388" y="341"/>
                  <a:pt x="388" y="341"/>
                </a:cubicBezTo>
                <a:cubicBezTo>
                  <a:pt x="387" y="342"/>
                  <a:pt x="387" y="342"/>
                  <a:pt x="387" y="342"/>
                </a:cubicBezTo>
                <a:cubicBezTo>
                  <a:pt x="386" y="342"/>
                  <a:pt x="386" y="342"/>
                  <a:pt x="386" y="342"/>
                </a:cubicBezTo>
                <a:cubicBezTo>
                  <a:pt x="387" y="343"/>
                  <a:pt x="387" y="343"/>
                  <a:pt x="387" y="343"/>
                </a:cubicBezTo>
                <a:cubicBezTo>
                  <a:pt x="387" y="343"/>
                  <a:pt x="387" y="343"/>
                  <a:pt x="387" y="343"/>
                </a:cubicBezTo>
                <a:cubicBezTo>
                  <a:pt x="388" y="343"/>
                  <a:pt x="388" y="343"/>
                  <a:pt x="388" y="343"/>
                </a:cubicBezTo>
                <a:lnTo>
                  <a:pt x="388" y="342"/>
                </a:lnTo>
                <a:close/>
                <a:moveTo>
                  <a:pt x="403" y="337"/>
                </a:moveTo>
                <a:cubicBezTo>
                  <a:pt x="402" y="337"/>
                  <a:pt x="402" y="337"/>
                  <a:pt x="402" y="337"/>
                </a:cubicBezTo>
                <a:cubicBezTo>
                  <a:pt x="403" y="338"/>
                  <a:pt x="403" y="338"/>
                  <a:pt x="403" y="338"/>
                </a:cubicBezTo>
                <a:lnTo>
                  <a:pt x="403" y="337"/>
                </a:lnTo>
                <a:close/>
                <a:moveTo>
                  <a:pt x="263" y="135"/>
                </a:moveTo>
                <a:cubicBezTo>
                  <a:pt x="262" y="134"/>
                  <a:pt x="262" y="134"/>
                  <a:pt x="262" y="134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0" y="136"/>
                  <a:pt x="260" y="136"/>
                  <a:pt x="260" y="136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61" y="137"/>
                  <a:pt x="261" y="137"/>
                  <a:pt x="261" y="137"/>
                </a:cubicBezTo>
                <a:cubicBezTo>
                  <a:pt x="262" y="136"/>
                  <a:pt x="262" y="136"/>
                  <a:pt x="262" y="136"/>
                </a:cubicBezTo>
                <a:lnTo>
                  <a:pt x="263" y="135"/>
                </a:lnTo>
                <a:close/>
                <a:moveTo>
                  <a:pt x="261" y="137"/>
                </a:moveTo>
                <a:cubicBezTo>
                  <a:pt x="260" y="138"/>
                  <a:pt x="260" y="138"/>
                  <a:pt x="260" y="138"/>
                </a:cubicBezTo>
                <a:cubicBezTo>
                  <a:pt x="261" y="138"/>
                  <a:pt x="261" y="138"/>
                  <a:pt x="261" y="138"/>
                </a:cubicBezTo>
                <a:cubicBezTo>
                  <a:pt x="262" y="137"/>
                  <a:pt x="262" y="137"/>
                  <a:pt x="262" y="137"/>
                </a:cubicBezTo>
                <a:cubicBezTo>
                  <a:pt x="261" y="137"/>
                  <a:pt x="261" y="137"/>
                  <a:pt x="261" y="137"/>
                </a:cubicBezTo>
                <a:close/>
                <a:moveTo>
                  <a:pt x="300" y="156"/>
                </a:moveTo>
                <a:cubicBezTo>
                  <a:pt x="300" y="155"/>
                  <a:pt x="300" y="155"/>
                  <a:pt x="300" y="155"/>
                </a:cubicBezTo>
                <a:cubicBezTo>
                  <a:pt x="300" y="154"/>
                  <a:pt x="300" y="154"/>
                  <a:pt x="300" y="154"/>
                </a:cubicBezTo>
                <a:cubicBezTo>
                  <a:pt x="301" y="153"/>
                  <a:pt x="301" y="153"/>
                  <a:pt x="301" y="153"/>
                </a:cubicBezTo>
                <a:cubicBezTo>
                  <a:pt x="301" y="152"/>
                  <a:pt x="301" y="152"/>
                  <a:pt x="301" y="152"/>
                </a:cubicBezTo>
                <a:cubicBezTo>
                  <a:pt x="302" y="151"/>
                  <a:pt x="302" y="151"/>
                  <a:pt x="302" y="151"/>
                </a:cubicBezTo>
                <a:cubicBezTo>
                  <a:pt x="302" y="150"/>
                  <a:pt x="302" y="150"/>
                  <a:pt x="302" y="150"/>
                </a:cubicBezTo>
                <a:cubicBezTo>
                  <a:pt x="302" y="149"/>
                  <a:pt x="302" y="149"/>
                  <a:pt x="302" y="149"/>
                </a:cubicBezTo>
                <a:cubicBezTo>
                  <a:pt x="303" y="148"/>
                  <a:pt x="303" y="148"/>
                  <a:pt x="303" y="148"/>
                </a:cubicBezTo>
                <a:cubicBezTo>
                  <a:pt x="303" y="147"/>
                  <a:pt x="303" y="147"/>
                  <a:pt x="303" y="147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5"/>
                  <a:pt x="304" y="145"/>
                  <a:pt x="304" y="145"/>
                </a:cubicBezTo>
                <a:cubicBezTo>
                  <a:pt x="303" y="145"/>
                  <a:pt x="303" y="145"/>
                  <a:pt x="303" y="145"/>
                </a:cubicBezTo>
                <a:cubicBezTo>
                  <a:pt x="302" y="147"/>
                  <a:pt x="302" y="149"/>
                  <a:pt x="300" y="150"/>
                </a:cubicBezTo>
                <a:cubicBezTo>
                  <a:pt x="300" y="151"/>
                  <a:pt x="300" y="151"/>
                  <a:pt x="300" y="151"/>
                </a:cubicBezTo>
                <a:cubicBezTo>
                  <a:pt x="299" y="152"/>
                  <a:pt x="299" y="152"/>
                  <a:pt x="299" y="152"/>
                </a:cubicBezTo>
                <a:cubicBezTo>
                  <a:pt x="299" y="153"/>
                  <a:pt x="299" y="153"/>
                  <a:pt x="299" y="153"/>
                </a:cubicBezTo>
                <a:cubicBezTo>
                  <a:pt x="299" y="154"/>
                  <a:pt x="299" y="154"/>
                  <a:pt x="299" y="154"/>
                </a:cubicBezTo>
                <a:cubicBezTo>
                  <a:pt x="299" y="155"/>
                  <a:pt x="299" y="155"/>
                  <a:pt x="299" y="155"/>
                </a:cubicBezTo>
                <a:cubicBezTo>
                  <a:pt x="299" y="156"/>
                  <a:pt x="299" y="156"/>
                  <a:pt x="299" y="156"/>
                </a:cubicBezTo>
                <a:cubicBezTo>
                  <a:pt x="299" y="157"/>
                  <a:pt x="299" y="157"/>
                  <a:pt x="299" y="157"/>
                </a:cubicBezTo>
                <a:lnTo>
                  <a:pt x="300" y="156"/>
                </a:lnTo>
                <a:close/>
                <a:moveTo>
                  <a:pt x="311" y="127"/>
                </a:moveTo>
                <a:cubicBezTo>
                  <a:pt x="311" y="126"/>
                  <a:pt x="311" y="126"/>
                  <a:pt x="311" y="126"/>
                </a:cubicBezTo>
                <a:cubicBezTo>
                  <a:pt x="310" y="127"/>
                  <a:pt x="310" y="127"/>
                  <a:pt x="310" y="127"/>
                </a:cubicBezTo>
                <a:lnTo>
                  <a:pt x="311" y="127"/>
                </a:lnTo>
                <a:close/>
                <a:moveTo>
                  <a:pt x="318" y="140"/>
                </a:moveTo>
                <a:cubicBezTo>
                  <a:pt x="318" y="139"/>
                  <a:pt x="318" y="139"/>
                  <a:pt x="318" y="139"/>
                </a:cubicBezTo>
                <a:cubicBezTo>
                  <a:pt x="317" y="139"/>
                  <a:pt x="317" y="139"/>
                  <a:pt x="317" y="139"/>
                </a:cubicBezTo>
                <a:cubicBezTo>
                  <a:pt x="316" y="139"/>
                  <a:pt x="316" y="139"/>
                  <a:pt x="316" y="139"/>
                </a:cubicBezTo>
                <a:cubicBezTo>
                  <a:pt x="316" y="139"/>
                  <a:pt x="316" y="139"/>
                  <a:pt x="316" y="139"/>
                </a:cubicBezTo>
                <a:cubicBezTo>
                  <a:pt x="315" y="140"/>
                  <a:pt x="315" y="140"/>
                  <a:pt x="315" y="140"/>
                </a:cubicBezTo>
                <a:cubicBezTo>
                  <a:pt x="314" y="140"/>
                  <a:pt x="314" y="140"/>
                  <a:pt x="314" y="140"/>
                </a:cubicBezTo>
                <a:cubicBezTo>
                  <a:pt x="313" y="141"/>
                  <a:pt x="313" y="141"/>
                  <a:pt x="313" y="141"/>
                </a:cubicBezTo>
                <a:cubicBezTo>
                  <a:pt x="312" y="142"/>
                  <a:pt x="312" y="142"/>
                  <a:pt x="312" y="142"/>
                </a:cubicBezTo>
                <a:cubicBezTo>
                  <a:pt x="312" y="143"/>
                  <a:pt x="312" y="143"/>
                  <a:pt x="312" y="143"/>
                </a:cubicBezTo>
                <a:cubicBezTo>
                  <a:pt x="312" y="144"/>
                  <a:pt x="312" y="144"/>
                  <a:pt x="312" y="144"/>
                </a:cubicBezTo>
                <a:cubicBezTo>
                  <a:pt x="312" y="145"/>
                  <a:pt x="312" y="145"/>
                  <a:pt x="312" y="145"/>
                </a:cubicBezTo>
                <a:cubicBezTo>
                  <a:pt x="312" y="146"/>
                  <a:pt x="312" y="146"/>
                  <a:pt x="312" y="146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3" y="148"/>
                  <a:pt x="313" y="148"/>
                  <a:pt x="313" y="148"/>
                </a:cubicBezTo>
                <a:cubicBezTo>
                  <a:pt x="312" y="149"/>
                  <a:pt x="312" y="149"/>
                  <a:pt x="312" y="149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3" y="150"/>
                  <a:pt x="313" y="150"/>
                  <a:pt x="313" y="150"/>
                </a:cubicBezTo>
                <a:cubicBezTo>
                  <a:pt x="314" y="149"/>
                  <a:pt x="314" y="149"/>
                  <a:pt x="314" y="149"/>
                </a:cubicBezTo>
                <a:cubicBezTo>
                  <a:pt x="314" y="148"/>
                  <a:pt x="314" y="148"/>
                  <a:pt x="314" y="148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5" y="146"/>
                  <a:pt x="315" y="146"/>
                  <a:pt x="315" y="146"/>
                </a:cubicBezTo>
                <a:cubicBezTo>
                  <a:pt x="316" y="146"/>
                  <a:pt x="316" y="146"/>
                  <a:pt x="316" y="146"/>
                </a:cubicBezTo>
                <a:cubicBezTo>
                  <a:pt x="317" y="145"/>
                  <a:pt x="317" y="145"/>
                  <a:pt x="317" y="145"/>
                </a:cubicBezTo>
                <a:cubicBezTo>
                  <a:pt x="318" y="144"/>
                  <a:pt x="318" y="144"/>
                  <a:pt x="318" y="144"/>
                </a:cubicBezTo>
                <a:cubicBezTo>
                  <a:pt x="317" y="143"/>
                  <a:pt x="317" y="143"/>
                  <a:pt x="317" y="143"/>
                </a:cubicBezTo>
                <a:cubicBezTo>
                  <a:pt x="317" y="142"/>
                  <a:pt x="317" y="142"/>
                  <a:pt x="317" y="142"/>
                </a:cubicBezTo>
                <a:cubicBezTo>
                  <a:pt x="317" y="141"/>
                  <a:pt x="317" y="141"/>
                  <a:pt x="317" y="141"/>
                </a:cubicBezTo>
                <a:cubicBezTo>
                  <a:pt x="318" y="141"/>
                  <a:pt x="318" y="141"/>
                  <a:pt x="318" y="141"/>
                </a:cubicBezTo>
                <a:lnTo>
                  <a:pt x="318" y="140"/>
                </a:lnTo>
                <a:close/>
                <a:moveTo>
                  <a:pt x="313" y="126"/>
                </a:moveTo>
                <a:cubicBezTo>
                  <a:pt x="313" y="127"/>
                  <a:pt x="313" y="127"/>
                  <a:pt x="313" y="127"/>
                </a:cubicBezTo>
                <a:cubicBezTo>
                  <a:pt x="313" y="126"/>
                  <a:pt x="313" y="126"/>
                  <a:pt x="313" y="126"/>
                </a:cubicBezTo>
                <a:close/>
                <a:moveTo>
                  <a:pt x="319" y="139"/>
                </a:moveTo>
                <a:cubicBezTo>
                  <a:pt x="320" y="139"/>
                  <a:pt x="320" y="139"/>
                  <a:pt x="320" y="139"/>
                </a:cubicBezTo>
                <a:cubicBezTo>
                  <a:pt x="320" y="138"/>
                  <a:pt x="320" y="138"/>
                  <a:pt x="320" y="138"/>
                </a:cubicBezTo>
                <a:cubicBezTo>
                  <a:pt x="320" y="138"/>
                  <a:pt x="320" y="138"/>
                  <a:pt x="320" y="138"/>
                </a:cubicBezTo>
                <a:cubicBezTo>
                  <a:pt x="319" y="139"/>
                  <a:pt x="319" y="139"/>
                  <a:pt x="319" y="139"/>
                </a:cubicBezTo>
                <a:close/>
                <a:moveTo>
                  <a:pt x="319" y="133"/>
                </a:moveTo>
                <a:cubicBezTo>
                  <a:pt x="319" y="134"/>
                  <a:pt x="319" y="134"/>
                  <a:pt x="319" y="134"/>
                </a:cubicBezTo>
                <a:cubicBezTo>
                  <a:pt x="320" y="134"/>
                  <a:pt x="320" y="134"/>
                  <a:pt x="320" y="134"/>
                </a:cubicBezTo>
                <a:lnTo>
                  <a:pt x="319" y="133"/>
                </a:lnTo>
                <a:close/>
                <a:moveTo>
                  <a:pt x="288" y="169"/>
                </a:moveTo>
                <a:cubicBezTo>
                  <a:pt x="287" y="168"/>
                  <a:pt x="287" y="168"/>
                  <a:pt x="287" y="168"/>
                </a:cubicBezTo>
                <a:cubicBezTo>
                  <a:pt x="286" y="168"/>
                  <a:pt x="286" y="168"/>
                  <a:pt x="286" y="168"/>
                </a:cubicBezTo>
                <a:cubicBezTo>
                  <a:pt x="286" y="169"/>
                  <a:pt x="286" y="169"/>
                  <a:pt x="286" y="169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87" y="171"/>
                  <a:pt x="287" y="171"/>
                  <a:pt x="287" y="171"/>
                </a:cubicBezTo>
                <a:cubicBezTo>
                  <a:pt x="288" y="171"/>
                  <a:pt x="288" y="171"/>
                  <a:pt x="288" y="171"/>
                </a:cubicBezTo>
                <a:cubicBezTo>
                  <a:pt x="288" y="171"/>
                  <a:pt x="288" y="171"/>
                  <a:pt x="288" y="171"/>
                </a:cubicBezTo>
                <a:cubicBezTo>
                  <a:pt x="289" y="171"/>
                  <a:pt x="289" y="171"/>
                  <a:pt x="289" y="171"/>
                </a:cubicBezTo>
                <a:cubicBezTo>
                  <a:pt x="289" y="170"/>
                  <a:pt x="289" y="170"/>
                  <a:pt x="289" y="170"/>
                </a:cubicBezTo>
                <a:cubicBezTo>
                  <a:pt x="289" y="169"/>
                  <a:pt x="289" y="169"/>
                  <a:pt x="289" y="169"/>
                </a:cubicBezTo>
                <a:cubicBezTo>
                  <a:pt x="288" y="169"/>
                  <a:pt x="288" y="169"/>
                  <a:pt x="288" y="169"/>
                </a:cubicBezTo>
                <a:close/>
                <a:moveTo>
                  <a:pt x="171" y="356"/>
                </a:moveTo>
                <a:cubicBezTo>
                  <a:pt x="171" y="357"/>
                  <a:pt x="171" y="357"/>
                  <a:pt x="171" y="357"/>
                </a:cubicBezTo>
                <a:cubicBezTo>
                  <a:pt x="171" y="358"/>
                  <a:pt x="171" y="358"/>
                  <a:pt x="171" y="358"/>
                </a:cubicBezTo>
                <a:cubicBezTo>
                  <a:pt x="172" y="358"/>
                  <a:pt x="172" y="358"/>
                  <a:pt x="172" y="358"/>
                </a:cubicBezTo>
                <a:cubicBezTo>
                  <a:pt x="172" y="357"/>
                  <a:pt x="172" y="357"/>
                  <a:pt x="172" y="357"/>
                </a:cubicBezTo>
                <a:cubicBezTo>
                  <a:pt x="173" y="357"/>
                  <a:pt x="173" y="357"/>
                  <a:pt x="173" y="357"/>
                </a:cubicBezTo>
                <a:cubicBezTo>
                  <a:pt x="174" y="356"/>
                  <a:pt x="174" y="356"/>
                  <a:pt x="174" y="356"/>
                </a:cubicBezTo>
                <a:cubicBezTo>
                  <a:pt x="173" y="355"/>
                  <a:pt x="173" y="355"/>
                  <a:pt x="173" y="355"/>
                </a:cubicBezTo>
                <a:lnTo>
                  <a:pt x="171" y="356"/>
                </a:lnTo>
                <a:close/>
                <a:moveTo>
                  <a:pt x="172" y="360"/>
                </a:moveTo>
                <a:cubicBezTo>
                  <a:pt x="173" y="360"/>
                  <a:pt x="173" y="360"/>
                  <a:pt x="173" y="360"/>
                </a:cubicBezTo>
                <a:cubicBezTo>
                  <a:pt x="172" y="359"/>
                  <a:pt x="172" y="359"/>
                  <a:pt x="172" y="359"/>
                </a:cubicBezTo>
                <a:lnTo>
                  <a:pt x="172" y="360"/>
                </a:lnTo>
                <a:close/>
                <a:moveTo>
                  <a:pt x="189" y="347"/>
                </a:moveTo>
                <a:cubicBezTo>
                  <a:pt x="189" y="347"/>
                  <a:pt x="189" y="347"/>
                  <a:pt x="189" y="347"/>
                </a:cubicBezTo>
                <a:cubicBezTo>
                  <a:pt x="188" y="346"/>
                  <a:pt x="188" y="346"/>
                  <a:pt x="188" y="346"/>
                </a:cubicBezTo>
                <a:cubicBezTo>
                  <a:pt x="188" y="345"/>
                  <a:pt x="188" y="345"/>
                  <a:pt x="188" y="345"/>
                </a:cubicBezTo>
                <a:cubicBezTo>
                  <a:pt x="188" y="345"/>
                  <a:pt x="188" y="345"/>
                  <a:pt x="188" y="345"/>
                </a:cubicBezTo>
                <a:cubicBezTo>
                  <a:pt x="186" y="346"/>
                  <a:pt x="186" y="345"/>
                  <a:pt x="184" y="347"/>
                </a:cubicBezTo>
                <a:cubicBezTo>
                  <a:pt x="183" y="348"/>
                  <a:pt x="183" y="348"/>
                  <a:pt x="183" y="348"/>
                </a:cubicBezTo>
                <a:cubicBezTo>
                  <a:pt x="182" y="348"/>
                  <a:pt x="182" y="348"/>
                  <a:pt x="182" y="348"/>
                </a:cubicBezTo>
                <a:cubicBezTo>
                  <a:pt x="181" y="349"/>
                  <a:pt x="181" y="349"/>
                  <a:pt x="181" y="349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82" y="350"/>
                  <a:pt x="182" y="350"/>
                  <a:pt x="182" y="350"/>
                </a:cubicBezTo>
                <a:cubicBezTo>
                  <a:pt x="183" y="350"/>
                  <a:pt x="183" y="350"/>
                  <a:pt x="183" y="350"/>
                </a:cubicBezTo>
                <a:cubicBezTo>
                  <a:pt x="184" y="350"/>
                  <a:pt x="184" y="350"/>
                  <a:pt x="184" y="350"/>
                </a:cubicBezTo>
                <a:cubicBezTo>
                  <a:pt x="184" y="351"/>
                  <a:pt x="184" y="351"/>
                  <a:pt x="184" y="351"/>
                </a:cubicBezTo>
                <a:cubicBezTo>
                  <a:pt x="184" y="352"/>
                  <a:pt x="184" y="352"/>
                  <a:pt x="184" y="352"/>
                </a:cubicBezTo>
                <a:cubicBezTo>
                  <a:pt x="185" y="352"/>
                  <a:pt x="185" y="352"/>
                  <a:pt x="185" y="352"/>
                </a:cubicBezTo>
                <a:cubicBezTo>
                  <a:pt x="186" y="352"/>
                  <a:pt x="186" y="352"/>
                  <a:pt x="186" y="352"/>
                </a:cubicBezTo>
                <a:cubicBezTo>
                  <a:pt x="187" y="353"/>
                  <a:pt x="187" y="353"/>
                  <a:pt x="187" y="353"/>
                </a:cubicBezTo>
                <a:cubicBezTo>
                  <a:pt x="188" y="352"/>
                  <a:pt x="188" y="352"/>
                  <a:pt x="188" y="352"/>
                </a:cubicBezTo>
                <a:cubicBezTo>
                  <a:pt x="189" y="351"/>
                  <a:pt x="189" y="351"/>
                  <a:pt x="189" y="351"/>
                </a:cubicBezTo>
                <a:cubicBezTo>
                  <a:pt x="189" y="350"/>
                  <a:pt x="189" y="350"/>
                  <a:pt x="189" y="350"/>
                </a:cubicBezTo>
                <a:cubicBezTo>
                  <a:pt x="190" y="349"/>
                  <a:pt x="190" y="349"/>
                  <a:pt x="190" y="349"/>
                </a:cubicBezTo>
                <a:cubicBezTo>
                  <a:pt x="191" y="348"/>
                  <a:pt x="191" y="348"/>
                  <a:pt x="191" y="348"/>
                </a:cubicBezTo>
                <a:cubicBezTo>
                  <a:pt x="190" y="347"/>
                  <a:pt x="190" y="347"/>
                  <a:pt x="190" y="347"/>
                </a:cubicBezTo>
                <a:lnTo>
                  <a:pt x="189" y="347"/>
                </a:lnTo>
                <a:close/>
                <a:moveTo>
                  <a:pt x="197" y="344"/>
                </a:moveTo>
                <a:cubicBezTo>
                  <a:pt x="197" y="344"/>
                  <a:pt x="197" y="344"/>
                  <a:pt x="197" y="344"/>
                </a:cubicBezTo>
                <a:cubicBezTo>
                  <a:pt x="196" y="344"/>
                  <a:pt x="196" y="344"/>
                  <a:pt x="196" y="344"/>
                </a:cubicBezTo>
                <a:cubicBezTo>
                  <a:pt x="196" y="344"/>
                  <a:pt x="196" y="344"/>
                  <a:pt x="196" y="344"/>
                </a:cubicBezTo>
                <a:cubicBezTo>
                  <a:pt x="195" y="344"/>
                  <a:pt x="195" y="344"/>
                  <a:pt x="195" y="344"/>
                </a:cubicBezTo>
                <a:cubicBezTo>
                  <a:pt x="194" y="344"/>
                  <a:pt x="194" y="344"/>
                  <a:pt x="194" y="344"/>
                </a:cubicBezTo>
                <a:cubicBezTo>
                  <a:pt x="194" y="345"/>
                  <a:pt x="194" y="345"/>
                  <a:pt x="194" y="345"/>
                </a:cubicBezTo>
                <a:cubicBezTo>
                  <a:pt x="195" y="345"/>
                  <a:pt x="195" y="345"/>
                  <a:pt x="195" y="345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197" y="346"/>
                  <a:pt x="197" y="346"/>
                  <a:pt x="197" y="346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198" y="345"/>
                  <a:pt x="198" y="345"/>
                  <a:pt x="198" y="345"/>
                </a:cubicBezTo>
                <a:lnTo>
                  <a:pt x="197" y="344"/>
                </a:lnTo>
                <a:close/>
                <a:moveTo>
                  <a:pt x="212" y="108"/>
                </a:moveTo>
                <a:cubicBezTo>
                  <a:pt x="211" y="107"/>
                  <a:pt x="211" y="107"/>
                  <a:pt x="211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2" y="109"/>
                  <a:pt x="212" y="109"/>
                  <a:pt x="212" y="109"/>
                </a:cubicBezTo>
                <a:cubicBezTo>
                  <a:pt x="212" y="109"/>
                  <a:pt x="212" y="109"/>
                  <a:pt x="212" y="109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5" y="108"/>
                  <a:pt x="215" y="108"/>
                  <a:pt x="215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16" y="109"/>
                  <a:pt x="216" y="109"/>
                  <a:pt x="216" y="109"/>
                </a:cubicBezTo>
                <a:cubicBezTo>
                  <a:pt x="216" y="110"/>
                  <a:pt x="216" y="110"/>
                  <a:pt x="216" y="110"/>
                </a:cubicBezTo>
                <a:cubicBezTo>
                  <a:pt x="216" y="110"/>
                  <a:pt x="216" y="110"/>
                  <a:pt x="216" y="110"/>
                </a:cubicBezTo>
                <a:cubicBezTo>
                  <a:pt x="216" y="110"/>
                  <a:pt x="216" y="110"/>
                  <a:pt x="216" y="110"/>
                </a:cubicBezTo>
                <a:cubicBezTo>
                  <a:pt x="216" y="111"/>
                  <a:pt x="216" y="111"/>
                  <a:pt x="216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4" y="111"/>
                  <a:pt x="214" y="111"/>
                  <a:pt x="214" y="111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11"/>
                  <a:pt x="213" y="111"/>
                  <a:pt x="213" y="111"/>
                </a:cubicBezTo>
                <a:cubicBezTo>
                  <a:pt x="212" y="112"/>
                  <a:pt x="212" y="112"/>
                  <a:pt x="212" y="112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4"/>
                  <a:pt x="213" y="114"/>
                  <a:pt x="213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15" y="114"/>
                  <a:pt x="215" y="114"/>
                  <a:pt x="215" y="114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6"/>
                  <a:pt x="216" y="116"/>
                  <a:pt x="216" y="116"/>
                </a:cubicBezTo>
                <a:cubicBezTo>
                  <a:pt x="217" y="116"/>
                  <a:pt x="217" y="116"/>
                  <a:pt x="217" y="116"/>
                </a:cubicBezTo>
                <a:cubicBezTo>
                  <a:pt x="217" y="115"/>
                  <a:pt x="217" y="115"/>
                  <a:pt x="217" y="115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3"/>
                  <a:pt x="218" y="113"/>
                  <a:pt x="218" y="113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2" y="111"/>
                  <a:pt x="222" y="111"/>
                  <a:pt x="222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6" y="110"/>
                  <a:pt x="226" y="110"/>
                  <a:pt x="226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23" y="111"/>
                  <a:pt x="224" y="112"/>
                  <a:pt x="222" y="114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3" y="112"/>
                  <a:pt x="223" y="112"/>
                  <a:pt x="223" y="112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2" y="112"/>
                  <a:pt x="222" y="112"/>
                  <a:pt x="222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19" y="114"/>
                  <a:pt x="219" y="114"/>
                  <a:pt x="219" y="114"/>
                </a:cubicBezTo>
                <a:cubicBezTo>
                  <a:pt x="220" y="115"/>
                  <a:pt x="220" y="115"/>
                  <a:pt x="220" y="115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218" y="116"/>
                  <a:pt x="218" y="116"/>
                  <a:pt x="218" y="116"/>
                </a:cubicBezTo>
                <a:cubicBezTo>
                  <a:pt x="218" y="116"/>
                  <a:pt x="218" y="116"/>
                  <a:pt x="218" y="116"/>
                </a:cubicBezTo>
                <a:cubicBezTo>
                  <a:pt x="217" y="117"/>
                  <a:pt x="217" y="117"/>
                  <a:pt x="217" y="117"/>
                </a:cubicBezTo>
                <a:cubicBezTo>
                  <a:pt x="216" y="117"/>
                  <a:pt x="216" y="117"/>
                  <a:pt x="216" y="117"/>
                </a:cubicBezTo>
                <a:cubicBezTo>
                  <a:pt x="216" y="118"/>
                  <a:pt x="216" y="118"/>
                  <a:pt x="216" y="118"/>
                </a:cubicBezTo>
                <a:cubicBezTo>
                  <a:pt x="216" y="118"/>
                  <a:pt x="216" y="118"/>
                  <a:pt x="216" y="118"/>
                </a:cubicBezTo>
                <a:cubicBezTo>
                  <a:pt x="217" y="118"/>
                  <a:pt x="217" y="118"/>
                  <a:pt x="217" y="118"/>
                </a:cubicBezTo>
                <a:cubicBezTo>
                  <a:pt x="218" y="118"/>
                  <a:pt x="218" y="118"/>
                  <a:pt x="218" y="118"/>
                </a:cubicBezTo>
                <a:cubicBezTo>
                  <a:pt x="219" y="118"/>
                  <a:pt x="219" y="118"/>
                  <a:pt x="219" y="118"/>
                </a:cubicBezTo>
                <a:cubicBezTo>
                  <a:pt x="219" y="118"/>
                  <a:pt x="219" y="118"/>
                  <a:pt x="219" y="118"/>
                </a:cubicBezTo>
                <a:cubicBezTo>
                  <a:pt x="218" y="119"/>
                  <a:pt x="218" y="119"/>
                  <a:pt x="218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6" y="120"/>
                  <a:pt x="216" y="120"/>
                  <a:pt x="216" y="120"/>
                </a:cubicBezTo>
                <a:cubicBezTo>
                  <a:pt x="215" y="119"/>
                  <a:pt x="215" y="119"/>
                  <a:pt x="215" y="119"/>
                </a:cubicBezTo>
                <a:cubicBezTo>
                  <a:pt x="214" y="120"/>
                  <a:pt x="214" y="120"/>
                  <a:pt x="214" y="120"/>
                </a:cubicBezTo>
                <a:cubicBezTo>
                  <a:pt x="214" y="121"/>
                  <a:pt x="214" y="121"/>
                  <a:pt x="214" y="121"/>
                </a:cubicBezTo>
                <a:cubicBezTo>
                  <a:pt x="214" y="121"/>
                  <a:pt x="214" y="121"/>
                  <a:pt x="214" y="121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4" y="121"/>
                  <a:pt x="214" y="121"/>
                  <a:pt x="214" y="121"/>
                </a:cubicBezTo>
                <a:cubicBezTo>
                  <a:pt x="214" y="120"/>
                  <a:pt x="214" y="120"/>
                  <a:pt x="214" y="120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213" y="119"/>
                  <a:pt x="213" y="119"/>
                  <a:pt x="213" y="119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12" y="121"/>
                  <a:pt x="212" y="121"/>
                  <a:pt x="212" y="121"/>
                </a:cubicBezTo>
                <a:cubicBezTo>
                  <a:pt x="212" y="122"/>
                  <a:pt x="212" y="122"/>
                  <a:pt x="212" y="122"/>
                </a:cubicBezTo>
                <a:cubicBezTo>
                  <a:pt x="212" y="123"/>
                  <a:pt x="212" y="123"/>
                  <a:pt x="212" y="123"/>
                </a:cubicBezTo>
                <a:cubicBezTo>
                  <a:pt x="213" y="123"/>
                  <a:pt x="213" y="123"/>
                  <a:pt x="213" y="123"/>
                </a:cubicBezTo>
                <a:cubicBezTo>
                  <a:pt x="213" y="122"/>
                  <a:pt x="213" y="122"/>
                  <a:pt x="213" y="122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3"/>
                  <a:pt x="214" y="123"/>
                  <a:pt x="214" y="123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4" y="122"/>
                  <a:pt x="214" y="122"/>
                  <a:pt x="214" y="122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5" y="124"/>
                  <a:pt x="215" y="124"/>
                  <a:pt x="215" y="124"/>
                </a:cubicBezTo>
                <a:cubicBezTo>
                  <a:pt x="216" y="123"/>
                  <a:pt x="216" y="123"/>
                  <a:pt x="216" y="123"/>
                </a:cubicBezTo>
                <a:cubicBezTo>
                  <a:pt x="217" y="123"/>
                  <a:pt x="217" y="123"/>
                  <a:pt x="217" y="123"/>
                </a:cubicBezTo>
                <a:cubicBezTo>
                  <a:pt x="216" y="122"/>
                  <a:pt x="216" y="122"/>
                  <a:pt x="216" y="122"/>
                </a:cubicBezTo>
                <a:cubicBezTo>
                  <a:pt x="216" y="122"/>
                  <a:pt x="216" y="122"/>
                  <a:pt x="216" y="122"/>
                </a:cubicBezTo>
                <a:cubicBezTo>
                  <a:pt x="216" y="122"/>
                  <a:pt x="216" y="122"/>
                  <a:pt x="216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7" y="123"/>
                  <a:pt x="217" y="123"/>
                  <a:pt x="217" y="123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9" y="121"/>
                  <a:pt x="219" y="121"/>
                  <a:pt x="219" y="121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1" y="121"/>
                  <a:pt x="221" y="121"/>
                  <a:pt x="221" y="121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19" y="122"/>
                  <a:pt x="220" y="121"/>
                  <a:pt x="218" y="123"/>
                </a:cubicBezTo>
                <a:cubicBezTo>
                  <a:pt x="219" y="123"/>
                  <a:pt x="219" y="123"/>
                  <a:pt x="219" y="123"/>
                </a:cubicBezTo>
                <a:cubicBezTo>
                  <a:pt x="220" y="123"/>
                  <a:pt x="220" y="123"/>
                  <a:pt x="220" y="123"/>
                </a:cubicBezTo>
                <a:cubicBezTo>
                  <a:pt x="219" y="123"/>
                  <a:pt x="219" y="123"/>
                  <a:pt x="219" y="123"/>
                </a:cubicBezTo>
                <a:cubicBezTo>
                  <a:pt x="219" y="124"/>
                  <a:pt x="219" y="124"/>
                  <a:pt x="219" y="124"/>
                </a:cubicBezTo>
                <a:cubicBezTo>
                  <a:pt x="220" y="124"/>
                  <a:pt x="220" y="124"/>
                  <a:pt x="220" y="124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222" y="123"/>
                  <a:pt x="222" y="123"/>
                  <a:pt x="222" y="123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220" y="124"/>
                  <a:pt x="220" y="124"/>
                  <a:pt x="220" y="124"/>
                </a:cubicBezTo>
                <a:cubicBezTo>
                  <a:pt x="219" y="124"/>
                  <a:pt x="219" y="124"/>
                  <a:pt x="219" y="124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8" y="127"/>
                  <a:pt x="218" y="127"/>
                  <a:pt x="218" y="127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20" y="127"/>
                  <a:pt x="220" y="127"/>
                  <a:pt x="220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2" y="126"/>
                  <a:pt x="222" y="126"/>
                  <a:pt x="222" y="126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7"/>
                  <a:pt x="220" y="127"/>
                  <a:pt x="220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8" y="127"/>
                  <a:pt x="218" y="127"/>
                  <a:pt x="218" y="127"/>
                </a:cubicBezTo>
                <a:cubicBezTo>
                  <a:pt x="219" y="128"/>
                  <a:pt x="219" y="128"/>
                  <a:pt x="219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7" y="127"/>
                  <a:pt x="217" y="127"/>
                  <a:pt x="217" y="127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5" y="127"/>
                  <a:pt x="215" y="127"/>
                  <a:pt x="215" y="127"/>
                </a:cubicBezTo>
                <a:cubicBezTo>
                  <a:pt x="214" y="127"/>
                  <a:pt x="214" y="127"/>
                  <a:pt x="214" y="127"/>
                </a:cubicBezTo>
                <a:cubicBezTo>
                  <a:pt x="215" y="127"/>
                  <a:pt x="215" y="127"/>
                  <a:pt x="215" y="127"/>
                </a:cubicBezTo>
                <a:cubicBezTo>
                  <a:pt x="214" y="128"/>
                  <a:pt x="214" y="128"/>
                  <a:pt x="214" y="128"/>
                </a:cubicBezTo>
                <a:cubicBezTo>
                  <a:pt x="214" y="129"/>
                  <a:pt x="214" y="129"/>
                  <a:pt x="214" y="129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216" y="132"/>
                  <a:pt x="216" y="132"/>
                  <a:pt x="216" y="132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18" y="133"/>
                  <a:pt x="218" y="133"/>
                  <a:pt x="218" y="133"/>
                </a:cubicBezTo>
                <a:cubicBezTo>
                  <a:pt x="220" y="134"/>
                  <a:pt x="222" y="136"/>
                  <a:pt x="224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2" y="136"/>
                  <a:pt x="222" y="136"/>
                  <a:pt x="222" y="136"/>
                </a:cubicBezTo>
                <a:cubicBezTo>
                  <a:pt x="223" y="137"/>
                  <a:pt x="223" y="137"/>
                  <a:pt x="223" y="137"/>
                </a:cubicBezTo>
                <a:cubicBezTo>
                  <a:pt x="224" y="137"/>
                  <a:pt x="224" y="137"/>
                  <a:pt x="224" y="137"/>
                </a:cubicBezTo>
                <a:cubicBezTo>
                  <a:pt x="225" y="137"/>
                  <a:pt x="225" y="137"/>
                  <a:pt x="225" y="13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7"/>
                  <a:pt x="230" y="137"/>
                  <a:pt x="230" y="137"/>
                </a:cubicBezTo>
                <a:cubicBezTo>
                  <a:pt x="231" y="137"/>
                  <a:pt x="231" y="137"/>
                  <a:pt x="231" y="137"/>
                </a:cubicBezTo>
                <a:cubicBezTo>
                  <a:pt x="232" y="137"/>
                  <a:pt x="232" y="137"/>
                  <a:pt x="232" y="137"/>
                </a:cubicBezTo>
                <a:cubicBezTo>
                  <a:pt x="233" y="136"/>
                  <a:pt x="233" y="136"/>
                  <a:pt x="233" y="136"/>
                </a:cubicBezTo>
                <a:cubicBezTo>
                  <a:pt x="233" y="136"/>
                  <a:pt x="233" y="136"/>
                  <a:pt x="233" y="136"/>
                </a:cubicBezTo>
                <a:cubicBezTo>
                  <a:pt x="233" y="136"/>
                  <a:pt x="233" y="136"/>
                  <a:pt x="233" y="136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35" y="136"/>
                  <a:pt x="235" y="136"/>
                  <a:pt x="235" y="136"/>
                </a:cubicBezTo>
                <a:cubicBezTo>
                  <a:pt x="236" y="135"/>
                  <a:pt x="236" y="135"/>
                  <a:pt x="236" y="135"/>
                </a:cubicBezTo>
                <a:cubicBezTo>
                  <a:pt x="238" y="134"/>
                  <a:pt x="238" y="134"/>
                  <a:pt x="238" y="134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40" y="131"/>
                  <a:pt x="240" y="131"/>
                  <a:pt x="240" y="131"/>
                </a:cubicBezTo>
                <a:cubicBezTo>
                  <a:pt x="241" y="131"/>
                  <a:pt x="241" y="131"/>
                  <a:pt x="241" y="131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2" y="130"/>
                  <a:pt x="242" y="130"/>
                  <a:pt x="242" y="130"/>
                </a:cubicBezTo>
                <a:cubicBezTo>
                  <a:pt x="243" y="130"/>
                  <a:pt x="243" y="130"/>
                  <a:pt x="243" y="130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3" y="128"/>
                  <a:pt x="243" y="128"/>
                  <a:pt x="243" y="128"/>
                </a:cubicBezTo>
                <a:cubicBezTo>
                  <a:pt x="244" y="128"/>
                  <a:pt x="244" y="128"/>
                  <a:pt x="244" y="128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46" y="127"/>
                  <a:pt x="246" y="127"/>
                  <a:pt x="246" y="127"/>
                </a:cubicBezTo>
                <a:cubicBezTo>
                  <a:pt x="246" y="126"/>
                  <a:pt x="246" y="126"/>
                  <a:pt x="246" y="126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6" y="126"/>
                  <a:pt x="246" y="126"/>
                  <a:pt x="246" y="126"/>
                </a:cubicBezTo>
                <a:cubicBezTo>
                  <a:pt x="247" y="126"/>
                  <a:pt x="247" y="126"/>
                  <a:pt x="247" y="126"/>
                </a:cubicBezTo>
                <a:cubicBezTo>
                  <a:pt x="247" y="126"/>
                  <a:pt x="247" y="126"/>
                  <a:pt x="247" y="126"/>
                </a:cubicBezTo>
                <a:cubicBezTo>
                  <a:pt x="248" y="127"/>
                  <a:pt x="248" y="127"/>
                  <a:pt x="248" y="127"/>
                </a:cubicBezTo>
                <a:cubicBezTo>
                  <a:pt x="248" y="127"/>
                  <a:pt x="248" y="127"/>
                  <a:pt x="248" y="127"/>
                </a:cubicBezTo>
                <a:cubicBezTo>
                  <a:pt x="249" y="126"/>
                  <a:pt x="249" y="126"/>
                  <a:pt x="249" y="126"/>
                </a:cubicBezTo>
                <a:cubicBezTo>
                  <a:pt x="249" y="126"/>
                  <a:pt x="249" y="126"/>
                  <a:pt x="249" y="126"/>
                </a:cubicBezTo>
                <a:cubicBezTo>
                  <a:pt x="250" y="125"/>
                  <a:pt x="250" y="125"/>
                  <a:pt x="250" y="125"/>
                </a:cubicBezTo>
                <a:cubicBezTo>
                  <a:pt x="251" y="125"/>
                  <a:pt x="251" y="125"/>
                  <a:pt x="251" y="125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5"/>
                  <a:pt x="251" y="125"/>
                  <a:pt x="251" y="125"/>
                </a:cubicBezTo>
                <a:cubicBezTo>
                  <a:pt x="252" y="124"/>
                  <a:pt x="252" y="124"/>
                  <a:pt x="252" y="124"/>
                </a:cubicBezTo>
                <a:cubicBezTo>
                  <a:pt x="252" y="123"/>
                  <a:pt x="252" y="123"/>
                  <a:pt x="252" y="123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0" y="121"/>
                  <a:pt x="250" y="121"/>
                  <a:pt x="250" y="121"/>
                </a:cubicBezTo>
                <a:cubicBezTo>
                  <a:pt x="251" y="121"/>
                  <a:pt x="251" y="121"/>
                  <a:pt x="251" y="121"/>
                </a:cubicBezTo>
                <a:cubicBezTo>
                  <a:pt x="252" y="120"/>
                  <a:pt x="252" y="120"/>
                  <a:pt x="252" y="120"/>
                </a:cubicBezTo>
                <a:cubicBezTo>
                  <a:pt x="252" y="121"/>
                  <a:pt x="252" y="121"/>
                  <a:pt x="252" y="121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52" y="118"/>
                  <a:pt x="252" y="118"/>
                  <a:pt x="252" y="118"/>
                </a:cubicBezTo>
                <a:cubicBezTo>
                  <a:pt x="253" y="117"/>
                  <a:pt x="253" y="117"/>
                  <a:pt x="253" y="117"/>
                </a:cubicBezTo>
                <a:cubicBezTo>
                  <a:pt x="253" y="117"/>
                  <a:pt x="253" y="117"/>
                  <a:pt x="253" y="117"/>
                </a:cubicBezTo>
                <a:cubicBezTo>
                  <a:pt x="254" y="117"/>
                  <a:pt x="254" y="117"/>
                  <a:pt x="254" y="117"/>
                </a:cubicBezTo>
                <a:cubicBezTo>
                  <a:pt x="254" y="118"/>
                  <a:pt x="254" y="118"/>
                  <a:pt x="254" y="118"/>
                </a:cubicBezTo>
                <a:cubicBezTo>
                  <a:pt x="254" y="119"/>
                  <a:pt x="254" y="119"/>
                  <a:pt x="254" y="119"/>
                </a:cubicBezTo>
                <a:cubicBezTo>
                  <a:pt x="254" y="118"/>
                  <a:pt x="254" y="118"/>
                  <a:pt x="254" y="118"/>
                </a:cubicBezTo>
                <a:cubicBezTo>
                  <a:pt x="253" y="119"/>
                  <a:pt x="253" y="119"/>
                  <a:pt x="253" y="119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1"/>
                  <a:pt x="253" y="121"/>
                  <a:pt x="253" y="121"/>
                </a:cubicBezTo>
                <a:cubicBezTo>
                  <a:pt x="254" y="121"/>
                  <a:pt x="254" y="121"/>
                  <a:pt x="254" y="121"/>
                </a:cubicBezTo>
                <a:cubicBezTo>
                  <a:pt x="254" y="122"/>
                  <a:pt x="254" y="122"/>
                  <a:pt x="254" y="122"/>
                </a:cubicBezTo>
                <a:cubicBezTo>
                  <a:pt x="254" y="123"/>
                  <a:pt x="254" y="123"/>
                  <a:pt x="254" y="123"/>
                </a:cubicBezTo>
                <a:cubicBezTo>
                  <a:pt x="254" y="124"/>
                  <a:pt x="254" y="124"/>
                  <a:pt x="254" y="124"/>
                </a:cubicBezTo>
                <a:cubicBezTo>
                  <a:pt x="255" y="124"/>
                  <a:pt x="255" y="124"/>
                  <a:pt x="255" y="124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8" y="126"/>
                  <a:pt x="258" y="126"/>
                  <a:pt x="258" y="126"/>
                </a:cubicBezTo>
                <a:cubicBezTo>
                  <a:pt x="257" y="127"/>
                  <a:pt x="257" y="127"/>
                  <a:pt x="257" y="127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58" y="130"/>
                  <a:pt x="258" y="130"/>
                  <a:pt x="258" y="130"/>
                </a:cubicBezTo>
                <a:cubicBezTo>
                  <a:pt x="258" y="131"/>
                  <a:pt x="258" y="131"/>
                  <a:pt x="258" y="131"/>
                </a:cubicBezTo>
                <a:cubicBezTo>
                  <a:pt x="258" y="132"/>
                  <a:pt x="258" y="132"/>
                  <a:pt x="258" y="132"/>
                </a:cubicBezTo>
                <a:cubicBezTo>
                  <a:pt x="258" y="133"/>
                  <a:pt x="258" y="133"/>
                  <a:pt x="258" y="133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34"/>
                  <a:pt x="260" y="134"/>
                  <a:pt x="260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1" y="133"/>
                  <a:pt x="261" y="133"/>
                  <a:pt x="261" y="133"/>
                </a:cubicBezTo>
                <a:cubicBezTo>
                  <a:pt x="261" y="133"/>
                  <a:pt x="261" y="133"/>
                  <a:pt x="261" y="133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0" y="135"/>
                  <a:pt x="260" y="135"/>
                  <a:pt x="260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3" y="135"/>
                  <a:pt x="263" y="135"/>
                  <a:pt x="263" y="135"/>
                </a:cubicBezTo>
                <a:cubicBezTo>
                  <a:pt x="263" y="136"/>
                  <a:pt x="263" y="136"/>
                  <a:pt x="263" y="136"/>
                </a:cubicBezTo>
                <a:cubicBezTo>
                  <a:pt x="263" y="137"/>
                  <a:pt x="263" y="137"/>
                  <a:pt x="263" y="137"/>
                </a:cubicBezTo>
                <a:cubicBezTo>
                  <a:pt x="262" y="138"/>
                  <a:pt x="262" y="138"/>
                  <a:pt x="262" y="138"/>
                </a:cubicBezTo>
                <a:cubicBezTo>
                  <a:pt x="262" y="139"/>
                  <a:pt x="262" y="139"/>
                  <a:pt x="262" y="139"/>
                </a:cubicBezTo>
                <a:cubicBezTo>
                  <a:pt x="262" y="140"/>
                  <a:pt x="262" y="140"/>
                  <a:pt x="262" y="140"/>
                </a:cubicBezTo>
                <a:cubicBezTo>
                  <a:pt x="263" y="140"/>
                  <a:pt x="263" y="140"/>
                  <a:pt x="263" y="140"/>
                </a:cubicBezTo>
                <a:cubicBezTo>
                  <a:pt x="262" y="141"/>
                  <a:pt x="262" y="141"/>
                  <a:pt x="262" y="141"/>
                </a:cubicBezTo>
                <a:cubicBezTo>
                  <a:pt x="263" y="141"/>
                  <a:pt x="263" y="141"/>
                  <a:pt x="263" y="141"/>
                </a:cubicBezTo>
                <a:cubicBezTo>
                  <a:pt x="263" y="142"/>
                  <a:pt x="263" y="142"/>
                  <a:pt x="263" y="142"/>
                </a:cubicBezTo>
                <a:cubicBezTo>
                  <a:pt x="263" y="142"/>
                  <a:pt x="263" y="142"/>
                  <a:pt x="263" y="142"/>
                </a:cubicBezTo>
                <a:cubicBezTo>
                  <a:pt x="263" y="143"/>
                  <a:pt x="263" y="143"/>
                  <a:pt x="263" y="143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4" y="144"/>
                  <a:pt x="264" y="144"/>
                  <a:pt x="264" y="144"/>
                </a:cubicBezTo>
                <a:cubicBezTo>
                  <a:pt x="265" y="145"/>
                  <a:pt x="265" y="145"/>
                  <a:pt x="265" y="145"/>
                </a:cubicBezTo>
                <a:cubicBezTo>
                  <a:pt x="265" y="146"/>
                  <a:pt x="265" y="146"/>
                  <a:pt x="265" y="146"/>
                </a:cubicBezTo>
                <a:cubicBezTo>
                  <a:pt x="266" y="147"/>
                  <a:pt x="266" y="147"/>
                  <a:pt x="266" y="147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7" y="149"/>
                  <a:pt x="267" y="149"/>
                  <a:pt x="267" y="149"/>
                </a:cubicBezTo>
                <a:cubicBezTo>
                  <a:pt x="268" y="150"/>
                  <a:pt x="268" y="150"/>
                  <a:pt x="268" y="150"/>
                </a:cubicBezTo>
                <a:cubicBezTo>
                  <a:pt x="268" y="150"/>
                  <a:pt x="268" y="150"/>
                  <a:pt x="268" y="150"/>
                </a:cubicBezTo>
                <a:cubicBezTo>
                  <a:pt x="269" y="151"/>
                  <a:pt x="269" y="151"/>
                  <a:pt x="269" y="151"/>
                </a:cubicBezTo>
                <a:cubicBezTo>
                  <a:pt x="269" y="152"/>
                  <a:pt x="269" y="152"/>
                  <a:pt x="269" y="152"/>
                </a:cubicBezTo>
                <a:cubicBezTo>
                  <a:pt x="270" y="153"/>
                  <a:pt x="270" y="153"/>
                  <a:pt x="270" y="153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70" y="155"/>
                  <a:pt x="270" y="155"/>
                  <a:pt x="270" y="155"/>
                </a:cubicBezTo>
                <a:cubicBezTo>
                  <a:pt x="269" y="155"/>
                  <a:pt x="269" y="155"/>
                  <a:pt x="269" y="155"/>
                </a:cubicBezTo>
                <a:cubicBezTo>
                  <a:pt x="270" y="156"/>
                  <a:pt x="270" y="156"/>
                  <a:pt x="270" y="15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0" y="157"/>
                  <a:pt x="270" y="157"/>
                  <a:pt x="270" y="157"/>
                </a:cubicBezTo>
                <a:cubicBezTo>
                  <a:pt x="269" y="157"/>
                  <a:pt x="269" y="157"/>
                  <a:pt x="269" y="157"/>
                </a:cubicBezTo>
                <a:cubicBezTo>
                  <a:pt x="268" y="157"/>
                  <a:pt x="268" y="157"/>
                  <a:pt x="268" y="157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9" y="159"/>
                  <a:pt x="269" y="159"/>
                  <a:pt x="269" y="159"/>
                </a:cubicBezTo>
                <a:cubicBezTo>
                  <a:pt x="270" y="159"/>
                  <a:pt x="270" y="159"/>
                  <a:pt x="270" y="159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71" y="161"/>
                  <a:pt x="271" y="161"/>
                  <a:pt x="271" y="161"/>
                </a:cubicBezTo>
                <a:cubicBezTo>
                  <a:pt x="271" y="162"/>
                  <a:pt x="271" y="162"/>
                  <a:pt x="271" y="162"/>
                </a:cubicBezTo>
                <a:cubicBezTo>
                  <a:pt x="272" y="163"/>
                  <a:pt x="272" y="163"/>
                  <a:pt x="272" y="163"/>
                </a:cubicBezTo>
                <a:cubicBezTo>
                  <a:pt x="272" y="164"/>
                  <a:pt x="272" y="164"/>
                  <a:pt x="272" y="164"/>
                </a:cubicBezTo>
                <a:cubicBezTo>
                  <a:pt x="271" y="165"/>
                  <a:pt x="271" y="165"/>
                  <a:pt x="271" y="165"/>
                </a:cubicBezTo>
                <a:cubicBezTo>
                  <a:pt x="272" y="166"/>
                  <a:pt x="272" y="166"/>
                  <a:pt x="272" y="166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2" y="167"/>
                  <a:pt x="272" y="167"/>
                  <a:pt x="272" y="167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67"/>
                  <a:pt x="274" y="167"/>
                  <a:pt x="274" y="167"/>
                </a:cubicBezTo>
                <a:cubicBezTo>
                  <a:pt x="275" y="167"/>
                  <a:pt x="275" y="167"/>
                  <a:pt x="275" y="167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7" y="166"/>
                  <a:pt x="277" y="166"/>
                  <a:pt x="277" y="166"/>
                </a:cubicBezTo>
                <a:cubicBezTo>
                  <a:pt x="278" y="166"/>
                  <a:pt x="278" y="166"/>
                  <a:pt x="278" y="166"/>
                </a:cubicBezTo>
                <a:cubicBezTo>
                  <a:pt x="279" y="166"/>
                  <a:pt x="279" y="166"/>
                  <a:pt x="279" y="166"/>
                </a:cubicBezTo>
                <a:cubicBezTo>
                  <a:pt x="280" y="166"/>
                  <a:pt x="280" y="166"/>
                  <a:pt x="280" y="166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2" y="167"/>
                  <a:pt x="282" y="167"/>
                  <a:pt x="282" y="167"/>
                </a:cubicBezTo>
                <a:cubicBezTo>
                  <a:pt x="282" y="167"/>
                  <a:pt x="282" y="167"/>
                  <a:pt x="282" y="167"/>
                </a:cubicBezTo>
                <a:cubicBezTo>
                  <a:pt x="282" y="166"/>
                  <a:pt x="282" y="166"/>
                  <a:pt x="282" y="166"/>
                </a:cubicBezTo>
                <a:cubicBezTo>
                  <a:pt x="283" y="165"/>
                  <a:pt x="283" y="165"/>
                  <a:pt x="283" y="165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2" y="163"/>
                  <a:pt x="282" y="163"/>
                  <a:pt x="282" y="163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2" y="161"/>
                  <a:pt x="282" y="161"/>
                  <a:pt x="282" y="161"/>
                </a:cubicBezTo>
                <a:cubicBezTo>
                  <a:pt x="283" y="161"/>
                  <a:pt x="283" y="161"/>
                  <a:pt x="283" y="161"/>
                </a:cubicBezTo>
                <a:cubicBezTo>
                  <a:pt x="283" y="160"/>
                  <a:pt x="283" y="160"/>
                  <a:pt x="283" y="160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285" y="160"/>
                  <a:pt x="285" y="160"/>
                  <a:pt x="285" y="160"/>
                </a:cubicBezTo>
                <a:cubicBezTo>
                  <a:pt x="286" y="160"/>
                  <a:pt x="286" y="160"/>
                  <a:pt x="286" y="160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86" y="158"/>
                  <a:pt x="286" y="158"/>
                  <a:pt x="286" y="158"/>
                </a:cubicBezTo>
                <a:cubicBezTo>
                  <a:pt x="288" y="158"/>
                  <a:pt x="290" y="158"/>
                  <a:pt x="291" y="158"/>
                </a:cubicBezTo>
                <a:cubicBezTo>
                  <a:pt x="292" y="158"/>
                  <a:pt x="292" y="158"/>
                  <a:pt x="292" y="158"/>
                </a:cubicBezTo>
                <a:cubicBezTo>
                  <a:pt x="293" y="158"/>
                  <a:pt x="293" y="158"/>
                  <a:pt x="293" y="158"/>
                </a:cubicBezTo>
                <a:cubicBezTo>
                  <a:pt x="294" y="158"/>
                  <a:pt x="294" y="158"/>
                  <a:pt x="294" y="158"/>
                </a:cubicBezTo>
                <a:cubicBezTo>
                  <a:pt x="295" y="158"/>
                  <a:pt x="295" y="158"/>
                  <a:pt x="295" y="158"/>
                </a:cubicBezTo>
                <a:cubicBezTo>
                  <a:pt x="296" y="157"/>
                  <a:pt x="296" y="157"/>
                  <a:pt x="296" y="157"/>
                </a:cubicBezTo>
                <a:cubicBezTo>
                  <a:pt x="296" y="154"/>
                  <a:pt x="299" y="152"/>
                  <a:pt x="299" y="149"/>
                </a:cubicBezTo>
                <a:cubicBezTo>
                  <a:pt x="300" y="148"/>
                  <a:pt x="300" y="148"/>
                  <a:pt x="300" y="148"/>
                </a:cubicBezTo>
                <a:cubicBezTo>
                  <a:pt x="300" y="148"/>
                  <a:pt x="300" y="148"/>
                  <a:pt x="300" y="148"/>
                </a:cubicBezTo>
                <a:cubicBezTo>
                  <a:pt x="299" y="147"/>
                  <a:pt x="299" y="147"/>
                  <a:pt x="299" y="147"/>
                </a:cubicBezTo>
                <a:cubicBezTo>
                  <a:pt x="299" y="147"/>
                  <a:pt x="299" y="147"/>
                  <a:pt x="299" y="147"/>
                </a:cubicBezTo>
                <a:cubicBezTo>
                  <a:pt x="299" y="146"/>
                  <a:pt x="299" y="146"/>
                  <a:pt x="299" y="146"/>
                </a:cubicBezTo>
                <a:cubicBezTo>
                  <a:pt x="299" y="146"/>
                  <a:pt x="299" y="146"/>
                  <a:pt x="299" y="146"/>
                </a:cubicBezTo>
                <a:cubicBezTo>
                  <a:pt x="299" y="145"/>
                  <a:pt x="299" y="145"/>
                  <a:pt x="299" y="145"/>
                </a:cubicBezTo>
                <a:cubicBezTo>
                  <a:pt x="300" y="144"/>
                  <a:pt x="300" y="144"/>
                  <a:pt x="300" y="144"/>
                </a:cubicBezTo>
                <a:cubicBezTo>
                  <a:pt x="300" y="143"/>
                  <a:pt x="300" y="143"/>
                  <a:pt x="300" y="143"/>
                </a:cubicBezTo>
                <a:cubicBezTo>
                  <a:pt x="300" y="143"/>
                  <a:pt x="300" y="143"/>
                  <a:pt x="300" y="143"/>
                </a:cubicBezTo>
                <a:cubicBezTo>
                  <a:pt x="300" y="142"/>
                  <a:pt x="300" y="142"/>
                  <a:pt x="300" y="142"/>
                </a:cubicBezTo>
                <a:cubicBezTo>
                  <a:pt x="301" y="141"/>
                  <a:pt x="301" y="141"/>
                  <a:pt x="301" y="141"/>
                </a:cubicBezTo>
                <a:cubicBezTo>
                  <a:pt x="300" y="140"/>
                  <a:pt x="300" y="140"/>
                  <a:pt x="300" y="140"/>
                </a:cubicBezTo>
                <a:cubicBezTo>
                  <a:pt x="300" y="140"/>
                  <a:pt x="300" y="140"/>
                  <a:pt x="300" y="140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300" y="139"/>
                  <a:pt x="300" y="139"/>
                  <a:pt x="300" y="139"/>
                </a:cubicBezTo>
                <a:cubicBezTo>
                  <a:pt x="301" y="139"/>
                  <a:pt x="301" y="139"/>
                  <a:pt x="301" y="139"/>
                </a:cubicBezTo>
                <a:cubicBezTo>
                  <a:pt x="301" y="139"/>
                  <a:pt x="301" y="139"/>
                  <a:pt x="301" y="139"/>
                </a:cubicBezTo>
                <a:cubicBezTo>
                  <a:pt x="301" y="138"/>
                  <a:pt x="301" y="138"/>
                  <a:pt x="301" y="138"/>
                </a:cubicBezTo>
                <a:cubicBezTo>
                  <a:pt x="300" y="138"/>
                  <a:pt x="300" y="138"/>
                  <a:pt x="300" y="138"/>
                </a:cubicBezTo>
                <a:cubicBezTo>
                  <a:pt x="300" y="138"/>
                  <a:pt x="300" y="138"/>
                  <a:pt x="300" y="138"/>
                </a:cubicBezTo>
                <a:cubicBezTo>
                  <a:pt x="301" y="137"/>
                  <a:pt x="301" y="137"/>
                  <a:pt x="301" y="137"/>
                </a:cubicBezTo>
                <a:cubicBezTo>
                  <a:pt x="301" y="136"/>
                  <a:pt x="301" y="136"/>
                  <a:pt x="301" y="136"/>
                </a:cubicBezTo>
                <a:cubicBezTo>
                  <a:pt x="301" y="135"/>
                  <a:pt x="301" y="135"/>
                  <a:pt x="301" y="135"/>
                </a:cubicBezTo>
                <a:cubicBezTo>
                  <a:pt x="300" y="134"/>
                  <a:pt x="300" y="134"/>
                  <a:pt x="300" y="134"/>
                </a:cubicBezTo>
                <a:cubicBezTo>
                  <a:pt x="300" y="133"/>
                  <a:pt x="300" y="133"/>
                  <a:pt x="300" y="133"/>
                </a:cubicBezTo>
                <a:cubicBezTo>
                  <a:pt x="299" y="133"/>
                  <a:pt x="299" y="133"/>
                  <a:pt x="299" y="133"/>
                </a:cubicBezTo>
                <a:cubicBezTo>
                  <a:pt x="298" y="133"/>
                  <a:pt x="298" y="133"/>
                  <a:pt x="298" y="133"/>
                </a:cubicBezTo>
                <a:cubicBezTo>
                  <a:pt x="299" y="133"/>
                  <a:pt x="299" y="133"/>
                  <a:pt x="299" y="133"/>
                </a:cubicBezTo>
                <a:cubicBezTo>
                  <a:pt x="300" y="133"/>
                  <a:pt x="300" y="133"/>
                  <a:pt x="300" y="133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01" y="132"/>
                  <a:pt x="301" y="132"/>
                  <a:pt x="301" y="132"/>
                </a:cubicBezTo>
                <a:cubicBezTo>
                  <a:pt x="300" y="131"/>
                  <a:pt x="300" y="131"/>
                  <a:pt x="300" y="131"/>
                </a:cubicBezTo>
                <a:cubicBezTo>
                  <a:pt x="299" y="131"/>
                  <a:pt x="299" y="131"/>
                  <a:pt x="299" y="131"/>
                </a:cubicBezTo>
                <a:cubicBezTo>
                  <a:pt x="298" y="131"/>
                  <a:pt x="298" y="131"/>
                  <a:pt x="298" y="131"/>
                </a:cubicBezTo>
                <a:cubicBezTo>
                  <a:pt x="297" y="131"/>
                  <a:pt x="297" y="131"/>
                  <a:pt x="297" y="131"/>
                </a:cubicBezTo>
                <a:cubicBezTo>
                  <a:pt x="298" y="131"/>
                  <a:pt x="298" y="131"/>
                  <a:pt x="298" y="131"/>
                </a:cubicBezTo>
                <a:cubicBezTo>
                  <a:pt x="299" y="131"/>
                  <a:pt x="299" y="131"/>
                  <a:pt x="299" y="131"/>
                </a:cubicBezTo>
                <a:cubicBezTo>
                  <a:pt x="300" y="131"/>
                  <a:pt x="300" y="131"/>
                  <a:pt x="300" y="131"/>
                </a:cubicBezTo>
                <a:cubicBezTo>
                  <a:pt x="301" y="131"/>
                  <a:pt x="301" y="131"/>
                  <a:pt x="301" y="131"/>
                </a:cubicBezTo>
                <a:cubicBezTo>
                  <a:pt x="302" y="131"/>
                  <a:pt x="302" y="131"/>
                  <a:pt x="302" y="131"/>
                </a:cubicBezTo>
                <a:cubicBezTo>
                  <a:pt x="303" y="131"/>
                  <a:pt x="303" y="131"/>
                  <a:pt x="303" y="131"/>
                </a:cubicBezTo>
                <a:cubicBezTo>
                  <a:pt x="304" y="131"/>
                  <a:pt x="304" y="131"/>
                  <a:pt x="304" y="131"/>
                </a:cubicBezTo>
                <a:cubicBezTo>
                  <a:pt x="303" y="130"/>
                  <a:pt x="303" y="130"/>
                  <a:pt x="303" y="130"/>
                </a:cubicBezTo>
                <a:cubicBezTo>
                  <a:pt x="304" y="130"/>
                  <a:pt x="304" y="130"/>
                  <a:pt x="304" y="130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06" y="129"/>
                  <a:pt x="306" y="129"/>
                  <a:pt x="306" y="129"/>
                </a:cubicBezTo>
                <a:cubicBezTo>
                  <a:pt x="306" y="128"/>
                  <a:pt x="306" y="128"/>
                  <a:pt x="306" y="128"/>
                </a:cubicBezTo>
                <a:cubicBezTo>
                  <a:pt x="307" y="128"/>
                  <a:pt x="307" y="128"/>
                  <a:pt x="307" y="128"/>
                </a:cubicBezTo>
                <a:cubicBezTo>
                  <a:pt x="307" y="127"/>
                  <a:pt x="307" y="127"/>
                  <a:pt x="307" y="127"/>
                </a:cubicBezTo>
                <a:cubicBezTo>
                  <a:pt x="307" y="127"/>
                  <a:pt x="307" y="127"/>
                  <a:pt x="307" y="127"/>
                </a:cubicBezTo>
                <a:cubicBezTo>
                  <a:pt x="308" y="128"/>
                  <a:pt x="308" y="128"/>
                  <a:pt x="308" y="128"/>
                </a:cubicBezTo>
                <a:cubicBezTo>
                  <a:pt x="308" y="127"/>
                  <a:pt x="308" y="127"/>
                  <a:pt x="308" y="127"/>
                </a:cubicBezTo>
                <a:cubicBezTo>
                  <a:pt x="307" y="126"/>
                  <a:pt x="307" y="126"/>
                  <a:pt x="307" y="126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308" y="127"/>
                  <a:pt x="308" y="127"/>
                  <a:pt x="308" y="127"/>
                </a:cubicBezTo>
                <a:cubicBezTo>
                  <a:pt x="308" y="128"/>
                  <a:pt x="308" y="128"/>
                  <a:pt x="308" y="128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10" y="127"/>
                  <a:pt x="310" y="127"/>
                  <a:pt x="310" y="127"/>
                </a:cubicBezTo>
                <a:cubicBezTo>
                  <a:pt x="310" y="126"/>
                  <a:pt x="310" y="126"/>
                  <a:pt x="310" y="126"/>
                </a:cubicBezTo>
                <a:cubicBezTo>
                  <a:pt x="311" y="126"/>
                  <a:pt x="311" y="126"/>
                  <a:pt x="311" y="126"/>
                </a:cubicBezTo>
                <a:cubicBezTo>
                  <a:pt x="312" y="126"/>
                  <a:pt x="312" y="126"/>
                  <a:pt x="312" y="126"/>
                </a:cubicBezTo>
                <a:cubicBezTo>
                  <a:pt x="312" y="125"/>
                  <a:pt x="312" y="125"/>
                  <a:pt x="312" y="125"/>
                </a:cubicBezTo>
                <a:cubicBezTo>
                  <a:pt x="313" y="125"/>
                  <a:pt x="313" y="125"/>
                  <a:pt x="313" y="125"/>
                </a:cubicBezTo>
                <a:cubicBezTo>
                  <a:pt x="312" y="125"/>
                  <a:pt x="312" y="125"/>
                  <a:pt x="312" y="125"/>
                </a:cubicBezTo>
                <a:cubicBezTo>
                  <a:pt x="312" y="124"/>
                  <a:pt x="312" y="124"/>
                  <a:pt x="312" y="124"/>
                </a:cubicBezTo>
                <a:cubicBezTo>
                  <a:pt x="313" y="124"/>
                  <a:pt x="313" y="124"/>
                  <a:pt x="313" y="124"/>
                </a:cubicBezTo>
                <a:cubicBezTo>
                  <a:pt x="314" y="124"/>
                  <a:pt x="314" y="124"/>
                  <a:pt x="314" y="124"/>
                </a:cubicBezTo>
                <a:cubicBezTo>
                  <a:pt x="314" y="124"/>
                  <a:pt x="314" y="124"/>
                  <a:pt x="314" y="124"/>
                </a:cubicBezTo>
                <a:cubicBezTo>
                  <a:pt x="313" y="124"/>
                  <a:pt x="313" y="124"/>
                  <a:pt x="313" y="124"/>
                </a:cubicBezTo>
                <a:cubicBezTo>
                  <a:pt x="314" y="124"/>
                  <a:pt x="314" y="124"/>
                  <a:pt x="314" y="124"/>
                </a:cubicBezTo>
                <a:cubicBezTo>
                  <a:pt x="314" y="123"/>
                  <a:pt x="314" y="123"/>
                  <a:pt x="314" y="123"/>
                </a:cubicBezTo>
                <a:cubicBezTo>
                  <a:pt x="313" y="122"/>
                  <a:pt x="313" y="122"/>
                  <a:pt x="313" y="122"/>
                </a:cubicBezTo>
                <a:cubicBezTo>
                  <a:pt x="313" y="123"/>
                  <a:pt x="313" y="123"/>
                  <a:pt x="313" y="123"/>
                </a:cubicBezTo>
                <a:cubicBezTo>
                  <a:pt x="312" y="123"/>
                  <a:pt x="312" y="123"/>
                  <a:pt x="312" y="123"/>
                </a:cubicBezTo>
                <a:cubicBezTo>
                  <a:pt x="311" y="123"/>
                  <a:pt x="311" y="123"/>
                  <a:pt x="311" y="123"/>
                </a:cubicBezTo>
                <a:cubicBezTo>
                  <a:pt x="311" y="123"/>
                  <a:pt x="311" y="123"/>
                  <a:pt x="311" y="123"/>
                </a:cubicBezTo>
                <a:cubicBezTo>
                  <a:pt x="310" y="122"/>
                  <a:pt x="310" y="122"/>
                  <a:pt x="310" y="122"/>
                </a:cubicBezTo>
                <a:cubicBezTo>
                  <a:pt x="311" y="123"/>
                  <a:pt x="311" y="123"/>
                  <a:pt x="311" y="123"/>
                </a:cubicBezTo>
                <a:cubicBezTo>
                  <a:pt x="312" y="123"/>
                  <a:pt x="312" y="123"/>
                  <a:pt x="312" y="123"/>
                </a:cubicBezTo>
                <a:cubicBezTo>
                  <a:pt x="311" y="122"/>
                  <a:pt x="311" y="122"/>
                  <a:pt x="311" y="122"/>
                </a:cubicBezTo>
                <a:cubicBezTo>
                  <a:pt x="312" y="122"/>
                  <a:pt x="312" y="122"/>
                  <a:pt x="312" y="122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4" y="121"/>
                  <a:pt x="314" y="121"/>
                  <a:pt x="314" y="121"/>
                </a:cubicBezTo>
                <a:cubicBezTo>
                  <a:pt x="315" y="120"/>
                  <a:pt x="315" y="120"/>
                  <a:pt x="315" y="120"/>
                </a:cubicBezTo>
                <a:cubicBezTo>
                  <a:pt x="315" y="119"/>
                  <a:pt x="315" y="119"/>
                  <a:pt x="315" y="119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7" y="119"/>
                  <a:pt x="317" y="119"/>
                  <a:pt x="317" y="119"/>
                </a:cubicBezTo>
                <a:cubicBezTo>
                  <a:pt x="318" y="119"/>
                  <a:pt x="318" y="119"/>
                  <a:pt x="318" y="119"/>
                </a:cubicBezTo>
                <a:cubicBezTo>
                  <a:pt x="317" y="118"/>
                  <a:pt x="317" y="118"/>
                  <a:pt x="317" y="118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7" y="117"/>
                  <a:pt x="317" y="117"/>
                  <a:pt x="317" y="117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4" y="114"/>
                  <a:pt x="314" y="114"/>
                  <a:pt x="314" y="114"/>
                </a:cubicBezTo>
                <a:cubicBezTo>
                  <a:pt x="313" y="114"/>
                  <a:pt x="313" y="114"/>
                  <a:pt x="313" y="114"/>
                </a:cubicBezTo>
                <a:cubicBezTo>
                  <a:pt x="313" y="113"/>
                  <a:pt x="313" y="113"/>
                  <a:pt x="313" y="113"/>
                </a:cubicBezTo>
                <a:cubicBezTo>
                  <a:pt x="313" y="113"/>
                  <a:pt x="313" y="113"/>
                  <a:pt x="313" y="113"/>
                </a:cubicBezTo>
                <a:cubicBezTo>
                  <a:pt x="313" y="112"/>
                  <a:pt x="313" y="112"/>
                  <a:pt x="313" y="112"/>
                </a:cubicBezTo>
                <a:cubicBezTo>
                  <a:pt x="312" y="112"/>
                  <a:pt x="312" y="112"/>
                  <a:pt x="312" y="112"/>
                </a:cubicBezTo>
                <a:cubicBezTo>
                  <a:pt x="311" y="112"/>
                  <a:pt x="311" y="112"/>
                  <a:pt x="311" y="112"/>
                </a:cubicBezTo>
                <a:cubicBezTo>
                  <a:pt x="309" y="110"/>
                  <a:pt x="309" y="110"/>
                  <a:pt x="309" y="110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8" y="110"/>
                  <a:pt x="308" y="110"/>
                  <a:pt x="308" y="110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6" y="110"/>
                  <a:pt x="306" y="110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5" y="109"/>
                  <a:pt x="305" y="109"/>
                  <a:pt x="305" y="109"/>
                </a:cubicBezTo>
                <a:cubicBezTo>
                  <a:pt x="304" y="109"/>
                  <a:pt x="304" y="109"/>
                  <a:pt x="304" y="109"/>
                </a:cubicBezTo>
                <a:cubicBezTo>
                  <a:pt x="304" y="109"/>
                  <a:pt x="304" y="109"/>
                  <a:pt x="304" y="109"/>
                </a:cubicBezTo>
                <a:cubicBezTo>
                  <a:pt x="303" y="108"/>
                  <a:pt x="303" y="108"/>
                  <a:pt x="303" y="108"/>
                </a:cubicBezTo>
                <a:cubicBezTo>
                  <a:pt x="304" y="108"/>
                  <a:pt x="304" y="108"/>
                  <a:pt x="304" y="108"/>
                </a:cubicBezTo>
                <a:cubicBezTo>
                  <a:pt x="303" y="107"/>
                  <a:pt x="303" y="107"/>
                  <a:pt x="303" y="107"/>
                </a:cubicBezTo>
                <a:cubicBezTo>
                  <a:pt x="302" y="106"/>
                  <a:pt x="302" y="106"/>
                  <a:pt x="302" y="106"/>
                </a:cubicBezTo>
                <a:cubicBezTo>
                  <a:pt x="302" y="105"/>
                  <a:pt x="302" y="105"/>
                  <a:pt x="302" y="105"/>
                </a:cubicBezTo>
                <a:cubicBezTo>
                  <a:pt x="302" y="104"/>
                  <a:pt x="302" y="104"/>
                  <a:pt x="302" y="104"/>
                </a:cubicBezTo>
                <a:cubicBezTo>
                  <a:pt x="302" y="103"/>
                  <a:pt x="302" y="103"/>
                  <a:pt x="302" y="103"/>
                </a:cubicBezTo>
                <a:cubicBezTo>
                  <a:pt x="302" y="102"/>
                  <a:pt x="302" y="102"/>
                  <a:pt x="302" y="102"/>
                </a:cubicBezTo>
                <a:cubicBezTo>
                  <a:pt x="303" y="101"/>
                  <a:pt x="303" y="101"/>
                  <a:pt x="303" y="101"/>
                </a:cubicBezTo>
                <a:cubicBezTo>
                  <a:pt x="302" y="101"/>
                  <a:pt x="302" y="101"/>
                  <a:pt x="302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99"/>
                  <a:pt x="302" y="99"/>
                  <a:pt x="302" y="99"/>
                </a:cubicBezTo>
                <a:cubicBezTo>
                  <a:pt x="302" y="99"/>
                  <a:pt x="302" y="99"/>
                  <a:pt x="302" y="99"/>
                </a:cubicBezTo>
                <a:cubicBezTo>
                  <a:pt x="303" y="99"/>
                  <a:pt x="303" y="99"/>
                  <a:pt x="303" y="99"/>
                </a:cubicBezTo>
                <a:cubicBezTo>
                  <a:pt x="301" y="98"/>
                  <a:pt x="301" y="98"/>
                  <a:pt x="301" y="98"/>
                </a:cubicBezTo>
                <a:cubicBezTo>
                  <a:pt x="303" y="98"/>
                  <a:pt x="303" y="98"/>
                  <a:pt x="303" y="98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3" y="98"/>
                  <a:pt x="303" y="98"/>
                  <a:pt x="303" y="98"/>
                </a:cubicBezTo>
                <a:cubicBezTo>
                  <a:pt x="302" y="97"/>
                  <a:pt x="302" y="97"/>
                  <a:pt x="302" y="97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305" y="97"/>
                  <a:pt x="305" y="97"/>
                  <a:pt x="305" y="97"/>
                </a:cubicBezTo>
                <a:cubicBezTo>
                  <a:pt x="304" y="97"/>
                  <a:pt x="304" y="97"/>
                  <a:pt x="304" y="97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4" y="95"/>
                  <a:pt x="304" y="95"/>
                  <a:pt x="304" y="95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4" y="92"/>
                  <a:pt x="304" y="92"/>
                  <a:pt x="304" y="92"/>
                </a:cubicBezTo>
                <a:cubicBezTo>
                  <a:pt x="305" y="92"/>
                  <a:pt x="305" y="92"/>
                  <a:pt x="305" y="92"/>
                </a:cubicBezTo>
                <a:cubicBezTo>
                  <a:pt x="304" y="92"/>
                  <a:pt x="304" y="92"/>
                  <a:pt x="304" y="92"/>
                </a:cubicBezTo>
                <a:cubicBezTo>
                  <a:pt x="303" y="91"/>
                  <a:pt x="303" y="91"/>
                  <a:pt x="303" y="91"/>
                </a:cubicBezTo>
                <a:cubicBezTo>
                  <a:pt x="303" y="91"/>
                  <a:pt x="303" y="91"/>
                  <a:pt x="303" y="91"/>
                </a:cubicBezTo>
                <a:cubicBezTo>
                  <a:pt x="303" y="90"/>
                  <a:pt x="303" y="90"/>
                  <a:pt x="303" y="90"/>
                </a:cubicBezTo>
                <a:cubicBezTo>
                  <a:pt x="303" y="89"/>
                  <a:pt x="303" y="89"/>
                  <a:pt x="303" y="89"/>
                </a:cubicBezTo>
                <a:cubicBezTo>
                  <a:pt x="304" y="89"/>
                  <a:pt x="304" y="89"/>
                  <a:pt x="304" y="89"/>
                </a:cubicBezTo>
                <a:cubicBezTo>
                  <a:pt x="304" y="89"/>
                  <a:pt x="304" y="89"/>
                  <a:pt x="304" y="89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7" y="88"/>
                  <a:pt x="307" y="88"/>
                  <a:pt x="307" y="88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6" y="84"/>
                  <a:pt x="306" y="84"/>
                  <a:pt x="306" y="84"/>
                </a:cubicBezTo>
                <a:cubicBezTo>
                  <a:pt x="306" y="83"/>
                  <a:pt x="306" y="83"/>
                  <a:pt x="306" y="83"/>
                </a:cubicBezTo>
                <a:cubicBezTo>
                  <a:pt x="306" y="83"/>
                  <a:pt x="306" y="83"/>
                  <a:pt x="306" y="83"/>
                </a:cubicBezTo>
                <a:cubicBezTo>
                  <a:pt x="306" y="84"/>
                  <a:pt x="306" y="84"/>
                  <a:pt x="306" y="84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8" y="85"/>
                  <a:pt x="308" y="85"/>
                  <a:pt x="308" y="85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08" y="86"/>
                  <a:pt x="308" y="86"/>
                  <a:pt x="308" y="86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10" y="85"/>
                  <a:pt x="310" y="85"/>
                  <a:pt x="310" y="85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11" y="84"/>
                  <a:pt x="311" y="84"/>
                  <a:pt x="311" y="84"/>
                </a:cubicBezTo>
                <a:cubicBezTo>
                  <a:pt x="310" y="84"/>
                  <a:pt x="310" y="84"/>
                  <a:pt x="310" y="84"/>
                </a:cubicBezTo>
                <a:cubicBezTo>
                  <a:pt x="309" y="84"/>
                  <a:pt x="309" y="84"/>
                  <a:pt x="309" y="84"/>
                </a:cubicBezTo>
                <a:cubicBezTo>
                  <a:pt x="310" y="83"/>
                  <a:pt x="310" y="83"/>
                  <a:pt x="310" y="83"/>
                </a:cubicBezTo>
                <a:cubicBezTo>
                  <a:pt x="311" y="83"/>
                  <a:pt x="311" y="83"/>
                  <a:pt x="311" y="83"/>
                </a:cubicBezTo>
                <a:cubicBezTo>
                  <a:pt x="312" y="82"/>
                  <a:pt x="312" y="82"/>
                  <a:pt x="312" y="82"/>
                </a:cubicBezTo>
                <a:cubicBezTo>
                  <a:pt x="313" y="81"/>
                  <a:pt x="313" y="81"/>
                  <a:pt x="313" y="81"/>
                </a:cubicBezTo>
                <a:cubicBezTo>
                  <a:pt x="314" y="81"/>
                  <a:pt x="314" y="81"/>
                  <a:pt x="314" y="81"/>
                </a:cubicBezTo>
                <a:cubicBezTo>
                  <a:pt x="315" y="81"/>
                  <a:pt x="315" y="81"/>
                  <a:pt x="315" y="81"/>
                </a:cubicBezTo>
                <a:cubicBezTo>
                  <a:pt x="315" y="81"/>
                  <a:pt x="315" y="81"/>
                  <a:pt x="315" y="81"/>
                </a:cubicBezTo>
                <a:cubicBezTo>
                  <a:pt x="316" y="80"/>
                  <a:pt x="316" y="80"/>
                  <a:pt x="316" y="80"/>
                </a:cubicBezTo>
                <a:cubicBezTo>
                  <a:pt x="317" y="80"/>
                  <a:pt x="317" y="80"/>
                  <a:pt x="317" y="80"/>
                </a:cubicBezTo>
                <a:cubicBezTo>
                  <a:pt x="317" y="79"/>
                  <a:pt x="317" y="79"/>
                  <a:pt x="317" y="79"/>
                </a:cubicBezTo>
                <a:cubicBezTo>
                  <a:pt x="318" y="79"/>
                  <a:pt x="318" y="79"/>
                  <a:pt x="318" y="79"/>
                </a:cubicBezTo>
                <a:cubicBezTo>
                  <a:pt x="319" y="79"/>
                  <a:pt x="319" y="79"/>
                  <a:pt x="319" y="79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79"/>
                  <a:pt x="319" y="79"/>
                  <a:pt x="319" y="79"/>
                </a:cubicBezTo>
                <a:cubicBezTo>
                  <a:pt x="320" y="79"/>
                  <a:pt x="320" y="79"/>
                  <a:pt x="320" y="79"/>
                </a:cubicBezTo>
                <a:cubicBezTo>
                  <a:pt x="321" y="77"/>
                  <a:pt x="321" y="77"/>
                  <a:pt x="321" y="77"/>
                </a:cubicBezTo>
                <a:cubicBezTo>
                  <a:pt x="322" y="77"/>
                  <a:pt x="322" y="77"/>
                  <a:pt x="322" y="77"/>
                </a:cubicBezTo>
                <a:cubicBezTo>
                  <a:pt x="322" y="77"/>
                  <a:pt x="322" y="77"/>
                  <a:pt x="322" y="77"/>
                </a:cubicBezTo>
                <a:cubicBezTo>
                  <a:pt x="323" y="77"/>
                  <a:pt x="323" y="77"/>
                  <a:pt x="323" y="77"/>
                </a:cubicBezTo>
                <a:cubicBezTo>
                  <a:pt x="324" y="75"/>
                  <a:pt x="324" y="75"/>
                  <a:pt x="324" y="75"/>
                </a:cubicBezTo>
                <a:cubicBezTo>
                  <a:pt x="325" y="77"/>
                  <a:pt x="325" y="77"/>
                  <a:pt x="325" y="77"/>
                </a:cubicBezTo>
                <a:cubicBezTo>
                  <a:pt x="325" y="76"/>
                  <a:pt x="325" y="76"/>
                  <a:pt x="325" y="76"/>
                </a:cubicBezTo>
                <a:cubicBezTo>
                  <a:pt x="326" y="76"/>
                  <a:pt x="326" y="76"/>
                  <a:pt x="326" y="76"/>
                </a:cubicBezTo>
                <a:cubicBezTo>
                  <a:pt x="328" y="74"/>
                  <a:pt x="328" y="74"/>
                  <a:pt x="328" y="74"/>
                </a:cubicBezTo>
                <a:cubicBezTo>
                  <a:pt x="328" y="73"/>
                  <a:pt x="328" y="73"/>
                  <a:pt x="328" y="73"/>
                </a:cubicBezTo>
                <a:cubicBezTo>
                  <a:pt x="329" y="72"/>
                  <a:pt x="329" y="72"/>
                  <a:pt x="329" y="72"/>
                </a:cubicBezTo>
                <a:cubicBezTo>
                  <a:pt x="329" y="71"/>
                  <a:pt x="329" y="71"/>
                  <a:pt x="329" y="71"/>
                </a:cubicBezTo>
                <a:cubicBezTo>
                  <a:pt x="330" y="70"/>
                  <a:pt x="330" y="70"/>
                  <a:pt x="330" y="70"/>
                </a:cubicBezTo>
                <a:cubicBezTo>
                  <a:pt x="331" y="70"/>
                  <a:pt x="331" y="70"/>
                  <a:pt x="331" y="70"/>
                </a:cubicBezTo>
                <a:cubicBezTo>
                  <a:pt x="332" y="69"/>
                  <a:pt x="332" y="69"/>
                  <a:pt x="332" y="69"/>
                </a:cubicBezTo>
                <a:cubicBezTo>
                  <a:pt x="333" y="68"/>
                  <a:pt x="333" y="68"/>
                  <a:pt x="333" y="68"/>
                </a:cubicBezTo>
                <a:cubicBezTo>
                  <a:pt x="332" y="67"/>
                  <a:pt x="332" y="67"/>
                  <a:pt x="332" y="67"/>
                </a:cubicBezTo>
                <a:cubicBezTo>
                  <a:pt x="331" y="67"/>
                  <a:pt x="331" y="67"/>
                  <a:pt x="331" y="67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6"/>
                  <a:pt x="329" y="66"/>
                  <a:pt x="329" y="66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30" y="65"/>
                  <a:pt x="330" y="65"/>
                  <a:pt x="330" y="65"/>
                </a:cubicBezTo>
                <a:cubicBezTo>
                  <a:pt x="330" y="65"/>
                  <a:pt x="330" y="65"/>
                  <a:pt x="330" y="65"/>
                </a:cubicBezTo>
                <a:cubicBezTo>
                  <a:pt x="329" y="64"/>
                  <a:pt x="329" y="64"/>
                  <a:pt x="329" y="64"/>
                </a:cubicBezTo>
                <a:cubicBezTo>
                  <a:pt x="329" y="64"/>
                  <a:pt x="329" y="64"/>
                  <a:pt x="329" y="64"/>
                </a:cubicBezTo>
                <a:cubicBezTo>
                  <a:pt x="330" y="63"/>
                  <a:pt x="330" y="63"/>
                  <a:pt x="330" y="63"/>
                </a:cubicBezTo>
                <a:cubicBezTo>
                  <a:pt x="331" y="63"/>
                  <a:pt x="331" y="63"/>
                  <a:pt x="331" y="63"/>
                </a:cubicBezTo>
                <a:cubicBezTo>
                  <a:pt x="331" y="62"/>
                  <a:pt x="331" y="62"/>
                  <a:pt x="331" y="62"/>
                </a:cubicBezTo>
                <a:cubicBezTo>
                  <a:pt x="332" y="62"/>
                  <a:pt x="332" y="62"/>
                  <a:pt x="332" y="62"/>
                </a:cubicBezTo>
                <a:cubicBezTo>
                  <a:pt x="332" y="61"/>
                  <a:pt x="332" y="61"/>
                  <a:pt x="332" y="61"/>
                </a:cubicBezTo>
                <a:cubicBezTo>
                  <a:pt x="333" y="60"/>
                  <a:pt x="333" y="60"/>
                  <a:pt x="333" y="60"/>
                </a:cubicBezTo>
                <a:cubicBezTo>
                  <a:pt x="332" y="59"/>
                  <a:pt x="332" y="59"/>
                  <a:pt x="332" y="59"/>
                </a:cubicBezTo>
                <a:cubicBezTo>
                  <a:pt x="331" y="59"/>
                  <a:pt x="331" y="59"/>
                  <a:pt x="331" y="59"/>
                </a:cubicBezTo>
                <a:cubicBezTo>
                  <a:pt x="331" y="59"/>
                  <a:pt x="331" y="59"/>
                  <a:pt x="331" y="59"/>
                </a:cubicBezTo>
                <a:cubicBezTo>
                  <a:pt x="332" y="58"/>
                  <a:pt x="332" y="58"/>
                  <a:pt x="332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4" y="58"/>
                  <a:pt x="334" y="58"/>
                  <a:pt x="334" y="58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4" y="57"/>
                  <a:pt x="334" y="57"/>
                  <a:pt x="334" y="57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6" y="57"/>
                  <a:pt x="336" y="57"/>
                  <a:pt x="336" y="57"/>
                </a:cubicBezTo>
                <a:cubicBezTo>
                  <a:pt x="335" y="56"/>
                  <a:pt x="335" y="56"/>
                  <a:pt x="335" y="56"/>
                </a:cubicBezTo>
                <a:cubicBezTo>
                  <a:pt x="335" y="56"/>
                  <a:pt x="335" y="56"/>
                  <a:pt x="335" y="56"/>
                </a:cubicBezTo>
                <a:cubicBezTo>
                  <a:pt x="336" y="56"/>
                  <a:pt x="336" y="56"/>
                  <a:pt x="336" y="56"/>
                </a:cubicBezTo>
                <a:cubicBezTo>
                  <a:pt x="337" y="57"/>
                  <a:pt x="337" y="57"/>
                  <a:pt x="337" y="57"/>
                </a:cubicBezTo>
                <a:cubicBezTo>
                  <a:pt x="338" y="57"/>
                  <a:pt x="338" y="57"/>
                  <a:pt x="338" y="57"/>
                </a:cubicBezTo>
                <a:cubicBezTo>
                  <a:pt x="338" y="56"/>
                  <a:pt x="338" y="56"/>
                  <a:pt x="338" y="56"/>
                </a:cubicBezTo>
                <a:cubicBezTo>
                  <a:pt x="337" y="55"/>
                  <a:pt x="337" y="55"/>
                  <a:pt x="337" y="55"/>
                </a:cubicBezTo>
                <a:cubicBezTo>
                  <a:pt x="337" y="54"/>
                  <a:pt x="337" y="54"/>
                  <a:pt x="337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4"/>
                  <a:pt x="339" y="54"/>
                  <a:pt x="339" y="54"/>
                </a:cubicBezTo>
                <a:cubicBezTo>
                  <a:pt x="340" y="55"/>
                  <a:pt x="340" y="55"/>
                  <a:pt x="340" y="55"/>
                </a:cubicBezTo>
                <a:cubicBezTo>
                  <a:pt x="340" y="54"/>
                  <a:pt x="340" y="54"/>
                  <a:pt x="340" y="54"/>
                </a:cubicBezTo>
                <a:cubicBezTo>
                  <a:pt x="341" y="54"/>
                  <a:pt x="341" y="54"/>
                  <a:pt x="341" y="54"/>
                </a:cubicBezTo>
                <a:cubicBezTo>
                  <a:pt x="342" y="55"/>
                  <a:pt x="342" y="55"/>
                  <a:pt x="342" y="55"/>
                </a:cubicBezTo>
                <a:cubicBezTo>
                  <a:pt x="344" y="55"/>
                  <a:pt x="344" y="55"/>
                  <a:pt x="344" y="55"/>
                </a:cubicBezTo>
                <a:cubicBezTo>
                  <a:pt x="343" y="54"/>
                  <a:pt x="343" y="54"/>
                  <a:pt x="343" y="54"/>
                </a:cubicBezTo>
                <a:cubicBezTo>
                  <a:pt x="344" y="54"/>
                  <a:pt x="344" y="54"/>
                  <a:pt x="344" y="54"/>
                </a:cubicBezTo>
                <a:cubicBezTo>
                  <a:pt x="344" y="55"/>
                  <a:pt x="344" y="55"/>
                  <a:pt x="344" y="55"/>
                </a:cubicBezTo>
                <a:cubicBezTo>
                  <a:pt x="345" y="54"/>
                  <a:pt x="345" y="54"/>
                  <a:pt x="345" y="54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347" y="54"/>
                  <a:pt x="347" y="54"/>
                  <a:pt x="347" y="54"/>
                </a:cubicBezTo>
                <a:cubicBezTo>
                  <a:pt x="348" y="55"/>
                  <a:pt x="348" y="55"/>
                  <a:pt x="348" y="55"/>
                </a:cubicBezTo>
                <a:cubicBezTo>
                  <a:pt x="349" y="54"/>
                  <a:pt x="349" y="54"/>
                  <a:pt x="349" y="54"/>
                </a:cubicBezTo>
                <a:cubicBezTo>
                  <a:pt x="350" y="54"/>
                  <a:pt x="350" y="54"/>
                  <a:pt x="350" y="54"/>
                </a:cubicBezTo>
                <a:cubicBezTo>
                  <a:pt x="350" y="54"/>
                  <a:pt x="350" y="54"/>
                  <a:pt x="350" y="54"/>
                </a:cubicBezTo>
                <a:cubicBezTo>
                  <a:pt x="351" y="54"/>
                  <a:pt x="351" y="54"/>
                  <a:pt x="351" y="54"/>
                </a:cubicBezTo>
                <a:cubicBezTo>
                  <a:pt x="352" y="55"/>
                  <a:pt x="352" y="55"/>
                  <a:pt x="352" y="55"/>
                </a:cubicBezTo>
                <a:cubicBezTo>
                  <a:pt x="353" y="55"/>
                  <a:pt x="353" y="55"/>
                  <a:pt x="353" y="55"/>
                </a:cubicBezTo>
                <a:cubicBezTo>
                  <a:pt x="353" y="54"/>
                  <a:pt x="353" y="54"/>
                  <a:pt x="353" y="54"/>
                </a:cubicBezTo>
                <a:cubicBezTo>
                  <a:pt x="353" y="55"/>
                  <a:pt x="353" y="55"/>
                  <a:pt x="353" y="55"/>
                </a:cubicBezTo>
                <a:cubicBezTo>
                  <a:pt x="353" y="55"/>
                  <a:pt x="353" y="55"/>
                  <a:pt x="353" y="55"/>
                </a:cubicBezTo>
                <a:cubicBezTo>
                  <a:pt x="353" y="55"/>
                  <a:pt x="353" y="55"/>
                  <a:pt x="353" y="55"/>
                </a:cubicBezTo>
                <a:cubicBezTo>
                  <a:pt x="354" y="56"/>
                  <a:pt x="354" y="56"/>
                  <a:pt x="354" y="56"/>
                </a:cubicBezTo>
                <a:cubicBezTo>
                  <a:pt x="355" y="56"/>
                  <a:pt x="355" y="56"/>
                  <a:pt x="355" y="56"/>
                </a:cubicBezTo>
                <a:cubicBezTo>
                  <a:pt x="357" y="57"/>
                  <a:pt x="357" y="57"/>
                  <a:pt x="357" y="57"/>
                </a:cubicBezTo>
                <a:cubicBezTo>
                  <a:pt x="357" y="57"/>
                  <a:pt x="357" y="57"/>
                  <a:pt x="357" y="57"/>
                </a:cubicBezTo>
                <a:cubicBezTo>
                  <a:pt x="358" y="57"/>
                  <a:pt x="358" y="57"/>
                  <a:pt x="358" y="57"/>
                </a:cubicBezTo>
                <a:cubicBezTo>
                  <a:pt x="359" y="58"/>
                  <a:pt x="359" y="58"/>
                  <a:pt x="359" y="58"/>
                </a:cubicBezTo>
                <a:cubicBezTo>
                  <a:pt x="359" y="59"/>
                  <a:pt x="359" y="59"/>
                  <a:pt x="359" y="59"/>
                </a:cubicBezTo>
                <a:cubicBezTo>
                  <a:pt x="359" y="60"/>
                  <a:pt x="359" y="60"/>
                  <a:pt x="359" y="60"/>
                </a:cubicBezTo>
                <a:cubicBezTo>
                  <a:pt x="359" y="61"/>
                  <a:pt x="359" y="61"/>
                  <a:pt x="359" y="61"/>
                </a:cubicBezTo>
                <a:cubicBezTo>
                  <a:pt x="359" y="62"/>
                  <a:pt x="359" y="62"/>
                  <a:pt x="359" y="62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59" y="63"/>
                  <a:pt x="359" y="63"/>
                  <a:pt x="359" y="63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58" y="63"/>
                  <a:pt x="358" y="63"/>
                  <a:pt x="358" y="63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6" y="64"/>
                  <a:pt x="356" y="64"/>
                  <a:pt x="356" y="64"/>
                </a:cubicBezTo>
                <a:cubicBezTo>
                  <a:pt x="355" y="64"/>
                  <a:pt x="355" y="64"/>
                  <a:pt x="355" y="64"/>
                </a:cubicBezTo>
                <a:cubicBezTo>
                  <a:pt x="354" y="65"/>
                  <a:pt x="354" y="65"/>
                  <a:pt x="354" y="65"/>
                </a:cubicBezTo>
                <a:cubicBezTo>
                  <a:pt x="353" y="66"/>
                  <a:pt x="353" y="66"/>
                  <a:pt x="353" y="66"/>
                </a:cubicBezTo>
                <a:cubicBezTo>
                  <a:pt x="353" y="67"/>
                  <a:pt x="353" y="67"/>
                  <a:pt x="353" y="67"/>
                </a:cubicBezTo>
                <a:cubicBezTo>
                  <a:pt x="352" y="68"/>
                  <a:pt x="352" y="68"/>
                  <a:pt x="352" y="68"/>
                </a:cubicBezTo>
                <a:cubicBezTo>
                  <a:pt x="351" y="69"/>
                  <a:pt x="351" y="69"/>
                  <a:pt x="351" y="69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1"/>
                  <a:pt x="349" y="71"/>
                  <a:pt x="349" y="71"/>
                </a:cubicBezTo>
                <a:cubicBezTo>
                  <a:pt x="348" y="71"/>
                  <a:pt x="348" y="71"/>
                  <a:pt x="348" y="71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7" y="73"/>
                  <a:pt x="347" y="73"/>
                  <a:pt x="347" y="73"/>
                </a:cubicBezTo>
                <a:cubicBezTo>
                  <a:pt x="346" y="73"/>
                  <a:pt x="346" y="73"/>
                  <a:pt x="346" y="73"/>
                </a:cubicBezTo>
                <a:cubicBezTo>
                  <a:pt x="347" y="74"/>
                  <a:pt x="347" y="74"/>
                  <a:pt x="347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44" y="74"/>
                  <a:pt x="344" y="74"/>
                  <a:pt x="344" y="74"/>
                </a:cubicBezTo>
                <a:cubicBezTo>
                  <a:pt x="344" y="75"/>
                  <a:pt x="344" y="75"/>
                  <a:pt x="344" y="75"/>
                </a:cubicBezTo>
                <a:cubicBezTo>
                  <a:pt x="343" y="76"/>
                  <a:pt x="343" y="76"/>
                  <a:pt x="343" y="76"/>
                </a:cubicBezTo>
                <a:cubicBezTo>
                  <a:pt x="343" y="77"/>
                  <a:pt x="343" y="77"/>
                  <a:pt x="343" y="77"/>
                </a:cubicBezTo>
                <a:cubicBezTo>
                  <a:pt x="343" y="77"/>
                  <a:pt x="343" y="77"/>
                  <a:pt x="343" y="77"/>
                </a:cubicBezTo>
                <a:cubicBezTo>
                  <a:pt x="342" y="76"/>
                  <a:pt x="342" y="76"/>
                  <a:pt x="342" y="76"/>
                </a:cubicBezTo>
                <a:cubicBezTo>
                  <a:pt x="341" y="77"/>
                  <a:pt x="341" y="77"/>
                  <a:pt x="341" y="77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79"/>
                  <a:pt x="340" y="79"/>
                  <a:pt x="340" y="79"/>
                </a:cubicBezTo>
                <a:cubicBezTo>
                  <a:pt x="339" y="78"/>
                  <a:pt x="339" y="78"/>
                  <a:pt x="339" y="78"/>
                </a:cubicBezTo>
                <a:cubicBezTo>
                  <a:pt x="340" y="79"/>
                  <a:pt x="340" y="79"/>
                  <a:pt x="340" y="79"/>
                </a:cubicBezTo>
                <a:cubicBezTo>
                  <a:pt x="339" y="79"/>
                  <a:pt x="339" y="79"/>
                  <a:pt x="339" y="79"/>
                </a:cubicBezTo>
                <a:cubicBezTo>
                  <a:pt x="339" y="80"/>
                  <a:pt x="339" y="80"/>
                  <a:pt x="339" y="80"/>
                </a:cubicBezTo>
                <a:cubicBezTo>
                  <a:pt x="340" y="80"/>
                  <a:pt x="340" y="80"/>
                  <a:pt x="340" y="80"/>
                </a:cubicBezTo>
                <a:cubicBezTo>
                  <a:pt x="339" y="80"/>
                  <a:pt x="339" y="80"/>
                  <a:pt x="339" y="80"/>
                </a:cubicBezTo>
                <a:cubicBezTo>
                  <a:pt x="338" y="81"/>
                  <a:pt x="338" y="81"/>
                  <a:pt x="338" y="81"/>
                </a:cubicBezTo>
                <a:cubicBezTo>
                  <a:pt x="338" y="81"/>
                  <a:pt x="338" y="81"/>
                  <a:pt x="338" y="81"/>
                </a:cubicBezTo>
                <a:cubicBezTo>
                  <a:pt x="337" y="81"/>
                  <a:pt x="337" y="81"/>
                  <a:pt x="337" y="81"/>
                </a:cubicBezTo>
                <a:cubicBezTo>
                  <a:pt x="336" y="81"/>
                  <a:pt x="336" y="81"/>
                  <a:pt x="336" y="81"/>
                </a:cubicBezTo>
                <a:cubicBezTo>
                  <a:pt x="336" y="81"/>
                  <a:pt x="336" y="81"/>
                  <a:pt x="336" y="81"/>
                </a:cubicBezTo>
                <a:cubicBezTo>
                  <a:pt x="335" y="81"/>
                  <a:pt x="335" y="81"/>
                  <a:pt x="335" y="81"/>
                </a:cubicBezTo>
                <a:cubicBezTo>
                  <a:pt x="334" y="81"/>
                  <a:pt x="334" y="81"/>
                  <a:pt x="334" y="81"/>
                </a:cubicBezTo>
                <a:cubicBezTo>
                  <a:pt x="334" y="81"/>
                  <a:pt x="334" y="81"/>
                  <a:pt x="334" y="81"/>
                </a:cubicBezTo>
                <a:cubicBezTo>
                  <a:pt x="334" y="82"/>
                  <a:pt x="334" y="82"/>
                  <a:pt x="334" y="82"/>
                </a:cubicBezTo>
                <a:cubicBezTo>
                  <a:pt x="335" y="83"/>
                  <a:pt x="335" y="83"/>
                  <a:pt x="335" y="83"/>
                </a:cubicBezTo>
                <a:cubicBezTo>
                  <a:pt x="334" y="83"/>
                  <a:pt x="334" y="83"/>
                  <a:pt x="334" y="83"/>
                </a:cubicBezTo>
                <a:cubicBezTo>
                  <a:pt x="333" y="84"/>
                  <a:pt x="333" y="84"/>
                  <a:pt x="333" y="84"/>
                </a:cubicBezTo>
                <a:cubicBezTo>
                  <a:pt x="333" y="85"/>
                  <a:pt x="333" y="85"/>
                  <a:pt x="333" y="85"/>
                </a:cubicBezTo>
                <a:cubicBezTo>
                  <a:pt x="332" y="86"/>
                  <a:pt x="332" y="86"/>
                  <a:pt x="332" y="86"/>
                </a:cubicBezTo>
                <a:cubicBezTo>
                  <a:pt x="331" y="86"/>
                  <a:pt x="331" y="86"/>
                  <a:pt x="331" y="86"/>
                </a:cubicBezTo>
                <a:cubicBezTo>
                  <a:pt x="331" y="88"/>
                  <a:pt x="331" y="88"/>
                  <a:pt x="331" y="88"/>
                </a:cubicBezTo>
                <a:cubicBezTo>
                  <a:pt x="332" y="88"/>
                  <a:pt x="332" y="88"/>
                  <a:pt x="332" y="88"/>
                </a:cubicBezTo>
                <a:cubicBezTo>
                  <a:pt x="331" y="89"/>
                  <a:pt x="331" y="89"/>
                  <a:pt x="331" y="89"/>
                </a:cubicBezTo>
                <a:cubicBezTo>
                  <a:pt x="332" y="90"/>
                  <a:pt x="332" y="90"/>
                  <a:pt x="332" y="90"/>
                </a:cubicBezTo>
                <a:cubicBezTo>
                  <a:pt x="332" y="90"/>
                  <a:pt x="332" y="90"/>
                  <a:pt x="332" y="90"/>
                </a:cubicBezTo>
                <a:cubicBezTo>
                  <a:pt x="332" y="90"/>
                  <a:pt x="332" y="90"/>
                  <a:pt x="332" y="90"/>
                </a:cubicBezTo>
                <a:cubicBezTo>
                  <a:pt x="333" y="91"/>
                  <a:pt x="333" y="91"/>
                  <a:pt x="333" y="91"/>
                </a:cubicBezTo>
                <a:cubicBezTo>
                  <a:pt x="333" y="91"/>
                  <a:pt x="333" y="91"/>
                  <a:pt x="333" y="91"/>
                </a:cubicBezTo>
                <a:cubicBezTo>
                  <a:pt x="333" y="92"/>
                  <a:pt x="333" y="92"/>
                  <a:pt x="333" y="92"/>
                </a:cubicBezTo>
                <a:cubicBezTo>
                  <a:pt x="333" y="94"/>
                  <a:pt x="333" y="94"/>
                  <a:pt x="333" y="94"/>
                </a:cubicBezTo>
                <a:cubicBezTo>
                  <a:pt x="333" y="94"/>
                  <a:pt x="333" y="94"/>
                  <a:pt x="333" y="94"/>
                </a:cubicBezTo>
                <a:cubicBezTo>
                  <a:pt x="333" y="95"/>
                  <a:pt x="333" y="95"/>
                  <a:pt x="333" y="95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5" y="97"/>
                  <a:pt x="335" y="97"/>
                  <a:pt x="335" y="97"/>
                </a:cubicBezTo>
                <a:cubicBezTo>
                  <a:pt x="335" y="98"/>
                  <a:pt x="335" y="98"/>
                  <a:pt x="335" y="98"/>
                </a:cubicBezTo>
                <a:cubicBezTo>
                  <a:pt x="336" y="99"/>
                  <a:pt x="336" y="99"/>
                  <a:pt x="336" y="99"/>
                </a:cubicBezTo>
                <a:cubicBezTo>
                  <a:pt x="335" y="99"/>
                  <a:pt x="335" y="99"/>
                  <a:pt x="335" y="99"/>
                </a:cubicBezTo>
                <a:cubicBezTo>
                  <a:pt x="335" y="99"/>
                  <a:pt x="335" y="99"/>
                  <a:pt x="335" y="99"/>
                </a:cubicBezTo>
                <a:cubicBezTo>
                  <a:pt x="335" y="100"/>
                  <a:pt x="335" y="100"/>
                  <a:pt x="335" y="100"/>
                </a:cubicBezTo>
                <a:cubicBezTo>
                  <a:pt x="335" y="101"/>
                  <a:pt x="335" y="101"/>
                  <a:pt x="335" y="101"/>
                </a:cubicBezTo>
                <a:cubicBezTo>
                  <a:pt x="335" y="102"/>
                  <a:pt x="335" y="102"/>
                  <a:pt x="335" y="102"/>
                </a:cubicBezTo>
                <a:cubicBezTo>
                  <a:pt x="335" y="103"/>
                  <a:pt x="335" y="103"/>
                  <a:pt x="335" y="103"/>
                </a:cubicBezTo>
                <a:cubicBezTo>
                  <a:pt x="335" y="104"/>
                  <a:pt x="335" y="104"/>
                  <a:pt x="335" y="104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4" y="105"/>
                  <a:pt x="334" y="105"/>
                  <a:pt x="334" y="105"/>
                </a:cubicBezTo>
                <a:cubicBezTo>
                  <a:pt x="335" y="106"/>
                  <a:pt x="335" y="106"/>
                  <a:pt x="335" y="106"/>
                </a:cubicBezTo>
                <a:cubicBezTo>
                  <a:pt x="334" y="107"/>
                  <a:pt x="334" y="107"/>
                  <a:pt x="334" y="107"/>
                </a:cubicBezTo>
                <a:cubicBezTo>
                  <a:pt x="335" y="108"/>
                  <a:pt x="335" y="108"/>
                  <a:pt x="335" y="108"/>
                </a:cubicBezTo>
                <a:cubicBezTo>
                  <a:pt x="335" y="109"/>
                  <a:pt x="335" y="109"/>
                  <a:pt x="335" y="109"/>
                </a:cubicBezTo>
                <a:cubicBezTo>
                  <a:pt x="336" y="109"/>
                  <a:pt x="336" y="109"/>
                  <a:pt x="336" y="109"/>
                </a:cubicBezTo>
                <a:cubicBezTo>
                  <a:pt x="336" y="109"/>
                  <a:pt x="336" y="109"/>
                  <a:pt x="336" y="109"/>
                </a:cubicBezTo>
                <a:cubicBezTo>
                  <a:pt x="336" y="110"/>
                  <a:pt x="336" y="110"/>
                  <a:pt x="336" y="110"/>
                </a:cubicBezTo>
                <a:cubicBezTo>
                  <a:pt x="336" y="110"/>
                  <a:pt x="336" y="110"/>
                  <a:pt x="336" y="110"/>
                </a:cubicBezTo>
                <a:cubicBezTo>
                  <a:pt x="337" y="110"/>
                  <a:pt x="337" y="110"/>
                  <a:pt x="337" y="110"/>
                </a:cubicBezTo>
                <a:cubicBezTo>
                  <a:pt x="337" y="109"/>
                  <a:pt x="337" y="109"/>
                  <a:pt x="337" y="109"/>
                </a:cubicBezTo>
                <a:cubicBezTo>
                  <a:pt x="337" y="109"/>
                  <a:pt x="337" y="109"/>
                  <a:pt x="337" y="109"/>
                </a:cubicBezTo>
                <a:cubicBezTo>
                  <a:pt x="338" y="109"/>
                  <a:pt x="338" y="109"/>
                  <a:pt x="338" y="109"/>
                </a:cubicBezTo>
                <a:cubicBezTo>
                  <a:pt x="338" y="110"/>
                  <a:pt x="338" y="110"/>
                  <a:pt x="338" y="110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40" y="111"/>
                  <a:pt x="340" y="111"/>
                  <a:pt x="340" y="111"/>
                </a:cubicBezTo>
                <a:cubicBezTo>
                  <a:pt x="341" y="111"/>
                  <a:pt x="341" y="111"/>
                  <a:pt x="341" y="111"/>
                </a:cubicBezTo>
                <a:cubicBezTo>
                  <a:pt x="341" y="111"/>
                  <a:pt x="341" y="111"/>
                  <a:pt x="341" y="111"/>
                </a:cubicBezTo>
                <a:cubicBezTo>
                  <a:pt x="343" y="111"/>
                  <a:pt x="343" y="111"/>
                  <a:pt x="343" y="111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4" y="112"/>
                  <a:pt x="344" y="112"/>
                  <a:pt x="344" y="112"/>
                </a:cubicBezTo>
                <a:cubicBezTo>
                  <a:pt x="343" y="113"/>
                  <a:pt x="343" y="113"/>
                  <a:pt x="343" y="113"/>
                </a:cubicBezTo>
                <a:cubicBezTo>
                  <a:pt x="344" y="113"/>
                  <a:pt x="344" y="113"/>
                  <a:pt x="344" y="113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6" y="113"/>
                  <a:pt x="346" y="113"/>
                  <a:pt x="346" y="113"/>
                </a:cubicBezTo>
                <a:cubicBezTo>
                  <a:pt x="347" y="112"/>
                  <a:pt x="347" y="112"/>
                  <a:pt x="347" y="112"/>
                </a:cubicBezTo>
                <a:cubicBezTo>
                  <a:pt x="348" y="112"/>
                  <a:pt x="348" y="112"/>
                  <a:pt x="348" y="112"/>
                </a:cubicBezTo>
                <a:cubicBezTo>
                  <a:pt x="347" y="113"/>
                  <a:pt x="347" y="113"/>
                  <a:pt x="347" y="113"/>
                </a:cubicBezTo>
                <a:cubicBezTo>
                  <a:pt x="346" y="114"/>
                  <a:pt x="346" y="114"/>
                  <a:pt x="346" y="114"/>
                </a:cubicBezTo>
                <a:cubicBezTo>
                  <a:pt x="347" y="115"/>
                  <a:pt x="347" y="115"/>
                  <a:pt x="347" y="115"/>
                </a:cubicBezTo>
                <a:cubicBezTo>
                  <a:pt x="347" y="115"/>
                  <a:pt x="347" y="115"/>
                  <a:pt x="347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9" y="115"/>
                  <a:pt x="349" y="115"/>
                  <a:pt x="349" y="115"/>
                </a:cubicBezTo>
                <a:cubicBezTo>
                  <a:pt x="348" y="116"/>
                  <a:pt x="348" y="116"/>
                  <a:pt x="348" y="116"/>
                </a:cubicBezTo>
                <a:cubicBezTo>
                  <a:pt x="349" y="116"/>
                  <a:pt x="349" y="116"/>
                  <a:pt x="349" y="116"/>
                </a:cubicBezTo>
                <a:cubicBezTo>
                  <a:pt x="349" y="116"/>
                  <a:pt x="349" y="116"/>
                  <a:pt x="349" y="116"/>
                </a:cubicBezTo>
                <a:cubicBezTo>
                  <a:pt x="349" y="117"/>
                  <a:pt x="349" y="117"/>
                  <a:pt x="349" y="117"/>
                </a:cubicBezTo>
                <a:cubicBezTo>
                  <a:pt x="348" y="117"/>
                  <a:pt x="348" y="117"/>
                  <a:pt x="348" y="117"/>
                </a:cubicBezTo>
                <a:cubicBezTo>
                  <a:pt x="347" y="118"/>
                  <a:pt x="347" y="118"/>
                  <a:pt x="347" y="118"/>
                </a:cubicBezTo>
                <a:cubicBezTo>
                  <a:pt x="348" y="118"/>
                  <a:pt x="348" y="118"/>
                  <a:pt x="348" y="118"/>
                </a:cubicBezTo>
                <a:cubicBezTo>
                  <a:pt x="349" y="118"/>
                  <a:pt x="349" y="118"/>
                  <a:pt x="349" y="118"/>
                </a:cubicBezTo>
                <a:cubicBezTo>
                  <a:pt x="350" y="117"/>
                  <a:pt x="350" y="117"/>
                  <a:pt x="350" y="117"/>
                </a:cubicBezTo>
                <a:cubicBezTo>
                  <a:pt x="351" y="116"/>
                  <a:pt x="351" y="116"/>
                  <a:pt x="351" y="116"/>
                </a:cubicBezTo>
                <a:cubicBezTo>
                  <a:pt x="351" y="116"/>
                  <a:pt x="351" y="116"/>
                  <a:pt x="351" y="116"/>
                </a:cubicBezTo>
                <a:cubicBezTo>
                  <a:pt x="351" y="116"/>
                  <a:pt x="351" y="116"/>
                  <a:pt x="351" y="116"/>
                </a:cubicBezTo>
                <a:cubicBezTo>
                  <a:pt x="351" y="116"/>
                  <a:pt x="351" y="116"/>
                  <a:pt x="351" y="116"/>
                </a:cubicBezTo>
                <a:cubicBezTo>
                  <a:pt x="351" y="116"/>
                  <a:pt x="351" y="116"/>
                  <a:pt x="351" y="116"/>
                </a:cubicBezTo>
                <a:cubicBezTo>
                  <a:pt x="350" y="117"/>
                  <a:pt x="350" y="117"/>
                  <a:pt x="350" y="117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52" y="117"/>
                  <a:pt x="352" y="117"/>
                  <a:pt x="352" y="117"/>
                </a:cubicBezTo>
                <a:cubicBezTo>
                  <a:pt x="353" y="117"/>
                  <a:pt x="353" y="117"/>
                  <a:pt x="353" y="117"/>
                </a:cubicBezTo>
                <a:cubicBezTo>
                  <a:pt x="354" y="116"/>
                  <a:pt x="354" y="116"/>
                  <a:pt x="354" y="116"/>
                </a:cubicBezTo>
                <a:cubicBezTo>
                  <a:pt x="354" y="116"/>
                  <a:pt x="354" y="116"/>
                  <a:pt x="354" y="116"/>
                </a:cubicBezTo>
                <a:cubicBezTo>
                  <a:pt x="355" y="116"/>
                  <a:pt x="355" y="116"/>
                  <a:pt x="355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57" y="115"/>
                  <a:pt x="357" y="115"/>
                  <a:pt x="357" y="115"/>
                </a:cubicBezTo>
                <a:cubicBezTo>
                  <a:pt x="357" y="116"/>
                  <a:pt x="357" y="116"/>
                  <a:pt x="357" y="116"/>
                </a:cubicBezTo>
                <a:cubicBezTo>
                  <a:pt x="359" y="116"/>
                  <a:pt x="359" y="116"/>
                  <a:pt x="359" y="114"/>
                </a:cubicBezTo>
                <a:cubicBezTo>
                  <a:pt x="362" y="115"/>
                  <a:pt x="360" y="114"/>
                  <a:pt x="363" y="114"/>
                </a:cubicBezTo>
                <a:cubicBezTo>
                  <a:pt x="364" y="113"/>
                  <a:pt x="364" y="113"/>
                  <a:pt x="364" y="113"/>
                </a:cubicBezTo>
                <a:cubicBezTo>
                  <a:pt x="365" y="113"/>
                  <a:pt x="365" y="113"/>
                  <a:pt x="365" y="113"/>
                </a:cubicBezTo>
                <a:cubicBezTo>
                  <a:pt x="366" y="113"/>
                  <a:pt x="366" y="113"/>
                  <a:pt x="366" y="113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67" y="113"/>
                  <a:pt x="367" y="113"/>
                  <a:pt x="367" y="113"/>
                </a:cubicBezTo>
                <a:cubicBezTo>
                  <a:pt x="368" y="113"/>
                  <a:pt x="368" y="113"/>
                  <a:pt x="368" y="113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9" y="112"/>
                  <a:pt x="369" y="112"/>
                  <a:pt x="369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69" y="111"/>
                  <a:pt x="369" y="111"/>
                  <a:pt x="369" y="111"/>
                </a:cubicBezTo>
                <a:cubicBezTo>
                  <a:pt x="370" y="111"/>
                  <a:pt x="370" y="111"/>
                  <a:pt x="370" y="111"/>
                </a:cubicBezTo>
                <a:cubicBezTo>
                  <a:pt x="371" y="111"/>
                  <a:pt x="371" y="111"/>
                  <a:pt x="371" y="111"/>
                </a:cubicBezTo>
                <a:cubicBezTo>
                  <a:pt x="372" y="112"/>
                  <a:pt x="372" y="112"/>
                  <a:pt x="372" y="112"/>
                </a:cubicBezTo>
                <a:cubicBezTo>
                  <a:pt x="373" y="111"/>
                  <a:pt x="373" y="111"/>
                  <a:pt x="373" y="111"/>
                </a:cubicBezTo>
                <a:cubicBezTo>
                  <a:pt x="373" y="111"/>
                  <a:pt x="373" y="111"/>
                  <a:pt x="373" y="111"/>
                </a:cubicBezTo>
                <a:cubicBezTo>
                  <a:pt x="374" y="111"/>
                  <a:pt x="374" y="111"/>
                  <a:pt x="374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6" y="111"/>
                  <a:pt x="376" y="111"/>
                  <a:pt x="376" y="111"/>
                </a:cubicBezTo>
                <a:cubicBezTo>
                  <a:pt x="377" y="111"/>
                  <a:pt x="377" y="111"/>
                  <a:pt x="377" y="111"/>
                </a:cubicBezTo>
                <a:cubicBezTo>
                  <a:pt x="378" y="110"/>
                  <a:pt x="378" y="110"/>
                  <a:pt x="378" y="110"/>
                </a:cubicBezTo>
                <a:cubicBezTo>
                  <a:pt x="378" y="110"/>
                  <a:pt x="378" y="110"/>
                  <a:pt x="378" y="110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0"/>
                  <a:pt x="380" y="110"/>
                  <a:pt x="380" y="110"/>
                </a:cubicBezTo>
                <a:cubicBezTo>
                  <a:pt x="381" y="110"/>
                  <a:pt x="381" y="110"/>
                  <a:pt x="381" y="110"/>
                </a:cubicBezTo>
                <a:cubicBezTo>
                  <a:pt x="382" y="111"/>
                  <a:pt x="382" y="111"/>
                  <a:pt x="382" y="111"/>
                </a:cubicBezTo>
                <a:cubicBezTo>
                  <a:pt x="383" y="111"/>
                  <a:pt x="383" y="111"/>
                  <a:pt x="383" y="111"/>
                </a:cubicBezTo>
                <a:cubicBezTo>
                  <a:pt x="383" y="110"/>
                  <a:pt x="383" y="110"/>
                  <a:pt x="383" y="110"/>
                </a:cubicBezTo>
                <a:cubicBezTo>
                  <a:pt x="384" y="109"/>
                  <a:pt x="384" y="109"/>
                  <a:pt x="384" y="109"/>
                </a:cubicBezTo>
                <a:cubicBezTo>
                  <a:pt x="385" y="109"/>
                  <a:pt x="385" y="109"/>
                  <a:pt x="385" y="109"/>
                </a:cubicBezTo>
                <a:cubicBezTo>
                  <a:pt x="385" y="108"/>
                  <a:pt x="385" y="108"/>
                  <a:pt x="385" y="108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7" y="107"/>
                  <a:pt x="387" y="107"/>
                  <a:pt x="387" y="107"/>
                </a:cubicBezTo>
                <a:cubicBezTo>
                  <a:pt x="387" y="106"/>
                  <a:pt x="387" y="106"/>
                  <a:pt x="387" y="106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05"/>
                  <a:pt x="388" y="105"/>
                  <a:pt x="388" y="105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90" y="104"/>
                  <a:pt x="391" y="103"/>
                  <a:pt x="392" y="103"/>
                </a:cubicBezTo>
                <a:cubicBezTo>
                  <a:pt x="393" y="102"/>
                  <a:pt x="394" y="101"/>
                  <a:pt x="395" y="100"/>
                </a:cubicBezTo>
                <a:cubicBezTo>
                  <a:pt x="396" y="100"/>
                  <a:pt x="396" y="100"/>
                  <a:pt x="396" y="100"/>
                </a:cubicBezTo>
                <a:cubicBezTo>
                  <a:pt x="396" y="99"/>
                  <a:pt x="396" y="99"/>
                  <a:pt x="396" y="99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9" y="96"/>
                  <a:pt x="400" y="94"/>
                  <a:pt x="401" y="94"/>
                </a:cubicBezTo>
                <a:cubicBezTo>
                  <a:pt x="402" y="92"/>
                  <a:pt x="404" y="91"/>
                  <a:pt x="406" y="90"/>
                </a:cubicBezTo>
                <a:cubicBezTo>
                  <a:pt x="406" y="89"/>
                  <a:pt x="406" y="89"/>
                  <a:pt x="406" y="89"/>
                </a:cubicBezTo>
                <a:cubicBezTo>
                  <a:pt x="407" y="88"/>
                  <a:pt x="407" y="88"/>
                  <a:pt x="407" y="88"/>
                </a:cubicBezTo>
                <a:cubicBezTo>
                  <a:pt x="407" y="87"/>
                  <a:pt x="407" y="87"/>
                  <a:pt x="407" y="87"/>
                </a:cubicBezTo>
                <a:cubicBezTo>
                  <a:pt x="407" y="86"/>
                  <a:pt x="407" y="86"/>
                  <a:pt x="407" y="86"/>
                </a:cubicBezTo>
                <a:cubicBezTo>
                  <a:pt x="408" y="85"/>
                  <a:pt x="408" y="85"/>
                  <a:pt x="408" y="85"/>
                </a:cubicBezTo>
                <a:cubicBezTo>
                  <a:pt x="407" y="84"/>
                  <a:pt x="407" y="84"/>
                  <a:pt x="407" y="84"/>
                </a:cubicBezTo>
                <a:cubicBezTo>
                  <a:pt x="406" y="83"/>
                  <a:pt x="406" y="83"/>
                  <a:pt x="406" y="83"/>
                </a:cubicBezTo>
                <a:cubicBezTo>
                  <a:pt x="405" y="82"/>
                  <a:pt x="405" y="82"/>
                  <a:pt x="405" y="82"/>
                </a:cubicBezTo>
                <a:cubicBezTo>
                  <a:pt x="405" y="81"/>
                  <a:pt x="405" y="81"/>
                  <a:pt x="405" y="81"/>
                </a:cubicBezTo>
                <a:cubicBezTo>
                  <a:pt x="404" y="81"/>
                  <a:pt x="404" y="81"/>
                  <a:pt x="404" y="81"/>
                </a:cubicBezTo>
                <a:cubicBezTo>
                  <a:pt x="403" y="80"/>
                  <a:pt x="403" y="80"/>
                  <a:pt x="403" y="80"/>
                </a:cubicBezTo>
                <a:cubicBezTo>
                  <a:pt x="402" y="80"/>
                  <a:pt x="402" y="80"/>
                  <a:pt x="402" y="80"/>
                </a:cubicBezTo>
                <a:cubicBezTo>
                  <a:pt x="401" y="79"/>
                  <a:pt x="401" y="79"/>
                  <a:pt x="401" y="79"/>
                </a:cubicBezTo>
                <a:cubicBezTo>
                  <a:pt x="400" y="79"/>
                  <a:pt x="400" y="79"/>
                  <a:pt x="400" y="79"/>
                </a:cubicBezTo>
                <a:cubicBezTo>
                  <a:pt x="399" y="79"/>
                  <a:pt x="399" y="79"/>
                  <a:pt x="399" y="79"/>
                </a:cubicBezTo>
                <a:cubicBezTo>
                  <a:pt x="398" y="78"/>
                  <a:pt x="398" y="78"/>
                  <a:pt x="398" y="78"/>
                </a:cubicBezTo>
                <a:cubicBezTo>
                  <a:pt x="397" y="78"/>
                  <a:pt x="397" y="78"/>
                  <a:pt x="397" y="78"/>
                </a:cubicBezTo>
                <a:cubicBezTo>
                  <a:pt x="397" y="77"/>
                  <a:pt x="397" y="77"/>
                  <a:pt x="397" y="77"/>
                </a:cubicBezTo>
                <a:cubicBezTo>
                  <a:pt x="395" y="76"/>
                  <a:pt x="395" y="76"/>
                  <a:pt x="395" y="76"/>
                </a:cubicBezTo>
                <a:cubicBezTo>
                  <a:pt x="395" y="76"/>
                  <a:pt x="395" y="76"/>
                  <a:pt x="395" y="76"/>
                </a:cubicBezTo>
                <a:cubicBezTo>
                  <a:pt x="395" y="76"/>
                  <a:pt x="395" y="76"/>
                  <a:pt x="395" y="76"/>
                </a:cubicBezTo>
                <a:cubicBezTo>
                  <a:pt x="395" y="76"/>
                  <a:pt x="395" y="76"/>
                  <a:pt x="395" y="76"/>
                </a:cubicBezTo>
                <a:cubicBezTo>
                  <a:pt x="396" y="75"/>
                  <a:pt x="396" y="75"/>
                  <a:pt x="396" y="75"/>
                </a:cubicBezTo>
                <a:cubicBezTo>
                  <a:pt x="397" y="74"/>
                  <a:pt x="397" y="74"/>
                  <a:pt x="397" y="74"/>
                </a:cubicBezTo>
                <a:cubicBezTo>
                  <a:pt x="398" y="73"/>
                  <a:pt x="398" y="73"/>
                  <a:pt x="398" y="73"/>
                </a:cubicBezTo>
                <a:cubicBezTo>
                  <a:pt x="399" y="72"/>
                  <a:pt x="399" y="72"/>
                  <a:pt x="399" y="72"/>
                </a:cubicBezTo>
                <a:cubicBezTo>
                  <a:pt x="399" y="71"/>
                  <a:pt x="399" y="71"/>
                  <a:pt x="399" y="71"/>
                </a:cubicBezTo>
                <a:cubicBezTo>
                  <a:pt x="398" y="70"/>
                  <a:pt x="398" y="70"/>
                  <a:pt x="398" y="70"/>
                </a:cubicBezTo>
                <a:cubicBezTo>
                  <a:pt x="397" y="70"/>
                  <a:pt x="397" y="70"/>
                  <a:pt x="397" y="70"/>
                </a:cubicBezTo>
                <a:cubicBezTo>
                  <a:pt x="396" y="70"/>
                  <a:pt x="396" y="70"/>
                  <a:pt x="396" y="70"/>
                </a:cubicBezTo>
                <a:cubicBezTo>
                  <a:pt x="395" y="69"/>
                  <a:pt x="395" y="69"/>
                  <a:pt x="395" y="69"/>
                </a:cubicBezTo>
                <a:cubicBezTo>
                  <a:pt x="395" y="69"/>
                  <a:pt x="395" y="69"/>
                  <a:pt x="395" y="69"/>
                </a:cubicBezTo>
                <a:cubicBezTo>
                  <a:pt x="394" y="68"/>
                  <a:pt x="394" y="68"/>
                  <a:pt x="394" y="68"/>
                </a:cubicBezTo>
                <a:cubicBezTo>
                  <a:pt x="394" y="68"/>
                  <a:pt x="394" y="68"/>
                  <a:pt x="394" y="68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5" y="66"/>
                  <a:pt x="395" y="66"/>
                  <a:pt x="395" y="66"/>
                </a:cubicBezTo>
                <a:cubicBezTo>
                  <a:pt x="394" y="65"/>
                  <a:pt x="394" y="65"/>
                  <a:pt x="394" y="65"/>
                </a:cubicBezTo>
                <a:cubicBezTo>
                  <a:pt x="394" y="65"/>
                  <a:pt x="394" y="65"/>
                  <a:pt x="394" y="65"/>
                </a:cubicBezTo>
                <a:cubicBezTo>
                  <a:pt x="393" y="65"/>
                  <a:pt x="393" y="65"/>
                  <a:pt x="393" y="65"/>
                </a:cubicBezTo>
                <a:cubicBezTo>
                  <a:pt x="392" y="64"/>
                  <a:pt x="392" y="64"/>
                  <a:pt x="392" y="64"/>
                </a:cubicBezTo>
                <a:cubicBezTo>
                  <a:pt x="391" y="64"/>
                  <a:pt x="391" y="64"/>
                  <a:pt x="391" y="64"/>
                </a:cubicBezTo>
                <a:cubicBezTo>
                  <a:pt x="390" y="63"/>
                  <a:pt x="390" y="63"/>
                  <a:pt x="390" y="63"/>
                </a:cubicBezTo>
                <a:cubicBezTo>
                  <a:pt x="391" y="62"/>
                  <a:pt x="391" y="62"/>
                  <a:pt x="391" y="62"/>
                </a:cubicBezTo>
                <a:cubicBezTo>
                  <a:pt x="392" y="61"/>
                  <a:pt x="392" y="61"/>
                  <a:pt x="392" y="61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0" y="60"/>
                  <a:pt x="390" y="60"/>
                  <a:pt x="390" y="60"/>
                </a:cubicBezTo>
                <a:cubicBezTo>
                  <a:pt x="390" y="60"/>
                  <a:pt x="390" y="60"/>
                  <a:pt x="390" y="60"/>
                </a:cubicBezTo>
                <a:cubicBezTo>
                  <a:pt x="391" y="59"/>
                  <a:pt x="391" y="59"/>
                  <a:pt x="391" y="59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6"/>
                  <a:pt x="391" y="56"/>
                  <a:pt x="391" y="56"/>
                </a:cubicBezTo>
                <a:cubicBezTo>
                  <a:pt x="390" y="56"/>
                  <a:pt x="390" y="56"/>
                  <a:pt x="390" y="56"/>
                </a:cubicBez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5"/>
                  <a:pt x="392" y="55"/>
                </a:cubicBezTo>
                <a:cubicBezTo>
                  <a:pt x="393" y="55"/>
                  <a:pt x="393" y="55"/>
                  <a:pt x="393" y="55"/>
                </a:cubicBezTo>
                <a:cubicBezTo>
                  <a:pt x="393" y="54"/>
                  <a:pt x="393" y="54"/>
                  <a:pt x="393" y="54"/>
                </a:cubicBezTo>
                <a:cubicBezTo>
                  <a:pt x="392" y="54"/>
                  <a:pt x="392" y="54"/>
                  <a:pt x="392" y="54"/>
                </a:cubicBezTo>
                <a:cubicBezTo>
                  <a:pt x="392" y="53"/>
                  <a:pt x="392" y="53"/>
                  <a:pt x="392" y="53"/>
                </a:cubicBezTo>
                <a:cubicBezTo>
                  <a:pt x="392" y="52"/>
                  <a:pt x="392" y="52"/>
                  <a:pt x="392" y="52"/>
                </a:cubicBezTo>
                <a:cubicBezTo>
                  <a:pt x="391" y="51"/>
                  <a:pt x="391" y="51"/>
                  <a:pt x="391" y="51"/>
                </a:cubicBezTo>
                <a:cubicBezTo>
                  <a:pt x="390" y="50"/>
                  <a:pt x="390" y="50"/>
                  <a:pt x="390" y="50"/>
                </a:cubicBezTo>
                <a:cubicBezTo>
                  <a:pt x="388" y="48"/>
                  <a:pt x="388" y="47"/>
                  <a:pt x="386" y="45"/>
                </a:cubicBezTo>
                <a:cubicBezTo>
                  <a:pt x="385" y="44"/>
                  <a:pt x="385" y="44"/>
                  <a:pt x="385" y="44"/>
                </a:cubicBezTo>
                <a:cubicBezTo>
                  <a:pt x="384" y="43"/>
                  <a:pt x="384" y="43"/>
                  <a:pt x="384" y="43"/>
                </a:cubicBezTo>
                <a:cubicBezTo>
                  <a:pt x="384" y="42"/>
                  <a:pt x="384" y="42"/>
                  <a:pt x="384" y="42"/>
                </a:cubicBezTo>
                <a:cubicBezTo>
                  <a:pt x="384" y="42"/>
                  <a:pt x="384" y="42"/>
                  <a:pt x="384" y="42"/>
                </a:cubicBezTo>
                <a:cubicBezTo>
                  <a:pt x="385" y="41"/>
                  <a:pt x="385" y="41"/>
                  <a:pt x="385" y="41"/>
                </a:cubicBezTo>
                <a:cubicBezTo>
                  <a:pt x="386" y="40"/>
                  <a:pt x="386" y="40"/>
                  <a:pt x="386" y="40"/>
                </a:cubicBezTo>
                <a:cubicBezTo>
                  <a:pt x="387" y="39"/>
                  <a:pt x="387" y="39"/>
                  <a:pt x="387" y="39"/>
                </a:cubicBezTo>
                <a:cubicBezTo>
                  <a:pt x="387" y="38"/>
                  <a:pt x="387" y="38"/>
                  <a:pt x="387" y="38"/>
                </a:cubicBezTo>
                <a:cubicBezTo>
                  <a:pt x="388" y="37"/>
                  <a:pt x="388" y="37"/>
                  <a:pt x="388" y="37"/>
                </a:cubicBezTo>
                <a:cubicBezTo>
                  <a:pt x="389" y="36"/>
                  <a:pt x="389" y="36"/>
                  <a:pt x="389" y="36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84" y="32"/>
                  <a:pt x="387" y="31"/>
                  <a:pt x="381" y="30"/>
                </a:cubicBezTo>
                <a:cubicBezTo>
                  <a:pt x="380" y="30"/>
                  <a:pt x="380" y="30"/>
                  <a:pt x="380" y="30"/>
                </a:cubicBezTo>
                <a:cubicBezTo>
                  <a:pt x="378" y="29"/>
                  <a:pt x="378" y="29"/>
                  <a:pt x="378" y="29"/>
                </a:cubicBezTo>
                <a:cubicBezTo>
                  <a:pt x="378" y="28"/>
                  <a:pt x="378" y="28"/>
                  <a:pt x="378" y="28"/>
                </a:cubicBezTo>
                <a:cubicBezTo>
                  <a:pt x="377" y="27"/>
                  <a:pt x="377" y="27"/>
                  <a:pt x="377" y="27"/>
                </a:cubicBezTo>
                <a:cubicBezTo>
                  <a:pt x="377" y="26"/>
                  <a:pt x="377" y="26"/>
                  <a:pt x="377" y="26"/>
                </a:cubicBezTo>
                <a:cubicBezTo>
                  <a:pt x="378" y="25"/>
                  <a:pt x="378" y="25"/>
                  <a:pt x="378" y="25"/>
                </a:cubicBezTo>
                <a:cubicBezTo>
                  <a:pt x="379" y="24"/>
                  <a:pt x="379" y="24"/>
                  <a:pt x="379" y="24"/>
                </a:cubicBezTo>
                <a:cubicBezTo>
                  <a:pt x="378" y="23"/>
                  <a:pt x="378" y="23"/>
                  <a:pt x="378" y="23"/>
                </a:cubicBezTo>
                <a:cubicBezTo>
                  <a:pt x="377" y="23"/>
                  <a:pt x="377" y="23"/>
                  <a:pt x="377" y="23"/>
                </a:cubicBezTo>
                <a:cubicBezTo>
                  <a:pt x="376" y="23"/>
                  <a:pt x="376" y="23"/>
                  <a:pt x="376" y="23"/>
                </a:cubicBezTo>
                <a:cubicBezTo>
                  <a:pt x="378" y="22"/>
                  <a:pt x="378" y="22"/>
                  <a:pt x="380" y="22"/>
                </a:cubicBezTo>
                <a:cubicBezTo>
                  <a:pt x="381" y="21"/>
                  <a:pt x="381" y="21"/>
                  <a:pt x="381" y="21"/>
                </a:cubicBezTo>
                <a:cubicBezTo>
                  <a:pt x="382" y="20"/>
                  <a:pt x="382" y="20"/>
                  <a:pt x="382" y="20"/>
                </a:cubicBezTo>
                <a:cubicBezTo>
                  <a:pt x="382" y="20"/>
                  <a:pt x="382" y="20"/>
                  <a:pt x="382" y="20"/>
                </a:cubicBezTo>
                <a:cubicBezTo>
                  <a:pt x="382" y="19"/>
                  <a:pt x="382" y="19"/>
                  <a:pt x="382" y="19"/>
                </a:cubicBezTo>
                <a:cubicBezTo>
                  <a:pt x="384" y="18"/>
                  <a:pt x="385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8" y="16"/>
                  <a:pt x="388" y="16"/>
                  <a:pt x="388" y="16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9" y="16"/>
                  <a:pt x="391" y="17"/>
                  <a:pt x="393" y="16"/>
                </a:cubicBezTo>
                <a:cubicBezTo>
                  <a:pt x="392" y="15"/>
                  <a:pt x="392" y="15"/>
                  <a:pt x="392" y="15"/>
                </a:cubicBezTo>
                <a:cubicBezTo>
                  <a:pt x="392" y="14"/>
                  <a:pt x="392" y="14"/>
                  <a:pt x="392" y="14"/>
                </a:cubicBezTo>
                <a:cubicBezTo>
                  <a:pt x="391" y="14"/>
                  <a:pt x="391" y="14"/>
                  <a:pt x="391" y="14"/>
                </a:cubicBezTo>
                <a:cubicBezTo>
                  <a:pt x="390" y="14"/>
                  <a:pt x="390" y="14"/>
                  <a:pt x="390" y="14"/>
                </a:cubicBezTo>
                <a:cubicBezTo>
                  <a:pt x="389" y="15"/>
                  <a:pt x="389" y="15"/>
                  <a:pt x="389" y="15"/>
                </a:cubicBezTo>
                <a:cubicBezTo>
                  <a:pt x="389" y="14"/>
                  <a:pt x="389" y="14"/>
                  <a:pt x="389" y="14"/>
                </a:cubicBezTo>
                <a:cubicBezTo>
                  <a:pt x="388" y="13"/>
                  <a:pt x="388" y="13"/>
                  <a:pt x="388" y="13"/>
                </a:cubicBezTo>
                <a:cubicBezTo>
                  <a:pt x="387" y="13"/>
                  <a:pt x="387" y="13"/>
                  <a:pt x="387" y="13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6" y="15"/>
                  <a:pt x="386" y="15"/>
                  <a:pt x="386" y="15"/>
                </a:cubicBezTo>
                <a:cubicBezTo>
                  <a:pt x="386" y="15"/>
                  <a:pt x="386" y="15"/>
                  <a:pt x="386" y="15"/>
                </a:cubicBezTo>
                <a:cubicBezTo>
                  <a:pt x="386" y="15"/>
                  <a:pt x="386" y="15"/>
                  <a:pt x="386" y="15"/>
                </a:cubicBezTo>
                <a:cubicBezTo>
                  <a:pt x="386" y="14"/>
                  <a:pt x="386" y="14"/>
                  <a:pt x="386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3" y="14"/>
                  <a:pt x="383" y="14"/>
                  <a:pt x="383" y="14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4" y="13"/>
                  <a:pt x="384" y="13"/>
                  <a:pt x="384" y="13"/>
                </a:cubicBezTo>
                <a:cubicBezTo>
                  <a:pt x="383" y="13"/>
                  <a:pt x="383" y="13"/>
                  <a:pt x="383" y="13"/>
                </a:cubicBezTo>
                <a:cubicBezTo>
                  <a:pt x="382" y="12"/>
                  <a:pt x="382" y="12"/>
                  <a:pt x="382" y="12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82" y="12"/>
                  <a:pt x="382" y="12"/>
                  <a:pt x="382" y="12"/>
                </a:cubicBezTo>
                <a:cubicBezTo>
                  <a:pt x="381" y="11"/>
                  <a:pt x="381" y="11"/>
                  <a:pt x="381" y="11"/>
                </a:cubicBezTo>
                <a:cubicBezTo>
                  <a:pt x="380" y="11"/>
                  <a:pt x="380" y="11"/>
                  <a:pt x="380" y="11"/>
                </a:cubicBezTo>
                <a:cubicBezTo>
                  <a:pt x="379" y="11"/>
                  <a:pt x="379" y="11"/>
                  <a:pt x="379" y="11"/>
                </a:cubicBezTo>
                <a:cubicBezTo>
                  <a:pt x="378" y="11"/>
                  <a:pt x="378" y="11"/>
                  <a:pt x="378" y="11"/>
                </a:cubicBezTo>
                <a:cubicBezTo>
                  <a:pt x="377" y="11"/>
                  <a:pt x="377" y="11"/>
                  <a:pt x="377" y="11"/>
                </a:cubicBezTo>
                <a:cubicBezTo>
                  <a:pt x="376" y="11"/>
                  <a:pt x="376" y="11"/>
                  <a:pt x="376" y="11"/>
                </a:cubicBezTo>
                <a:cubicBezTo>
                  <a:pt x="377" y="10"/>
                  <a:pt x="377" y="10"/>
                  <a:pt x="377" y="10"/>
                </a:cubicBezTo>
                <a:cubicBezTo>
                  <a:pt x="378" y="10"/>
                  <a:pt x="378" y="10"/>
                  <a:pt x="378" y="10"/>
                </a:cubicBezTo>
                <a:cubicBezTo>
                  <a:pt x="379" y="10"/>
                  <a:pt x="379" y="10"/>
                  <a:pt x="379" y="10"/>
                </a:cubicBezTo>
                <a:cubicBezTo>
                  <a:pt x="380" y="10"/>
                  <a:pt x="380" y="10"/>
                  <a:pt x="380" y="10"/>
                </a:cubicBezTo>
                <a:cubicBezTo>
                  <a:pt x="381" y="11"/>
                  <a:pt x="381" y="11"/>
                  <a:pt x="381" y="11"/>
                </a:cubicBezTo>
                <a:cubicBezTo>
                  <a:pt x="382" y="11"/>
                  <a:pt x="382" y="11"/>
                  <a:pt x="382" y="11"/>
                </a:cubicBezTo>
                <a:cubicBezTo>
                  <a:pt x="383" y="11"/>
                  <a:pt x="383" y="11"/>
                  <a:pt x="383" y="11"/>
                </a:cubicBezTo>
                <a:cubicBezTo>
                  <a:pt x="384" y="11"/>
                  <a:pt x="384" y="11"/>
                  <a:pt x="384" y="11"/>
                </a:cubicBezTo>
                <a:cubicBezTo>
                  <a:pt x="389" y="12"/>
                  <a:pt x="385" y="9"/>
                  <a:pt x="392" y="9"/>
                </a:cubicBezTo>
                <a:cubicBezTo>
                  <a:pt x="392" y="8"/>
                  <a:pt x="392" y="8"/>
                  <a:pt x="392" y="8"/>
                </a:cubicBezTo>
                <a:cubicBezTo>
                  <a:pt x="391" y="7"/>
                  <a:pt x="391" y="7"/>
                  <a:pt x="391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9" y="7"/>
                  <a:pt x="389" y="7"/>
                  <a:pt x="389" y="7"/>
                </a:cubicBezTo>
                <a:cubicBezTo>
                  <a:pt x="388" y="6"/>
                  <a:pt x="388" y="6"/>
                  <a:pt x="388" y="6"/>
                </a:cubicBezTo>
                <a:cubicBezTo>
                  <a:pt x="387" y="6"/>
                  <a:pt x="387" y="6"/>
                  <a:pt x="387" y="6"/>
                </a:cubicBezTo>
                <a:cubicBezTo>
                  <a:pt x="386" y="6"/>
                  <a:pt x="386" y="6"/>
                  <a:pt x="386" y="6"/>
                </a:cubicBezTo>
                <a:cubicBezTo>
                  <a:pt x="385" y="7"/>
                  <a:pt x="385" y="7"/>
                  <a:pt x="385" y="7"/>
                </a:cubicBezTo>
                <a:cubicBezTo>
                  <a:pt x="386" y="6"/>
                  <a:pt x="386" y="6"/>
                  <a:pt x="386" y="6"/>
                </a:cubicBezTo>
                <a:cubicBezTo>
                  <a:pt x="386" y="5"/>
                  <a:pt x="386" y="5"/>
                  <a:pt x="386" y="5"/>
                </a:cubicBezTo>
                <a:cubicBezTo>
                  <a:pt x="384" y="5"/>
                  <a:pt x="384" y="5"/>
                  <a:pt x="384" y="5"/>
                </a:cubicBezTo>
                <a:cubicBezTo>
                  <a:pt x="384" y="5"/>
                  <a:pt x="384" y="5"/>
                  <a:pt x="384" y="5"/>
                </a:cubicBezTo>
                <a:cubicBezTo>
                  <a:pt x="383" y="5"/>
                  <a:pt x="383" y="5"/>
                  <a:pt x="383" y="5"/>
                </a:cubicBezTo>
                <a:cubicBezTo>
                  <a:pt x="383" y="4"/>
                  <a:pt x="383" y="4"/>
                  <a:pt x="383" y="4"/>
                </a:cubicBezTo>
                <a:cubicBezTo>
                  <a:pt x="381" y="5"/>
                  <a:pt x="381" y="5"/>
                  <a:pt x="381" y="5"/>
                </a:cubicBezTo>
                <a:cubicBezTo>
                  <a:pt x="380" y="5"/>
                  <a:pt x="380" y="5"/>
                  <a:pt x="380" y="5"/>
                </a:cubicBezTo>
                <a:cubicBezTo>
                  <a:pt x="380" y="4"/>
                  <a:pt x="380" y="4"/>
                  <a:pt x="380" y="4"/>
                </a:cubicBezTo>
                <a:cubicBezTo>
                  <a:pt x="379" y="3"/>
                  <a:pt x="379" y="3"/>
                  <a:pt x="379" y="3"/>
                </a:cubicBezTo>
                <a:cubicBezTo>
                  <a:pt x="378" y="3"/>
                  <a:pt x="378" y="3"/>
                  <a:pt x="378" y="3"/>
                </a:cubicBezTo>
                <a:cubicBezTo>
                  <a:pt x="377" y="3"/>
                  <a:pt x="377" y="3"/>
                  <a:pt x="377" y="3"/>
                </a:cubicBezTo>
                <a:cubicBezTo>
                  <a:pt x="376" y="3"/>
                  <a:pt x="376" y="3"/>
                  <a:pt x="376" y="3"/>
                </a:cubicBezTo>
                <a:cubicBezTo>
                  <a:pt x="375" y="4"/>
                  <a:pt x="375" y="4"/>
                  <a:pt x="375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4" y="5"/>
                  <a:pt x="374" y="5"/>
                  <a:pt x="374" y="5"/>
                </a:cubicBezTo>
                <a:cubicBezTo>
                  <a:pt x="374" y="6"/>
                  <a:pt x="374" y="6"/>
                  <a:pt x="374" y="6"/>
                </a:cubicBezTo>
                <a:cubicBezTo>
                  <a:pt x="375" y="7"/>
                  <a:pt x="375" y="7"/>
                  <a:pt x="375" y="7"/>
                </a:cubicBezTo>
                <a:cubicBezTo>
                  <a:pt x="374" y="7"/>
                  <a:pt x="374" y="7"/>
                  <a:pt x="374" y="7"/>
                </a:cubicBezTo>
                <a:cubicBezTo>
                  <a:pt x="373" y="8"/>
                  <a:pt x="373" y="8"/>
                  <a:pt x="373" y="8"/>
                </a:cubicBezTo>
                <a:cubicBezTo>
                  <a:pt x="373" y="9"/>
                  <a:pt x="373" y="9"/>
                  <a:pt x="373" y="9"/>
                </a:cubicBezTo>
                <a:cubicBezTo>
                  <a:pt x="373" y="9"/>
                  <a:pt x="373" y="9"/>
                  <a:pt x="373" y="9"/>
                </a:cubicBezTo>
                <a:cubicBezTo>
                  <a:pt x="373" y="8"/>
                  <a:pt x="373" y="8"/>
                  <a:pt x="373" y="8"/>
                </a:cubicBezTo>
                <a:cubicBezTo>
                  <a:pt x="374" y="7"/>
                  <a:pt x="374" y="7"/>
                  <a:pt x="374" y="7"/>
                </a:cubicBezTo>
                <a:cubicBezTo>
                  <a:pt x="373" y="7"/>
                  <a:pt x="373" y="7"/>
                  <a:pt x="373" y="7"/>
                </a:cubicBezTo>
                <a:cubicBezTo>
                  <a:pt x="372" y="7"/>
                  <a:pt x="372" y="7"/>
                  <a:pt x="372" y="7"/>
                </a:cubicBezTo>
                <a:cubicBezTo>
                  <a:pt x="371" y="7"/>
                  <a:pt x="371" y="7"/>
                  <a:pt x="371" y="7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6"/>
                  <a:pt x="371" y="6"/>
                  <a:pt x="371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3" y="5"/>
                  <a:pt x="373" y="5"/>
                  <a:pt x="373" y="5"/>
                </a:cubicBezTo>
                <a:cubicBezTo>
                  <a:pt x="372" y="5"/>
                  <a:pt x="372" y="5"/>
                  <a:pt x="372" y="5"/>
                </a:cubicBezTo>
                <a:cubicBezTo>
                  <a:pt x="371" y="5"/>
                  <a:pt x="371" y="5"/>
                  <a:pt x="371" y="5"/>
                </a:cubicBezTo>
                <a:cubicBezTo>
                  <a:pt x="370" y="5"/>
                  <a:pt x="370" y="5"/>
                  <a:pt x="370" y="5"/>
                </a:cubicBezTo>
                <a:cubicBezTo>
                  <a:pt x="369" y="6"/>
                  <a:pt x="369" y="6"/>
                  <a:pt x="369" y="6"/>
                </a:cubicBezTo>
                <a:cubicBezTo>
                  <a:pt x="370" y="5"/>
                  <a:pt x="370" y="5"/>
                  <a:pt x="370" y="5"/>
                </a:cubicBezTo>
                <a:cubicBezTo>
                  <a:pt x="371" y="5"/>
                  <a:pt x="371" y="5"/>
                  <a:pt x="371" y="5"/>
                </a:cubicBezTo>
                <a:cubicBezTo>
                  <a:pt x="372" y="5"/>
                  <a:pt x="372" y="5"/>
                  <a:pt x="372" y="5"/>
                </a:cubicBezTo>
                <a:cubicBezTo>
                  <a:pt x="371" y="4"/>
                  <a:pt x="371" y="4"/>
                  <a:pt x="371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72" y="3"/>
                  <a:pt x="370" y="5"/>
                  <a:pt x="374" y="3"/>
                </a:cubicBezTo>
                <a:cubicBezTo>
                  <a:pt x="373" y="2"/>
                  <a:pt x="373" y="2"/>
                  <a:pt x="373" y="2"/>
                </a:cubicBezTo>
                <a:cubicBezTo>
                  <a:pt x="373" y="2"/>
                  <a:pt x="373" y="2"/>
                  <a:pt x="373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1" y="1"/>
                  <a:pt x="371" y="1"/>
                  <a:pt x="371" y="1"/>
                </a:cubicBezTo>
                <a:cubicBezTo>
                  <a:pt x="371" y="1"/>
                  <a:pt x="371" y="1"/>
                  <a:pt x="371" y="1"/>
                </a:cubicBezTo>
                <a:cubicBezTo>
                  <a:pt x="370" y="1"/>
                  <a:pt x="370" y="1"/>
                  <a:pt x="370" y="1"/>
                </a:cubicBezTo>
                <a:cubicBezTo>
                  <a:pt x="369" y="1"/>
                  <a:pt x="369" y="1"/>
                  <a:pt x="369" y="1"/>
                </a:cubicBezTo>
                <a:cubicBezTo>
                  <a:pt x="368" y="1"/>
                  <a:pt x="368" y="1"/>
                  <a:pt x="368" y="1"/>
                </a:cubicBezTo>
                <a:cubicBezTo>
                  <a:pt x="367" y="2"/>
                  <a:pt x="367" y="2"/>
                  <a:pt x="367" y="2"/>
                </a:cubicBezTo>
                <a:cubicBezTo>
                  <a:pt x="366" y="2"/>
                  <a:pt x="366" y="2"/>
                  <a:pt x="366" y="2"/>
                </a:cubicBezTo>
                <a:cubicBezTo>
                  <a:pt x="365" y="3"/>
                  <a:pt x="365" y="3"/>
                  <a:pt x="365" y="3"/>
                </a:cubicBezTo>
                <a:cubicBezTo>
                  <a:pt x="366" y="3"/>
                  <a:pt x="366" y="3"/>
                  <a:pt x="366" y="3"/>
                </a:cubicBezTo>
                <a:cubicBezTo>
                  <a:pt x="367" y="3"/>
                  <a:pt x="367" y="3"/>
                  <a:pt x="367" y="3"/>
                </a:cubicBezTo>
                <a:cubicBezTo>
                  <a:pt x="368" y="4"/>
                  <a:pt x="368" y="4"/>
                  <a:pt x="368" y="4"/>
                </a:cubicBezTo>
                <a:cubicBezTo>
                  <a:pt x="367" y="4"/>
                  <a:pt x="367" y="4"/>
                  <a:pt x="367" y="4"/>
                </a:cubicBezTo>
                <a:cubicBezTo>
                  <a:pt x="366" y="4"/>
                  <a:pt x="366" y="4"/>
                  <a:pt x="366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5"/>
                  <a:pt x="365" y="5"/>
                  <a:pt x="365" y="5"/>
                </a:cubicBezTo>
                <a:cubicBezTo>
                  <a:pt x="366" y="6"/>
                  <a:pt x="366" y="6"/>
                  <a:pt x="366" y="6"/>
                </a:cubicBezTo>
                <a:cubicBezTo>
                  <a:pt x="365" y="6"/>
                  <a:pt x="365" y="6"/>
                  <a:pt x="365" y="6"/>
                </a:cubicBezTo>
                <a:cubicBezTo>
                  <a:pt x="364" y="6"/>
                  <a:pt x="364" y="6"/>
                  <a:pt x="364" y="6"/>
                </a:cubicBezTo>
                <a:cubicBezTo>
                  <a:pt x="365" y="7"/>
                  <a:pt x="365" y="7"/>
                  <a:pt x="365" y="7"/>
                </a:cubicBezTo>
                <a:cubicBezTo>
                  <a:pt x="364" y="7"/>
                  <a:pt x="364" y="7"/>
                  <a:pt x="364" y="7"/>
                </a:cubicBezTo>
                <a:cubicBezTo>
                  <a:pt x="363" y="7"/>
                  <a:pt x="363" y="7"/>
                  <a:pt x="363" y="7"/>
                </a:cubicBezTo>
                <a:cubicBezTo>
                  <a:pt x="362" y="8"/>
                  <a:pt x="362" y="8"/>
                  <a:pt x="362" y="8"/>
                </a:cubicBezTo>
                <a:cubicBezTo>
                  <a:pt x="361" y="8"/>
                  <a:pt x="361" y="8"/>
                  <a:pt x="361" y="8"/>
                </a:cubicBezTo>
                <a:cubicBezTo>
                  <a:pt x="361" y="7"/>
                  <a:pt x="361" y="7"/>
                  <a:pt x="361" y="7"/>
                </a:cubicBezTo>
                <a:cubicBezTo>
                  <a:pt x="362" y="6"/>
                  <a:pt x="362" y="6"/>
                  <a:pt x="362" y="6"/>
                </a:cubicBezTo>
                <a:cubicBezTo>
                  <a:pt x="361" y="5"/>
                  <a:pt x="361" y="5"/>
                  <a:pt x="361" y="5"/>
                </a:cubicBezTo>
                <a:cubicBezTo>
                  <a:pt x="360" y="5"/>
                  <a:pt x="360" y="5"/>
                  <a:pt x="360" y="5"/>
                </a:cubicBezTo>
                <a:cubicBezTo>
                  <a:pt x="361" y="5"/>
                  <a:pt x="361" y="5"/>
                  <a:pt x="361" y="5"/>
                </a:cubicBezTo>
                <a:cubicBezTo>
                  <a:pt x="362" y="4"/>
                  <a:pt x="362" y="4"/>
                  <a:pt x="362" y="4"/>
                </a:cubicBezTo>
                <a:cubicBezTo>
                  <a:pt x="362" y="3"/>
                  <a:pt x="362" y="3"/>
                  <a:pt x="362" y="3"/>
                </a:cubicBezTo>
                <a:cubicBezTo>
                  <a:pt x="361" y="2"/>
                  <a:pt x="361" y="2"/>
                  <a:pt x="361" y="2"/>
                </a:cubicBezTo>
                <a:cubicBezTo>
                  <a:pt x="358" y="3"/>
                  <a:pt x="357" y="6"/>
                  <a:pt x="354" y="8"/>
                </a:cubicBezTo>
                <a:cubicBezTo>
                  <a:pt x="354" y="9"/>
                  <a:pt x="354" y="9"/>
                  <a:pt x="354" y="9"/>
                </a:cubicBezTo>
                <a:cubicBezTo>
                  <a:pt x="353" y="10"/>
                  <a:pt x="353" y="10"/>
                  <a:pt x="353" y="10"/>
                </a:cubicBezTo>
                <a:cubicBezTo>
                  <a:pt x="353" y="11"/>
                  <a:pt x="353" y="11"/>
                  <a:pt x="353" y="11"/>
                </a:cubicBezTo>
                <a:cubicBezTo>
                  <a:pt x="352" y="10"/>
                  <a:pt x="352" y="10"/>
                  <a:pt x="352" y="10"/>
                </a:cubicBezTo>
                <a:cubicBezTo>
                  <a:pt x="351" y="10"/>
                  <a:pt x="351" y="10"/>
                  <a:pt x="351" y="10"/>
                </a:cubicBezTo>
                <a:cubicBezTo>
                  <a:pt x="351" y="9"/>
                  <a:pt x="351" y="9"/>
                  <a:pt x="351" y="9"/>
                </a:cubicBezTo>
                <a:cubicBezTo>
                  <a:pt x="352" y="9"/>
                  <a:pt x="352" y="9"/>
                  <a:pt x="352" y="9"/>
                </a:cubicBezTo>
                <a:cubicBezTo>
                  <a:pt x="352" y="8"/>
                  <a:pt x="352" y="8"/>
                  <a:pt x="352" y="8"/>
                </a:cubicBezTo>
                <a:cubicBezTo>
                  <a:pt x="352" y="8"/>
                  <a:pt x="352" y="8"/>
                  <a:pt x="352" y="8"/>
                </a:cubicBezTo>
                <a:cubicBezTo>
                  <a:pt x="352" y="7"/>
                  <a:pt x="352" y="7"/>
                  <a:pt x="352" y="7"/>
                </a:cubicBezTo>
                <a:cubicBezTo>
                  <a:pt x="351" y="7"/>
                  <a:pt x="351" y="7"/>
                  <a:pt x="351" y="7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3" y="6"/>
                  <a:pt x="353" y="6"/>
                </a:cubicBezTo>
                <a:cubicBezTo>
                  <a:pt x="354" y="5"/>
                  <a:pt x="354" y="5"/>
                  <a:pt x="354" y="5"/>
                </a:cubicBezTo>
                <a:cubicBezTo>
                  <a:pt x="355" y="4"/>
                  <a:pt x="355" y="4"/>
                  <a:pt x="355" y="4"/>
                </a:cubicBezTo>
                <a:cubicBezTo>
                  <a:pt x="356" y="4"/>
                  <a:pt x="356" y="4"/>
                  <a:pt x="356" y="4"/>
                </a:cubicBezTo>
                <a:cubicBezTo>
                  <a:pt x="356" y="3"/>
                  <a:pt x="356" y="3"/>
                  <a:pt x="356" y="3"/>
                </a:cubicBezTo>
                <a:cubicBezTo>
                  <a:pt x="355" y="3"/>
                  <a:pt x="355" y="3"/>
                  <a:pt x="355" y="3"/>
                </a:cubicBezTo>
                <a:cubicBezTo>
                  <a:pt x="354" y="3"/>
                  <a:pt x="354" y="3"/>
                  <a:pt x="354" y="3"/>
                </a:cubicBezTo>
                <a:cubicBezTo>
                  <a:pt x="353" y="2"/>
                  <a:pt x="353" y="2"/>
                  <a:pt x="353" y="2"/>
                </a:cubicBezTo>
                <a:cubicBezTo>
                  <a:pt x="352" y="2"/>
                  <a:pt x="352" y="2"/>
                  <a:pt x="352" y="2"/>
                </a:cubicBezTo>
                <a:cubicBezTo>
                  <a:pt x="353" y="3"/>
                  <a:pt x="353" y="3"/>
                  <a:pt x="353" y="3"/>
                </a:cubicBezTo>
                <a:cubicBezTo>
                  <a:pt x="352" y="4"/>
                  <a:pt x="352" y="4"/>
                  <a:pt x="352" y="4"/>
                </a:cubicBezTo>
                <a:cubicBezTo>
                  <a:pt x="351" y="3"/>
                  <a:pt x="351" y="3"/>
                  <a:pt x="351" y="3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3"/>
                  <a:pt x="349" y="3"/>
                  <a:pt x="349" y="3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3"/>
                  <a:pt x="347" y="3"/>
                  <a:pt x="347" y="3"/>
                </a:cubicBezTo>
                <a:cubicBezTo>
                  <a:pt x="348" y="3"/>
                  <a:pt x="348" y="3"/>
                  <a:pt x="348" y="3"/>
                </a:cubicBezTo>
                <a:cubicBezTo>
                  <a:pt x="347" y="4"/>
                  <a:pt x="347" y="4"/>
                  <a:pt x="347" y="4"/>
                </a:cubicBezTo>
                <a:cubicBezTo>
                  <a:pt x="346" y="3"/>
                  <a:pt x="346" y="3"/>
                  <a:pt x="346" y="3"/>
                </a:cubicBezTo>
                <a:cubicBezTo>
                  <a:pt x="345" y="4"/>
                  <a:pt x="345" y="4"/>
                  <a:pt x="345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7" y="4"/>
                  <a:pt x="347" y="4"/>
                  <a:pt x="347" y="4"/>
                </a:cubicBezTo>
                <a:cubicBezTo>
                  <a:pt x="348" y="5"/>
                  <a:pt x="348" y="5"/>
                  <a:pt x="348" y="5"/>
                </a:cubicBezTo>
                <a:cubicBezTo>
                  <a:pt x="347" y="5"/>
                  <a:pt x="347" y="5"/>
                  <a:pt x="347" y="5"/>
                </a:cubicBezTo>
                <a:cubicBezTo>
                  <a:pt x="346" y="5"/>
                  <a:pt x="346" y="5"/>
                  <a:pt x="346" y="5"/>
                </a:cubicBezTo>
                <a:cubicBezTo>
                  <a:pt x="345" y="6"/>
                  <a:pt x="345" y="6"/>
                  <a:pt x="345" y="6"/>
                </a:cubicBezTo>
                <a:cubicBezTo>
                  <a:pt x="346" y="7"/>
                  <a:pt x="346" y="7"/>
                  <a:pt x="346" y="7"/>
                </a:cubicBezTo>
                <a:cubicBezTo>
                  <a:pt x="345" y="7"/>
                  <a:pt x="345" y="7"/>
                  <a:pt x="345" y="7"/>
                </a:cubicBezTo>
                <a:cubicBezTo>
                  <a:pt x="344" y="7"/>
                  <a:pt x="344" y="7"/>
                  <a:pt x="344" y="7"/>
                </a:cubicBezTo>
                <a:cubicBezTo>
                  <a:pt x="343" y="7"/>
                  <a:pt x="343" y="7"/>
                  <a:pt x="343" y="7"/>
                </a:cubicBezTo>
                <a:cubicBezTo>
                  <a:pt x="342" y="7"/>
                  <a:pt x="342" y="7"/>
                  <a:pt x="342" y="7"/>
                </a:cubicBezTo>
                <a:cubicBezTo>
                  <a:pt x="341" y="8"/>
                  <a:pt x="341" y="8"/>
                  <a:pt x="341" y="8"/>
                </a:cubicBezTo>
                <a:cubicBezTo>
                  <a:pt x="341" y="9"/>
                  <a:pt x="341" y="9"/>
                  <a:pt x="341" y="9"/>
                </a:cubicBezTo>
                <a:cubicBezTo>
                  <a:pt x="340" y="9"/>
                  <a:pt x="340" y="9"/>
                  <a:pt x="340" y="9"/>
                </a:cubicBezTo>
                <a:cubicBezTo>
                  <a:pt x="341" y="9"/>
                  <a:pt x="341" y="9"/>
                  <a:pt x="341" y="9"/>
                </a:cubicBezTo>
                <a:cubicBezTo>
                  <a:pt x="340" y="9"/>
                  <a:pt x="340" y="9"/>
                  <a:pt x="340" y="9"/>
                </a:cubicBezTo>
                <a:cubicBezTo>
                  <a:pt x="339" y="9"/>
                  <a:pt x="339" y="9"/>
                  <a:pt x="339" y="9"/>
                </a:cubicBezTo>
                <a:cubicBezTo>
                  <a:pt x="340" y="10"/>
                  <a:pt x="340" y="10"/>
                  <a:pt x="340" y="10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1"/>
                  <a:pt x="340" y="11"/>
                  <a:pt x="340" y="11"/>
                </a:cubicBezTo>
                <a:cubicBezTo>
                  <a:pt x="341" y="11"/>
                  <a:pt x="341" y="11"/>
                  <a:pt x="341" y="11"/>
                </a:cubicBezTo>
                <a:cubicBezTo>
                  <a:pt x="341" y="12"/>
                  <a:pt x="341" y="12"/>
                  <a:pt x="341" y="12"/>
                </a:cubicBezTo>
                <a:cubicBezTo>
                  <a:pt x="340" y="12"/>
                  <a:pt x="340" y="12"/>
                  <a:pt x="340" y="12"/>
                </a:cubicBezTo>
                <a:cubicBezTo>
                  <a:pt x="339" y="12"/>
                  <a:pt x="339" y="12"/>
                  <a:pt x="339" y="12"/>
                </a:cubicBezTo>
                <a:cubicBezTo>
                  <a:pt x="338" y="12"/>
                  <a:pt x="338" y="12"/>
                  <a:pt x="338" y="12"/>
                </a:cubicBezTo>
                <a:cubicBezTo>
                  <a:pt x="338" y="12"/>
                  <a:pt x="338" y="12"/>
                  <a:pt x="338" y="12"/>
                </a:cubicBezTo>
                <a:cubicBezTo>
                  <a:pt x="338" y="12"/>
                  <a:pt x="338" y="12"/>
                  <a:pt x="338" y="12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37" y="10"/>
                  <a:pt x="337" y="10"/>
                  <a:pt x="337" y="10"/>
                </a:cubicBezTo>
                <a:cubicBezTo>
                  <a:pt x="336" y="11"/>
                  <a:pt x="336" y="11"/>
                  <a:pt x="336" y="11"/>
                </a:cubicBezTo>
                <a:cubicBezTo>
                  <a:pt x="335" y="11"/>
                  <a:pt x="335" y="11"/>
                  <a:pt x="335" y="11"/>
                </a:cubicBezTo>
                <a:cubicBezTo>
                  <a:pt x="334" y="11"/>
                  <a:pt x="334" y="11"/>
                  <a:pt x="334" y="11"/>
                </a:cubicBezTo>
                <a:cubicBezTo>
                  <a:pt x="333" y="11"/>
                  <a:pt x="333" y="11"/>
                  <a:pt x="333" y="11"/>
                </a:cubicBezTo>
                <a:cubicBezTo>
                  <a:pt x="334" y="11"/>
                  <a:pt x="334" y="11"/>
                  <a:pt x="334" y="11"/>
                </a:cubicBezTo>
                <a:cubicBezTo>
                  <a:pt x="335" y="11"/>
                  <a:pt x="335" y="11"/>
                  <a:pt x="335" y="11"/>
                </a:cubicBezTo>
                <a:cubicBezTo>
                  <a:pt x="336" y="11"/>
                  <a:pt x="336" y="11"/>
                  <a:pt x="336" y="11"/>
                </a:cubicBezTo>
                <a:cubicBezTo>
                  <a:pt x="337" y="10"/>
                  <a:pt x="337" y="10"/>
                  <a:pt x="337" y="10"/>
                </a:cubicBezTo>
                <a:cubicBezTo>
                  <a:pt x="336" y="9"/>
                  <a:pt x="336" y="9"/>
                  <a:pt x="336" y="9"/>
                </a:cubicBezTo>
                <a:cubicBezTo>
                  <a:pt x="335" y="10"/>
                  <a:pt x="335" y="10"/>
                  <a:pt x="335" y="10"/>
                </a:cubicBezTo>
                <a:cubicBezTo>
                  <a:pt x="334" y="9"/>
                  <a:pt x="334" y="9"/>
                  <a:pt x="334" y="9"/>
                </a:cubicBezTo>
                <a:cubicBezTo>
                  <a:pt x="333" y="9"/>
                  <a:pt x="333" y="9"/>
                  <a:pt x="333" y="9"/>
                </a:cubicBezTo>
                <a:cubicBezTo>
                  <a:pt x="333" y="10"/>
                  <a:pt x="333" y="10"/>
                  <a:pt x="333" y="10"/>
                </a:cubicBezTo>
                <a:cubicBezTo>
                  <a:pt x="334" y="10"/>
                  <a:pt x="334" y="10"/>
                  <a:pt x="334" y="10"/>
                </a:cubicBezTo>
                <a:cubicBezTo>
                  <a:pt x="333" y="10"/>
                  <a:pt x="333" y="10"/>
                  <a:pt x="333" y="10"/>
                </a:cubicBezTo>
                <a:cubicBezTo>
                  <a:pt x="332" y="10"/>
                  <a:pt x="332" y="10"/>
                  <a:pt x="332" y="10"/>
                </a:cubicBezTo>
                <a:cubicBezTo>
                  <a:pt x="332" y="9"/>
                  <a:pt x="332" y="9"/>
                  <a:pt x="332" y="9"/>
                </a:cubicBezTo>
                <a:cubicBezTo>
                  <a:pt x="331" y="9"/>
                  <a:pt x="331" y="9"/>
                  <a:pt x="331" y="9"/>
                </a:cubicBezTo>
                <a:cubicBezTo>
                  <a:pt x="330" y="8"/>
                  <a:pt x="330" y="8"/>
                  <a:pt x="330" y="8"/>
                </a:cubicBezTo>
                <a:cubicBezTo>
                  <a:pt x="329" y="9"/>
                  <a:pt x="329" y="9"/>
                  <a:pt x="329" y="9"/>
                </a:cubicBezTo>
                <a:cubicBezTo>
                  <a:pt x="329" y="10"/>
                  <a:pt x="329" y="10"/>
                  <a:pt x="329" y="10"/>
                </a:cubicBezTo>
                <a:cubicBezTo>
                  <a:pt x="328" y="9"/>
                  <a:pt x="328" y="9"/>
                  <a:pt x="328" y="9"/>
                </a:cubicBezTo>
                <a:cubicBezTo>
                  <a:pt x="327" y="9"/>
                  <a:pt x="327" y="9"/>
                  <a:pt x="327" y="9"/>
                </a:cubicBezTo>
                <a:cubicBezTo>
                  <a:pt x="327" y="10"/>
                  <a:pt x="327" y="10"/>
                  <a:pt x="327" y="10"/>
                </a:cubicBezTo>
                <a:cubicBezTo>
                  <a:pt x="326" y="9"/>
                  <a:pt x="326" y="9"/>
                  <a:pt x="326" y="9"/>
                </a:cubicBezTo>
                <a:cubicBezTo>
                  <a:pt x="325" y="9"/>
                  <a:pt x="325" y="9"/>
                  <a:pt x="325" y="9"/>
                </a:cubicBezTo>
                <a:cubicBezTo>
                  <a:pt x="326" y="10"/>
                  <a:pt x="326" y="10"/>
                  <a:pt x="326" y="10"/>
                </a:cubicBezTo>
                <a:cubicBezTo>
                  <a:pt x="327" y="10"/>
                  <a:pt x="327" y="10"/>
                  <a:pt x="327" y="10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9" y="11"/>
                  <a:pt x="329" y="11"/>
                  <a:pt x="329" y="11"/>
                </a:cubicBezTo>
                <a:cubicBezTo>
                  <a:pt x="330" y="11"/>
                  <a:pt x="330" y="11"/>
                  <a:pt x="330" y="11"/>
                </a:cubicBezTo>
                <a:cubicBezTo>
                  <a:pt x="331" y="11"/>
                  <a:pt x="331" y="11"/>
                  <a:pt x="331" y="11"/>
                </a:cubicBezTo>
                <a:cubicBezTo>
                  <a:pt x="330" y="11"/>
                  <a:pt x="330" y="11"/>
                  <a:pt x="330" y="11"/>
                </a:cubicBezTo>
                <a:cubicBezTo>
                  <a:pt x="330" y="11"/>
                  <a:pt x="330" y="11"/>
                  <a:pt x="330" y="11"/>
                </a:cubicBezTo>
                <a:cubicBezTo>
                  <a:pt x="331" y="12"/>
                  <a:pt x="331" y="12"/>
                  <a:pt x="331" y="12"/>
                </a:cubicBezTo>
                <a:cubicBezTo>
                  <a:pt x="331" y="12"/>
                  <a:pt x="331" y="12"/>
                  <a:pt x="331" y="12"/>
                </a:cubicBezTo>
                <a:cubicBezTo>
                  <a:pt x="330" y="12"/>
                  <a:pt x="330" y="12"/>
                  <a:pt x="330" y="12"/>
                </a:cubicBezTo>
                <a:cubicBezTo>
                  <a:pt x="330" y="13"/>
                  <a:pt x="330" y="13"/>
                  <a:pt x="330" y="13"/>
                </a:cubicBezTo>
                <a:cubicBezTo>
                  <a:pt x="331" y="13"/>
                  <a:pt x="331" y="13"/>
                  <a:pt x="331" y="13"/>
                </a:cubicBezTo>
                <a:cubicBezTo>
                  <a:pt x="330" y="13"/>
                  <a:pt x="330" y="13"/>
                  <a:pt x="330" y="13"/>
                </a:cubicBezTo>
                <a:cubicBezTo>
                  <a:pt x="331" y="13"/>
                  <a:pt x="331" y="13"/>
                  <a:pt x="331" y="13"/>
                </a:cubicBezTo>
                <a:cubicBezTo>
                  <a:pt x="332" y="14"/>
                  <a:pt x="332" y="14"/>
                  <a:pt x="332" y="14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30" y="13"/>
                  <a:pt x="330" y="13"/>
                  <a:pt x="330" y="13"/>
                </a:cubicBezTo>
                <a:cubicBezTo>
                  <a:pt x="329" y="13"/>
                  <a:pt x="329" y="13"/>
                  <a:pt x="329" y="13"/>
                </a:cubicBezTo>
                <a:cubicBezTo>
                  <a:pt x="328" y="13"/>
                  <a:pt x="328" y="13"/>
                  <a:pt x="328" y="13"/>
                </a:cubicBezTo>
                <a:cubicBezTo>
                  <a:pt x="327" y="12"/>
                  <a:pt x="327" y="12"/>
                  <a:pt x="327" y="12"/>
                </a:cubicBezTo>
                <a:cubicBezTo>
                  <a:pt x="327" y="11"/>
                  <a:pt x="327" y="11"/>
                  <a:pt x="327" y="11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6" y="13"/>
                  <a:pt x="326" y="13"/>
                  <a:pt x="326" y="13"/>
                </a:cubicBezTo>
                <a:cubicBezTo>
                  <a:pt x="325" y="13"/>
                  <a:pt x="325" y="13"/>
                  <a:pt x="325" y="13"/>
                </a:cubicBezTo>
                <a:cubicBezTo>
                  <a:pt x="324" y="14"/>
                  <a:pt x="324" y="14"/>
                  <a:pt x="324" y="14"/>
                </a:cubicBezTo>
                <a:cubicBezTo>
                  <a:pt x="324" y="14"/>
                  <a:pt x="324" y="14"/>
                  <a:pt x="324" y="14"/>
                </a:cubicBezTo>
                <a:cubicBezTo>
                  <a:pt x="323" y="13"/>
                  <a:pt x="323" y="13"/>
                  <a:pt x="323" y="13"/>
                </a:cubicBezTo>
                <a:cubicBezTo>
                  <a:pt x="324" y="12"/>
                  <a:pt x="324" y="12"/>
                  <a:pt x="324" y="12"/>
                </a:cubicBezTo>
                <a:cubicBezTo>
                  <a:pt x="323" y="13"/>
                  <a:pt x="323" y="13"/>
                  <a:pt x="323" y="13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21" y="15"/>
                  <a:pt x="321" y="15"/>
                  <a:pt x="321" y="15"/>
                </a:cubicBezTo>
                <a:cubicBezTo>
                  <a:pt x="321" y="16"/>
                  <a:pt x="321" y="16"/>
                  <a:pt x="321" y="16"/>
                </a:cubicBezTo>
                <a:cubicBezTo>
                  <a:pt x="322" y="16"/>
                  <a:pt x="322" y="16"/>
                  <a:pt x="322" y="16"/>
                </a:cubicBezTo>
                <a:cubicBezTo>
                  <a:pt x="323" y="17"/>
                  <a:pt x="323" y="17"/>
                  <a:pt x="323" y="17"/>
                </a:cubicBezTo>
                <a:cubicBezTo>
                  <a:pt x="322" y="17"/>
                  <a:pt x="322" y="17"/>
                  <a:pt x="322" y="17"/>
                </a:cubicBezTo>
                <a:cubicBezTo>
                  <a:pt x="321" y="16"/>
                  <a:pt x="321" y="16"/>
                  <a:pt x="321" y="16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0" y="17"/>
                  <a:pt x="320" y="17"/>
                  <a:pt x="320" y="17"/>
                </a:cubicBezTo>
                <a:cubicBezTo>
                  <a:pt x="319" y="18"/>
                  <a:pt x="319" y="18"/>
                  <a:pt x="319" y="18"/>
                </a:cubicBezTo>
                <a:cubicBezTo>
                  <a:pt x="318" y="18"/>
                  <a:pt x="318" y="18"/>
                  <a:pt x="318" y="18"/>
                </a:cubicBezTo>
                <a:cubicBezTo>
                  <a:pt x="317" y="19"/>
                  <a:pt x="317" y="19"/>
                  <a:pt x="317" y="19"/>
                </a:cubicBezTo>
                <a:cubicBezTo>
                  <a:pt x="317" y="19"/>
                  <a:pt x="317" y="19"/>
                  <a:pt x="317" y="19"/>
                </a:cubicBezTo>
                <a:cubicBezTo>
                  <a:pt x="317" y="19"/>
                  <a:pt x="317" y="19"/>
                  <a:pt x="317" y="19"/>
                </a:cubicBezTo>
                <a:cubicBezTo>
                  <a:pt x="318" y="18"/>
                  <a:pt x="318" y="18"/>
                  <a:pt x="318" y="18"/>
                </a:cubicBezTo>
                <a:cubicBezTo>
                  <a:pt x="319" y="17"/>
                  <a:pt x="319" y="17"/>
                  <a:pt x="319" y="17"/>
                </a:cubicBezTo>
                <a:cubicBezTo>
                  <a:pt x="319" y="16"/>
                  <a:pt x="319" y="16"/>
                  <a:pt x="319" y="16"/>
                </a:cubicBezTo>
                <a:cubicBezTo>
                  <a:pt x="319" y="15"/>
                  <a:pt x="319" y="15"/>
                  <a:pt x="319" y="15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13"/>
                  <a:pt x="320" y="13"/>
                  <a:pt x="320" y="13"/>
                </a:cubicBezTo>
                <a:cubicBezTo>
                  <a:pt x="319" y="12"/>
                  <a:pt x="319" y="12"/>
                  <a:pt x="319" y="12"/>
                </a:cubicBezTo>
                <a:cubicBezTo>
                  <a:pt x="319" y="13"/>
                  <a:pt x="319" y="13"/>
                  <a:pt x="319" y="13"/>
                </a:cubicBezTo>
                <a:cubicBezTo>
                  <a:pt x="318" y="13"/>
                  <a:pt x="318" y="13"/>
                  <a:pt x="318" y="13"/>
                </a:cubicBezTo>
                <a:cubicBezTo>
                  <a:pt x="317" y="14"/>
                  <a:pt x="317" y="14"/>
                  <a:pt x="317" y="14"/>
                </a:cubicBezTo>
                <a:cubicBezTo>
                  <a:pt x="317" y="13"/>
                  <a:pt x="317" y="13"/>
                  <a:pt x="317" y="13"/>
                </a:cubicBezTo>
                <a:cubicBezTo>
                  <a:pt x="316" y="14"/>
                  <a:pt x="316" y="14"/>
                  <a:pt x="316" y="14"/>
                </a:cubicBezTo>
                <a:cubicBezTo>
                  <a:pt x="316" y="15"/>
                  <a:pt x="316" y="15"/>
                  <a:pt x="316" y="15"/>
                </a:cubicBezTo>
                <a:cubicBezTo>
                  <a:pt x="317" y="16"/>
                  <a:pt x="317" y="16"/>
                  <a:pt x="317" y="16"/>
                </a:cubicBezTo>
                <a:cubicBezTo>
                  <a:pt x="317" y="16"/>
                  <a:pt x="317" y="16"/>
                  <a:pt x="317" y="16"/>
                </a:cubicBezTo>
                <a:cubicBezTo>
                  <a:pt x="317" y="16"/>
                  <a:pt x="317" y="16"/>
                  <a:pt x="317" y="16"/>
                </a:cubicBezTo>
                <a:cubicBezTo>
                  <a:pt x="316" y="16"/>
                  <a:pt x="316" y="16"/>
                  <a:pt x="316" y="16"/>
                </a:cubicBezTo>
                <a:cubicBezTo>
                  <a:pt x="316" y="17"/>
                  <a:pt x="316" y="17"/>
                  <a:pt x="316" y="17"/>
                </a:cubicBezTo>
                <a:cubicBezTo>
                  <a:pt x="315" y="17"/>
                  <a:pt x="315" y="17"/>
                  <a:pt x="315" y="17"/>
                </a:cubicBezTo>
                <a:cubicBezTo>
                  <a:pt x="315" y="17"/>
                  <a:pt x="315" y="17"/>
                  <a:pt x="315" y="17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3"/>
                  <a:pt x="315" y="13"/>
                  <a:pt x="315" y="13"/>
                </a:cubicBezTo>
                <a:cubicBezTo>
                  <a:pt x="314" y="14"/>
                  <a:pt x="314" y="14"/>
                  <a:pt x="314" y="14"/>
                </a:cubicBezTo>
                <a:cubicBezTo>
                  <a:pt x="313" y="14"/>
                  <a:pt x="313" y="14"/>
                  <a:pt x="313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1" y="14"/>
                  <a:pt x="311" y="14"/>
                  <a:pt x="311" y="14"/>
                </a:cubicBezTo>
                <a:cubicBezTo>
                  <a:pt x="311" y="15"/>
                  <a:pt x="311" y="15"/>
                  <a:pt x="311" y="15"/>
                </a:cubicBezTo>
                <a:cubicBezTo>
                  <a:pt x="310" y="15"/>
                  <a:pt x="310" y="15"/>
                  <a:pt x="310" y="15"/>
                </a:cubicBezTo>
                <a:cubicBezTo>
                  <a:pt x="310" y="16"/>
                  <a:pt x="310" y="16"/>
                  <a:pt x="310" y="16"/>
                </a:cubicBezTo>
                <a:cubicBezTo>
                  <a:pt x="311" y="16"/>
                  <a:pt x="311" y="16"/>
                  <a:pt x="311" y="16"/>
                </a:cubicBezTo>
                <a:cubicBezTo>
                  <a:pt x="312" y="16"/>
                  <a:pt x="312" y="16"/>
                  <a:pt x="312" y="16"/>
                </a:cubicBezTo>
                <a:cubicBezTo>
                  <a:pt x="311" y="16"/>
                  <a:pt x="311" y="16"/>
                  <a:pt x="311" y="16"/>
                </a:cubicBezTo>
                <a:cubicBezTo>
                  <a:pt x="310" y="17"/>
                  <a:pt x="310" y="17"/>
                  <a:pt x="310" y="17"/>
                </a:cubicBezTo>
                <a:cubicBezTo>
                  <a:pt x="311" y="18"/>
                  <a:pt x="311" y="18"/>
                  <a:pt x="311" y="18"/>
                </a:cubicBezTo>
                <a:cubicBezTo>
                  <a:pt x="312" y="18"/>
                  <a:pt x="312" y="18"/>
                  <a:pt x="312" y="18"/>
                </a:cubicBezTo>
                <a:cubicBezTo>
                  <a:pt x="313" y="18"/>
                  <a:pt x="313" y="18"/>
                  <a:pt x="313" y="18"/>
                </a:cubicBezTo>
                <a:cubicBezTo>
                  <a:pt x="314" y="19"/>
                  <a:pt x="314" y="19"/>
                  <a:pt x="314" y="19"/>
                </a:cubicBezTo>
                <a:cubicBezTo>
                  <a:pt x="313" y="19"/>
                  <a:pt x="313" y="19"/>
                  <a:pt x="313" y="19"/>
                </a:cubicBezTo>
                <a:cubicBezTo>
                  <a:pt x="313" y="18"/>
                  <a:pt x="313" y="18"/>
                  <a:pt x="313" y="18"/>
                </a:cubicBezTo>
                <a:cubicBezTo>
                  <a:pt x="312" y="18"/>
                  <a:pt x="312" y="18"/>
                  <a:pt x="312" y="18"/>
                </a:cubicBezTo>
                <a:cubicBezTo>
                  <a:pt x="311" y="18"/>
                  <a:pt x="311" y="18"/>
                  <a:pt x="311" y="18"/>
                </a:cubicBezTo>
                <a:cubicBezTo>
                  <a:pt x="310" y="17"/>
                  <a:pt x="310" y="17"/>
                  <a:pt x="310" y="17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08" y="16"/>
                  <a:pt x="308" y="16"/>
                  <a:pt x="308" y="16"/>
                </a:cubicBezTo>
                <a:cubicBezTo>
                  <a:pt x="307" y="17"/>
                  <a:pt x="307" y="17"/>
                  <a:pt x="307" y="17"/>
                </a:cubicBezTo>
                <a:cubicBezTo>
                  <a:pt x="308" y="17"/>
                  <a:pt x="308" y="17"/>
                  <a:pt x="308" y="17"/>
                </a:cubicBezTo>
                <a:cubicBezTo>
                  <a:pt x="309" y="18"/>
                  <a:pt x="309" y="18"/>
                  <a:pt x="309" y="18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11" y="19"/>
                  <a:pt x="311" y="19"/>
                  <a:pt x="311" y="19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9" y="18"/>
                  <a:pt x="309" y="18"/>
                  <a:pt x="309" y="18"/>
                </a:cubicBezTo>
                <a:cubicBezTo>
                  <a:pt x="308" y="18"/>
                  <a:pt x="308" y="18"/>
                  <a:pt x="308" y="18"/>
                </a:cubicBezTo>
                <a:cubicBezTo>
                  <a:pt x="307" y="19"/>
                  <a:pt x="307" y="19"/>
                  <a:pt x="307" y="19"/>
                </a:cubicBezTo>
                <a:cubicBezTo>
                  <a:pt x="307" y="19"/>
                  <a:pt x="307" y="19"/>
                  <a:pt x="307" y="19"/>
                </a:cubicBezTo>
                <a:cubicBezTo>
                  <a:pt x="307" y="19"/>
                  <a:pt x="307" y="19"/>
                  <a:pt x="307" y="19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7"/>
                  <a:pt x="306" y="17"/>
                  <a:pt x="306" y="1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8"/>
                  <a:pt x="304" y="18"/>
                  <a:pt x="304" y="18"/>
                </a:cubicBezTo>
                <a:cubicBezTo>
                  <a:pt x="304" y="19"/>
                  <a:pt x="304" y="19"/>
                  <a:pt x="304" y="19"/>
                </a:cubicBezTo>
                <a:cubicBezTo>
                  <a:pt x="304" y="20"/>
                  <a:pt x="304" y="20"/>
                  <a:pt x="304" y="20"/>
                </a:cubicBezTo>
                <a:cubicBezTo>
                  <a:pt x="304" y="20"/>
                  <a:pt x="304" y="20"/>
                  <a:pt x="304" y="20"/>
                </a:cubicBezTo>
                <a:cubicBezTo>
                  <a:pt x="303" y="20"/>
                  <a:pt x="303" y="20"/>
                  <a:pt x="303" y="20"/>
                </a:cubicBezTo>
                <a:cubicBezTo>
                  <a:pt x="302" y="21"/>
                  <a:pt x="302" y="21"/>
                  <a:pt x="302" y="21"/>
                </a:cubicBezTo>
                <a:cubicBezTo>
                  <a:pt x="301" y="22"/>
                  <a:pt x="301" y="22"/>
                  <a:pt x="301" y="22"/>
                </a:cubicBezTo>
                <a:cubicBezTo>
                  <a:pt x="301" y="23"/>
                  <a:pt x="301" y="23"/>
                  <a:pt x="301" y="23"/>
                </a:cubicBezTo>
                <a:cubicBezTo>
                  <a:pt x="302" y="23"/>
                  <a:pt x="302" y="23"/>
                  <a:pt x="302" y="23"/>
                </a:cubicBezTo>
                <a:cubicBezTo>
                  <a:pt x="301" y="24"/>
                  <a:pt x="301" y="24"/>
                  <a:pt x="301" y="24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0" y="24"/>
                  <a:pt x="300" y="24"/>
                  <a:pt x="300" y="24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4"/>
                  <a:pt x="300" y="24"/>
                  <a:pt x="300" y="24"/>
                </a:cubicBezTo>
                <a:cubicBezTo>
                  <a:pt x="300" y="24"/>
                  <a:pt x="300" y="24"/>
                  <a:pt x="300" y="24"/>
                </a:cubicBezTo>
                <a:cubicBezTo>
                  <a:pt x="301" y="25"/>
                  <a:pt x="301" y="25"/>
                  <a:pt x="301" y="25"/>
                </a:cubicBezTo>
                <a:cubicBezTo>
                  <a:pt x="299" y="24"/>
                  <a:pt x="297" y="24"/>
                  <a:pt x="294" y="25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4" y="27"/>
                  <a:pt x="294" y="27"/>
                  <a:pt x="294" y="27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96" y="27"/>
                  <a:pt x="296" y="27"/>
                  <a:pt x="296" y="27"/>
                </a:cubicBezTo>
                <a:cubicBezTo>
                  <a:pt x="297" y="27"/>
                  <a:pt x="297" y="27"/>
                  <a:pt x="297" y="27"/>
                </a:cubicBezTo>
                <a:cubicBezTo>
                  <a:pt x="298" y="27"/>
                  <a:pt x="298" y="27"/>
                  <a:pt x="298" y="27"/>
                </a:cubicBezTo>
                <a:cubicBezTo>
                  <a:pt x="299" y="27"/>
                  <a:pt x="299" y="27"/>
                  <a:pt x="299" y="27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2" y="27"/>
                  <a:pt x="302" y="27"/>
                  <a:pt x="302" y="27"/>
                </a:cubicBezTo>
                <a:cubicBezTo>
                  <a:pt x="302" y="27"/>
                  <a:pt x="302" y="27"/>
                  <a:pt x="302" y="27"/>
                </a:cubicBezTo>
                <a:cubicBezTo>
                  <a:pt x="303" y="28"/>
                  <a:pt x="303" y="28"/>
                  <a:pt x="303" y="28"/>
                </a:cubicBezTo>
                <a:cubicBezTo>
                  <a:pt x="302" y="27"/>
                  <a:pt x="302" y="27"/>
                  <a:pt x="302" y="27"/>
                </a:cubicBezTo>
                <a:cubicBezTo>
                  <a:pt x="301" y="27"/>
                  <a:pt x="301" y="27"/>
                  <a:pt x="301" y="27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1" y="28"/>
                  <a:pt x="301" y="28"/>
                  <a:pt x="301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299" y="28"/>
                  <a:pt x="299" y="28"/>
                  <a:pt x="299" y="28"/>
                </a:cubicBezTo>
                <a:cubicBezTo>
                  <a:pt x="299" y="28"/>
                  <a:pt x="299" y="28"/>
                  <a:pt x="299" y="28"/>
                </a:cubicBezTo>
                <a:cubicBezTo>
                  <a:pt x="300" y="29"/>
                  <a:pt x="300" y="29"/>
                  <a:pt x="300" y="29"/>
                </a:cubicBezTo>
                <a:cubicBezTo>
                  <a:pt x="299" y="29"/>
                  <a:pt x="299" y="29"/>
                  <a:pt x="299" y="29"/>
                </a:cubicBezTo>
                <a:cubicBezTo>
                  <a:pt x="299" y="28"/>
                  <a:pt x="299" y="28"/>
                  <a:pt x="299" y="28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297" y="28"/>
                  <a:pt x="297" y="28"/>
                  <a:pt x="297" y="28"/>
                </a:cubicBezTo>
                <a:cubicBezTo>
                  <a:pt x="296" y="28"/>
                  <a:pt x="296" y="28"/>
                  <a:pt x="296" y="28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94" y="28"/>
                  <a:pt x="294" y="28"/>
                  <a:pt x="294" y="28"/>
                </a:cubicBezTo>
                <a:cubicBezTo>
                  <a:pt x="293" y="28"/>
                  <a:pt x="293" y="28"/>
                  <a:pt x="293" y="28"/>
                </a:cubicBezTo>
                <a:cubicBezTo>
                  <a:pt x="293" y="28"/>
                  <a:pt x="293" y="28"/>
                  <a:pt x="293" y="28"/>
                </a:cubicBezTo>
                <a:cubicBezTo>
                  <a:pt x="293" y="29"/>
                  <a:pt x="293" y="29"/>
                  <a:pt x="293" y="29"/>
                </a:cubicBezTo>
                <a:cubicBezTo>
                  <a:pt x="294" y="29"/>
                  <a:pt x="294" y="29"/>
                  <a:pt x="294" y="29"/>
                </a:cubicBezTo>
                <a:cubicBezTo>
                  <a:pt x="295" y="30"/>
                  <a:pt x="295" y="30"/>
                  <a:pt x="295" y="30"/>
                </a:cubicBezTo>
                <a:cubicBezTo>
                  <a:pt x="296" y="30"/>
                  <a:pt x="296" y="30"/>
                  <a:pt x="296" y="30"/>
                </a:cubicBezTo>
                <a:cubicBezTo>
                  <a:pt x="293" y="29"/>
                  <a:pt x="296" y="29"/>
                  <a:pt x="292" y="28"/>
                </a:cubicBezTo>
                <a:cubicBezTo>
                  <a:pt x="293" y="29"/>
                  <a:pt x="293" y="29"/>
                  <a:pt x="293" y="29"/>
                </a:cubicBezTo>
                <a:cubicBezTo>
                  <a:pt x="292" y="29"/>
                  <a:pt x="292" y="29"/>
                  <a:pt x="292" y="29"/>
                </a:cubicBezTo>
                <a:cubicBezTo>
                  <a:pt x="293" y="29"/>
                  <a:pt x="293" y="29"/>
                  <a:pt x="293" y="29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3" y="30"/>
                  <a:pt x="293" y="30"/>
                  <a:pt x="293" y="30"/>
                </a:cubicBezTo>
                <a:cubicBezTo>
                  <a:pt x="292" y="30"/>
                  <a:pt x="292" y="30"/>
                  <a:pt x="292" y="30"/>
                </a:cubicBezTo>
                <a:cubicBezTo>
                  <a:pt x="293" y="31"/>
                  <a:pt x="293" y="31"/>
                  <a:pt x="293" y="31"/>
                </a:cubicBezTo>
                <a:cubicBezTo>
                  <a:pt x="295" y="31"/>
                  <a:pt x="295" y="31"/>
                  <a:pt x="295" y="31"/>
                </a:cubicBezTo>
                <a:cubicBezTo>
                  <a:pt x="295" y="31"/>
                  <a:pt x="295" y="31"/>
                  <a:pt x="295" y="31"/>
                </a:cubicBezTo>
                <a:cubicBezTo>
                  <a:pt x="295" y="31"/>
                  <a:pt x="295" y="31"/>
                  <a:pt x="295" y="31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294" y="32"/>
                  <a:pt x="294" y="32"/>
                  <a:pt x="294" y="32"/>
                </a:cubicBezTo>
                <a:cubicBezTo>
                  <a:pt x="293" y="31"/>
                  <a:pt x="293" y="31"/>
                  <a:pt x="293" y="31"/>
                </a:cubicBezTo>
                <a:cubicBezTo>
                  <a:pt x="294" y="32"/>
                  <a:pt x="294" y="32"/>
                  <a:pt x="294" y="32"/>
                </a:cubicBezTo>
                <a:cubicBezTo>
                  <a:pt x="293" y="32"/>
                  <a:pt x="293" y="32"/>
                  <a:pt x="293" y="32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93" y="33"/>
                  <a:pt x="293" y="33"/>
                  <a:pt x="293" y="33"/>
                </a:cubicBezTo>
                <a:cubicBezTo>
                  <a:pt x="292" y="33"/>
                  <a:pt x="292" y="33"/>
                  <a:pt x="292" y="33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1" y="30"/>
                  <a:pt x="291" y="30"/>
                  <a:pt x="291" y="30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89" y="30"/>
                  <a:pt x="289" y="30"/>
                  <a:pt x="289" y="30"/>
                </a:cubicBezTo>
                <a:cubicBezTo>
                  <a:pt x="289" y="31"/>
                  <a:pt x="289" y="31"/>
                  <a:pt x="289" y="31"/>
                </a:cubicBezTo>
                <a:cubicBezTo>
                  <a:pt x="289" y="31"/>
                  <a:pt x="289" y="31"/>
                  <a:pt x="289" y="31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88" y="30"/>
                  <a:pt x="288" y="30"/>
                  <a:pt x="288" y="30"/>
                </a:cubicBezTo>
                <a:cubicBezTo>
                  <a:pt x="287" y="30"/>
                  <a:pt x="287" y="30"/>
                  <a:pt x="287" y="30"/>
                </a:cubicBezTo>
                <a:cubicBezTo>
                  <a:pt x="286" y="30"/>
                  <a:pt x="286" y="30"/>
                  <a:pt x="286" y="30"/>
                </a:cubicBezTo>
                <a:cubicBezTo>
                  <a:pt x="286" y="31"/>
                  <a:pt x="286" y="31"/>
                  <a:pt x="286" y="31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89" y="31"/>
                  <a:pt x="289" y="31"/>
                  <a:pt x="289" y="31"/>
                </a:cubicBezTo>
                <a:cubicBezTo>
                  <a:pt x="290" y="32"/>
                  <a:pt x="290" y="32"/>
                  <a:pt x="290" y="32"/>
                </a:cubicBezTo>
                <a:cubicBezTo>
                  <a:pt x="290" y="33"/>
                  <a:pt x="290" y="33"/>
                  <a:pt x="290" y="33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84" y="33"/>
                  <a:pt x="284" y="33"/>
                  <a:pt x="284" y="33"/>
                </a:cubicBezTo>
                <a:cubicBezTo>
                  <a:pt x="283" y="33"/>
                  <a:pt x="283" y="33"/>
                  <a:pt x="283" y="33"/>
                </a:cubicBezTo>
                <a:cubicBezTo>
                  <a:pt x="283" y="33"/>
                  <a:pt x="283" y="33"/>
                  <a:pt x="283" y="33"/>
                </a:cubicBezTo>
                <a:cubicBezTo>
                  <a:pt x="284" y="33"/>
                  <a:pt x="284" y="33"/>
                  <a:pt x="284" y="33"/>
                </a:cubicBezTo>
                <a:cubicBezTo>
                  <a:pt x="283" y="33"/>
                  <a:pt x="283" y="33"/>
                  <a:pt x="283" y="33"/>
                </a:cubicBezTo>
                <a:cubicBezTo>
                  <a:pt x="282" y="33"/>
                  <a:pt x="282" y="33"/>
                  <a:pt x="282" y="33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4" y="34"/>
                  <a:pt x="284" y="34"/>
                  <a:pt x="284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2" y="35"/>
                  <a:pt x="282" y="35"/>
                  <a:pt x="282" y="35"/>
                </a:cubicBezTo>
                <a:cubicBezTo>
                  <a:pt x="286" y="35"/>
                  <a:pt x="286" y="32"/>
                  <a:pt x="290" y="35"/>
                </a:cubicBezTo>
                <a:cubicBezTo>
                  <a:pt x="289" y="34"/>
                  <a:pt x="289" y="34"/>
                  <a:pt x="289" y="34"/>
                </a:cubicBezTo>
                <a:cubicBezTo>
                  <a:pt x="288" y="34"/>
                  <a:pt x="288" y="34"/>
                  <a:pt x="288" y="34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6" y="34"/>
                  <a:pt x="286" y="34"/>
                  <a:pt x="286" y="34"/>
                </a:cubicBezTo>
                <a:cubicBezTo>
                  <a:pt x="285" y="35"/>
                  <a:pt x="285" y="35"/>
                  <a:pt x="285" y="35"/>
                </a:cubicBezTo>
                <a:cubicBezTo>
                  <a:pt x="286" y="36"/>
                  <a:pt x="286" y="36"/>
                  <a:pt x="286" y="36"/>
                </a:cubicBezTo>
                <a:cubicBezTo>
                  <a:pt x="285" y="36"/>
                  <a:pt x="285" y="36"/>
                  <a:pt x="285" y="36"/>
                </a:cubicBezTo>
                <a:cubicBezTo>
                  <a:pt x="288" y="37"/>
                  <a:pt x="288" y="36"/>
                  <a:pt x="290" y="36"/>
                </a:cubicBezTo>
                <a:cubicBezTo>
                  <a:pt x="289" y="36"/>
                  <a:pt x="289" y="36"/>
                  <a:pt x="289" y="36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8"/>
                  <a:pt x="288" y="38"/>
                  <a:pt x="288" y="38"/>
                </a:cubicBezTo>
                <a:cubicBezTo>
                  <a:pt x="289" y="38"/>
                  <a:pt x="289" y="38"/>
                  <a:pt x="289" y="38"/>
                </a:cubicBezTo>
                <a:cubicBezTo>
                  <a:pt x="288" y="38"/>
                  <a:pt x="288" y="38"/>
                  <a:pt x="288" y="38"/>
                </a:cubicBezTo>
                <a:cubicBezTo>
                  <a:pt x="287" y="37"/>
                  <a:pt x="287" y="37"/>
                  <a:pt x="287" y="37"/>
                </a:cubicBezTo>
                <a:cubicBezTo>
                  <a:pt x="286" y="37"/>
                  <a:pt x="286" y="37"/>
                  <a:pt x="286" y="37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4" y="37"/>
                  <a:pt x="284" y="37"/>
                  <a:pt x="284" y="37"/>
                </a:cubicBezTo>
                <a:cubicBezTo>
                  <a:pt x="283" y="37"/>
                  <a:pt x="283" y="37"/>
                  <a:pt x="283" y="37"/>
                </a:cubicBezTo>
                <a:cubicBezTo>
                  <a:pt x="283" y="37"/>
                  <a:pt x="283" y="37"/>
                  <a:pt x="283" y="37"/>
                </a:cubicBezTo>
                <a:cubicBezTo>
                  <a:pt x="285" y="36"/>
                  <a:pt x="285" y="36"/>
                  <a:pt x="285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83" y="36"/>
                  <a:pt x="283" y="36"/>
                  <a:pt x="283" y="36"/>
                </a:cubicBezTo>
                <a:cubicBezTo>
                  <a:pt x="282" y="36"/>
                  <a:pt x="282" y="36"/>
                  <a:pt x="282" y="36"/>
                </a:cubicBezTo>
                <a:cubicBezTo>
                  <a:pt x="282" y="37"/>
                  <a:pt x="282" y="37"/>
                  <a:pt x="282" y="37"/>
                </a:cubicBezTo>
                <a:cubicBezTo>
                  <a:pt x="283" y="37"/>
                  <a:pt x="283" y="37"/>
                  <a:pt x="283" y="37"/>
                </a:cubicBezTo>
                <a:cubicBezTo>
                  <a:pt x="283" y="37"/>
                  <a:pt x="283" y="37"/>
                  <a:pt x="283" y="37"/>
                </a:cubicBezTo>
                <a:cubicBezTo>
                  <a:pt x="283" y="37"/>
                  <a:pt x="283" y="37"/>
                  <a:pt x="283" y="37"/>
                </a:cubicBezTo>
                <a:cubicBezTo>
                  <a:pt x="282" y="38"/>
                  <a:pt x="282" y="38"/>
                  <a:pt x="282" y="38"/>
                </a:cubicBezTo>
                <a:cubicBezTo>
                  <a:pt x="282" y="37"/>
                  <a:pt x="282" y="37"/>
                  <a:pt x="282" y="37"/>
                </a:cubicBezTo>
                <a:cubicBezTo>
                  <a:pt x="281" y="38"/>
                  <a:pt x="281" y="38"/>
                  <a:pt x="281" y="38"/>
                </a:cubicBezTo>
                <a:cubicBezTo>
                  <a:pt x="280" y="39"/>
                  <a:pt x="280" y="39"/>
                  <a:pt x="280" y="39"/>
                </a:cubicBezTo>
                <a:cubicBezTo>
                  <a:pt x="281" y="39"/>
                  <a:pt x="281" y="39"/>
                  <a:pt x="281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283" y="39"/>
                  <a:pt x="283" y="39"/>
                  <a:pt x="283" y="39"/>
                </a:cubicBezTo>
                <a:cubicBezTo>
                  <a:pt x="284" y="39"/>
                  <a:pt x="284" y="39"/>
                  <a:pt x="284" y="39"/>
                </a:cubicBezTo>
                <a:cubicBezTo>
                  <a:pt x="285" y="39"/>
                  <a:pt x="285" y="39"/>
                  <a:pt x="285" y="39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7" y="39"/>
                  <a:pt x="287" y="39"/>
                  <a:pt x="287" y="39"/>
                </a:cubicBezTo>
                <a:cubicBezTo>
                  <a:pt x="287" y="39"/>
                  <a:pt x="287" y="39"/>
                  <a:pt x="287" y="39"/>
                </a:cubicBezTo>
                <a:cubicBezTo>
                  <a:pt x="288" y="40"/>
                  <a:pt x="288" y="40"/>
                  <a:pt x="288" y="40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6" y="40"/>
                  <a:pt x="286" y="40"/>
                  <a:pt x="286" y="40"/>
                </a:cubicBezTo>
                <a:cubicBezTo>
                  <a:pt x="285" y="40"/>
                  <a:pt x="285" y="40"/>
                  <a:pt x="285" y="40"/>
                </a:cubicBezTo>
                <a:cubicBezTo>
                  <a:pt x="284" y="40"/>
                  <a:pt x="284" y="40"/>
                  <a:pt x="284" y="40"/>
                </a:cubicBezTo>
                <a:cubicBezTo>
                  <a:pt x="284" y="40"/>
                  <a:pt x="284" y="40"/>
                  <a:pt x="284" y="40"/>
                </a:cubicBezTo>
                <a:cubicBezTo>
                  <a:pt x="284" y="39"/>
                  <a:pt x="284" y="39"/>
                  <a:pt x="284" y="39"/>
                </a:cubicBezTo>
                <a:cubicBezTo>
                  <a:pt x="283" y="40"/>
                  <a:pt x="283" y="40"/>
                  <a:pt x="283" y="40"/>
                </a:cubicBezTo>
                <a:cubicBezTo>
                  <a:pt x="282" y="40"/>
                  <a:pt x="282" y="40"/>
                  <a:pt x="282" y="40"/>
                </a:cubicBezTo>
                <a:cubicBezTo>
                  <a:pt x="281" y="40"/>
                  <a:pt x="281" y="40"/>
                  <a:pt x="281" y="4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80" y="41"/>
                  <a:pt x="280" y="41"/>
                  <a:pt x="280" y="41"/>
                </a:cubicBezTo>
                <a:cubicBezTo>
                  <a:pt x="281" y="42"/>
                  <a:pt x="281" y="42"/>
                  <a:pt x="281" y="42"/>
                </a:cubicBezTo>
                <a:cubicBezTo>
                  <a:pt x="280" y="41"/>
                  <a:pt x="280" y="41"/>
                  <a:pt x="280" y="41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8" y="42"/>
                  <a:pt x="278" y="42"/>
                  <a:pt x="278" y="42"/>
                </a:cubicBezTo>
                <a:cubicBezTo>
                  <a:pt x="277" y="42"/>
                  <a:pt x="277" y="42"/>
                  <a:pt x="277" y="42"/>
                </a:cubicBezTo>
                <a:cubicBezTo>
                  <a:pt x="276" y="42"/>
                  <a:pt x="276" y="42"/>
                  <a:pt x="276" y="42"/>
                </a:cubicBezTo>
                <a:cubicBezTo>
                  <a:pt x="275" y="42"/>
                  <a:pt x="275" y="42"/>
                  <a:pt x="275" y="42"/>
                </a:cubicBezTo>
                <a:cubicBezTo>
                  <a:pt x="275" y="42"/>
                  <a:pt x="275" y="42"/>
                  <a:pt x="275" y="42"/>
                </a:cubicBezTo>
                <a:cubicBezTo>
                  <a:pt x="274" y="43"/>
                  <a:pt x="274" y="43"/>
                  <a:pt x="274" y="43"/>
                </a:cubicBezTo>
                <a:cubicBezTo>
                  <a:pt x="274" y="43"/>
                  <a:pt x="274" y="43"/>
                  <a:pt x="274" y="43"/>
                </a:cubicBezTo>
                <a:cubicBezTo>
                  <a:pt x="275" y="44"/>
                  <a:pt x="275" y="44"/>
                  <a:pt x="275" y="44"/>
                </a:cubicBezTo>
                <a:cubicBezTo>
                  <a:pt x="277" y="44"/>
                  <a:pt x="277" y="44"/>
                  <a:pt x="277" y="44"/>
                </a:cubicBezTo>
                <a:cubicBezTo>
                  <a:pt x="276" y="44"/>
                  <a:pt x="276" y="44"/>
                  <a:pt x="276" y="44"/>
                </a:cubicBezTo>
                <a:cubicBezTo>
                  <a:pt x="275" y="44"/>
                  <a:pt x="275" y="44"/>
                  <a:pt x="275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44"/>
                  <a:pt x="275" y="44"/>
                  <a:pt x="275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45"/>
                  <a:pt x="275" y="45"/>
                  <a:pt x="275" y="45"/>
                </a:cubicBezTo>
                <a:cubicBezTo>
                  <a:pt x="275" y="45"/>
                  <a:pt x="275" y="45"/>
                  <a:pt x="275" y="45"/>
                </a:cubicBezTo>
                <a:cubicBezTo>
                  <a:pt x="274" y="45"/>
                  <a:pt x="274" y="45"/>
                  <a:pt x="274" y="45"/>
                </a:cubicBezTo>
                <a:cubicBezTo>
                  <a:pt x="274" y="45"/>
                  <a:pt x="274" y="45"/>
                  <a:pt x="274" y="45"/>
                </a:cubicBezTo>
                <a:cubicBezTo>
                  <a:pt x="273" y="45"/>
                  <a:pt x="273" y="45"/>
                  <a:pt x="273" y="45"/>
                </a:cubicBezTo>
                <a:cubicBezTo>
                  <a:pt x="272" y="45"/>
                  <a:pt x="272" y="45"/>
                  <a:pt x="272" y="45"/>
                </a:cubicBezTo>
                <a:cubicBezTo>
                  <a:pt x="273" y="45"/>
                  <a:pt x="273" y="45"/>
                  <a:pt x="273" y="45"/>
                </a:cubicBezTo>
                <a:cubicBezTo>
                  <a:pt x="273" y="45"/>
                  <a:pt x="273" y="45"/>
                  <a:pt x="273" y="45"/>
                </a:cubicBezTo>
                <a:cubicBezTo>
                  <a:pt x="272" y="45"/>
                  <a:pt x="272" y="45"/>
                  <a:pt x="272" y="45"/>
                </a:cubicBezTo>
                <a:cubicBezTo>
                  <a:pt x="271" y="45"/>
                  <a:pt x="271" y="45"/>
                  <a:pt x="271" y="45"/>
                </a:cubicBezTo>
                <a:cubicBezTo>
                  <a:pt x="272" y="46"/>
                  <a:pt x="272" y="46"/>
                  <a:pt x="272" y="46"/>
                </a:cubicBezTo>
                <a:cubicBezTo>
                  <a:pt x="273" y="46"/>
                  <a:pt x="273" y="46"/>
                  <a:pt x="273" y="46"/>
                </a:cubicBezTo>
                <a:cubicBezTo>
                  <a:pt x="274" y="46"/>
                  <a:pt x="274" y="46"/>
                  <a:pt x="274" y="46"/>
                </a:cubicBezTo>
                <a:cubicBezTo>
                  <a:pt x="275" y="46"/>
                  <a:pt x="275" y="46"/>
                  <a:pt x="275" y="46"/>
                </a:cubicBezTo>
                <a:cubicBezTo>
                  <a:pt x="274" y="47"/>
                  <a:pt x="274" y="47"/>
                  <a:pt x="274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71" y="47"/>
                  <a:pt x="271" y="47"/>
                  <a:pt x="271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1" y="48"/>
                  <a:pt x="271" y="48"/>
                  <a:pt x="271" y="48"/>
                </a:cubicBezTo>
                <a:cubicBezTo>
                  <a:pt x="270" y="49"/>
                  <a:pt x="270" y="49"/>
                  <a:pt x="270" y="49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72" y="49"/>
                  <a:pt x="272" y="49"/>
                  <a:pt x="272" y="49"/>
                </a:cubicBezTo>
                <a:cubicBezTo>
                  <a:pt x="273" y="49"/>
                  <a:pt x="273" y="49"/>
                  <a:pt x="273" y="49"/>
                </a:cubicBezTo>
                <a:cubicBezTo>
                  <a:pt x="272" y="49"/>
                  <a:pt x="272" y="49"/>
                  <a:pt x="272" y="49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74" y="49"/>
                  <a:pt x="274" y="50"/>
                  <a:pt x="278" y="49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7" y="50"/>
                  <a:pt x="277" y="50"/>
                  <a:pt x="277" y="50"/>
                </a:cubicBezTo>
                <a:cubicBezTo>
                  <a:pt x="276" y="50"/>
                  <a:pt x="276" y="50"/>
                  <a:pt x="276" y="50"/>
                </a:cubicBezTo>
                <a:cubicBezTo>
                  <a:pt x="275" y="50"/>
                  <a:pt x="275" y="50"/>
                  <a:pt x="275" y="50"/>
                </a:cubicBezTo>
                <a:cubicBezTo>
                  <a:pt x="276" y="51"/>
                  <a:pt x="276" y="51"/>
                  <a:pt x="276" y="51"/>
                </a:cubicBezTo>
                <a:cubicBezTo>
                  <a:pt x="275" y="50"/>
                  <a:pt x="275" y="50"/>
                  <a:pt x="275" y="50"/>
                </a:cubicBezTo>
                <a:cubicBezTo>
                  <a:pt x="274" y="51"/>
                  <a:pt x="274" y="51"/>
                  <a:pt x="274" y="51"/>
                </a:cubicBezTo>
                <a:cubicBezTo>
                  <a:pt x="273" y="50"/>
                  <a:pt x="273" y="50"/>
                  <a:pt x="273" y="50"/>
                </a:cubicBezTo>
                <a:cubicBezTo>
                  <a:pt x="272" y="50"/>
                  <a:pt x="272" y="50"/>
                  <a:pt x="272" y="50"/>
                </a:cubicBezTo>
                <a:cubicBezTo>
                  <a:pt x="271" y="50"/>
                  <a:pt x="271" y="50"/>
                  <a:pt x="271" y="50"/>
                </a:cubicBezTo>
                <a:cubicBezTo>
                  <a:pt x="271" y="50"/>
                  <a:pt x="271" y="50"/>
                  <a:pt x="271" y="50"/>
                </a:cubicBezTo>
                <a:cubicBezTo>
                  <a:pt x="270" y="51"/>
                  <a:pt x="270" y="51"/>
                  <a:pt x="270" y="51"/>
                </a:cubicBezTo>
                <a:cubicBezTo>
                  <a:pt x="269" y="51"/>
                  <a:pt x="269" y="51"/>
                  <a:pt x="269" y="51"/>
                </a:cubicBezTo>
                <a:cubicBezTo>
                  <a:pt x="269" y="52"/>
                  <a:pt x="269" y="52"/>
                  <a:pt x="269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53"/>
                  <a:pt x="270" y="53"/>
                  <a:pt x="270" y="53"/>
                </a:cubicBezTo>
                <a:cubicBezTo>
                  <a:pt x="271" y="53"/>
                  <a:pt x="271" y="53"/>
                  <a:pt x="271" y="53"/>
                </a:cubicBezTo>
                <a:cubicBezTo>
                  <a:pt x="271" y="54"/>
                  <a:pt x="271" y="54"/>
                  <a:pt x="271" y="54"/>
                </a:cubicBezTo>
                <a:cubicBezTo>
                  <a:pt x="271" y="54"/>
                  <a:pt x="271" y="54"/>
                  <a:pt x="271" y="54"/>
                </a:cubicBezTo>
                <a:cubicBezTo>
                  <a:pt x="270" y="53"/>
                  <a:pt x="270" y="53"/>
                  <a:pt x="270" y="53"/>
                </a:cubicBezTo>
                <a:cubicBezTo>
                  <a:pt x="270" y="53"/>
                  <a:pt x="270" y="53"/>
                  <a:pt x="270" y="53"/>
                </a:cubicBezTo>
                <a:cubicBezTo>
                  <a:pt x="269" y="53"/>
                  <a:pt x="269" y="53"/>
                  <a:pt x="269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4"/>
                  <a:pt x="268" y="54"/>
                  <a:pt x="268" y="54"/>
                </a:cubicBezTo>
                <a:cubicBezTo>
                  <a:pt x="267" y="55"/>
                  <a:pt x="267" y="55"/>
                  <a:pt x="267" y="55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67" y="55"/>
                  <a:pt x="267" y="55"/>
                  <a:pt x="267" y="55"/>
                </a:cubicBezTo>
                <a:cubicBezTo>
                  <a:pt x="266" y="55"/>
                  <a:pt x="266" y="55"/>
                  <a:pt x="266" y="55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7" y="57"/>
                  <a:pt x="267" y="57"/>
                  <a:pt x="267" y="57"/>
                </a:cubicBezTo>
                <a:cubicBezTo>
                  <a:pt x="268" y="58"/>
                  <a:pt x="268" y="58"/>
                  <a:pt x="268" y="58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67" y="58"/>
                  <a:pt x="267" y="58"/>
                  <a:pt x="267" y="58"/>
                </a:cubicBezTo>
                <a:cubicBezTo>
                  <a:pt x="267" y="58"/>
                  <a:pt x="267" y="58"/>
                  <a:pt x="267" y="58"/>
                </a:cubicBezTo>
                <a:cubicBezTo>
                  <a:pt x="266" y="58"/>
                  <a:pt x="266" y="58"/>
                  <a:pt x="266" y="58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5" y="57"/>
                  <a:pt x="265" y="57"/>
                  <a:pt x="265" y="57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266" y="60"/>
                  <a:pt x="266" y="60"/>
                  <a:pt x="266" y="60"/>
                </a:cubicBezTo>
                <a:cubicBezTo>
                  <a:pt x="267" y="61"/>
                  <a:pt x="267" y="61"/>
                  <a:pt x="267" y="61"/>
                </a:cubicBezTo>
                <a:cubicBezTo>
                  <a:pt x="266" y="61"/>
                  <a:pt x="266" y="61"/>
                  <a:pt x="266" y="61"/>
                </a:cubicBezTo>
                <a:cubicBezTo>
                  <a:pt x="266" y="61"/>
                  <a:pt x="266" y="61"/>
                  <a:pt x="266" y="61"/>
                </a:cubicBezTo>
                <a:cubicBezTo>
                  <a:pt x="267" y="61"/>
                  <a:pt x="267" y="61"/>
                  <a:pt x="267" y="61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9" y="60"/>
                  <a:pt x="269" y="60"/>
                  <a:pt x="269" y="60"/>
                </a:cubicBezTo>
                <a:cubicBezTo>
                  <a:pt x="269" y="60"/>
                  <a:pt x="269" y="60"/>
                  <a:pt x="269" y="60"/>
                </a:cubicBezTo>
                <a:cubicBezTo>
                  <a:pt x="268" y="61"/>
                  <a:pt x="265" y="63"/>
                  <a:pt x="263" y="62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63" y="62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3" y="62"/>
                  <a:pt x="263" y="62"/>
                  <a:pt x="263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59" y="64"/>
                  <a:pt x="259" y="64"/>
                  <a:pt x="259" y="64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59" y="64"/>
                  <a:pt x="259" y="64"/>
                  <a:pt x="259" y="64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8" y="65"/>
                  <a:pt x="258" y="65"/>
                  <a:pt x="258" y="65"/>
                </a:cubicBezTo>
                <a:cubicBezTo>
                  <a:pt x="260" y="65"/>
                  <a:pt x="261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2" y="64"/>
                  <a:pt x="261" y="64"/>
                  <a:pt x="260" y="64"/>
                </a:cubicBezTo>
                <a:cubicBezTo>
                  <a:pt x="261" y="64"/>
                  <a:pt x="261" y="64"/>
                  <a:pt x="261" y="64"/>
                </a:cubicBezTo>
                <a:cubicBezTo>
                  <a:pt x="261" y="64"/>
                  <a:pt x="261" y="64"/>
                  <a:pt x="261" y="64"/>
                </a:cubicBezTo>
                <a:cubicBezTo>
                  <a:pt x="262" y="65"/>
                  <a:pt x="262" y="65"/>
                  <a:pt x="262" y="65"/>
                </a:cubicBezTo>
                <a:cubicBezTo>
                  <a:pt x="261" y="65"/>
                  <a:pt x="261" y="65"/>
                  <a:pt x="261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61" y="67"/>
                  <a:pt x="261" y="67"/>
                  <a:pt x="261" y="67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1" y="68"/>
                  <a:pt x="261" y="68"/>
                  <a:pt x="261" y="68"/>
                </a:cubicBezTo>
                <a:cubicBezTo>
                  <a:pt x="261" y="68"/>
                  <a:pt x="261" y="68"/>
                  <a:pt x="261" y="68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59" y="68"/>
                  <a:pt x="259" y="68"/>
                  <a:pt x="259" y="68"/>
                </a:cubicBezTo>
                <a:cubicBezTo>
                  <a:pt x="258" y="69"/>
                  <a:pt x="258" y="69"/>
                  <a:pt x="258" y="69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8"/>
                  <a:pt x="258" y="68"/>
                  <a:pt x="258" y="68"/>
                </a:cubicBezTo>
                <a:cubicBezTo>
                  <a:pt x="257" y="68"/>
                  <a:pt x="257" y="68"/>
                  <a:pt x="257" y="68"/>
                </a:cubicBezTo>
                <a:cubicBezTo>
                  <a:pt x="256" y="67"/>
                  <a:pt x="256" y="67"/>
                  <a:pt x="256" y="67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2" y="69"/>
                  <a:pt x="252" y="69"/>
                  <a:pt x="252" y="69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1" y="71"/>
                  <a:pt x="251" y="71"/>
                  <a:pt x="251" y="71"/>
                </a:cubicBezTo>
                <a:cubicBezTo>
                  <a:pt x="250" y="71"/>
                  <a:pt x="250" y="71"/>
                  <a:pt x="250" y="71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49" y="72"/>
                  <a:pt x="249" y="72"/>
                  <a:pt x="249" y="72"/>
                </a:cubicBezTo>
                <a:cubicBezTo>
                  <a:pt x="248" y="73"/>
                  <a:pt x="248" y="73"/>
                  <a:pt x="248" y="73"/>
                </a:cubicBezTo>
                <a:cubicBezTo>
                  <a:pt x="248" y="73"/>
                  <a:pt x="248" y="73"/>
                  <a:pt x="248" y="73"/>
                </a:cubicBezTo>
                <a:cubicBezTo>
                  <a:pt x="248" y="73"/>
                  <a:pt x="248" y="73"/>
                  <a:pt x="24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8" y="74"/>
                  <a:pt x="248" y="74"/>
                  <a:pt x="248" y="74"/>
                </a:cubicBezTo>
                <a:cubicBezTo>
                  <a:pt x="248" y="74"/>
                  <a:pt x="248" y="74"/>
                  <a:pt x="248" y="74"/>
                </a:cubicBezTo>
                <a:cubicBezTo>
                  <a:pt x="249" y="74"/>
                  <a:pt x="249" y="74"/>
                  <a:pt x="249" y="74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9" y="74"/>
                  <a:pt x="249" y="74"/>
                  <a:pt x="249" y="74"/>
                </a:cubicBezTo>
                <a:cubicBezTo>
                  <a:pt x="248" y="74"/>
                  <a:pt x="248" y="74"/>
                  <a:pt x="248" y="74"/>
                </a:cubicBezTo>
                <a:cubicBezTo>
                  <a:pt x="248" y="74"/>
                  <a:pt x="248" y="74"/>
                  <a:pt x="248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5" y="77"/>
                  <a:pt x="245" y="77"/>
                  <a:pt x="245" y="77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5"/>
                  <a:pt x="249" y="75"/>
                  <a:pt x="249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7"/>
                  <a:pt x="248" y="77"/>
                  <a:pt x="248" y="77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50" y="78"/>
                  <a:pt x="250" y="78"/>
                  <a:pt x="250" y="78"/>
                </a:cubicBezTo>
                <a:cubicBezTo>
                  <a:pt x="250" y="78"/>
                  <a:pt x="250" y="78"/>
                  <a:pt x="250" y="78"/>
                </a:cubicBezTo>
                <a:cubicBezTo>
                  <a:pt x="251" y="78"/>
                  <a:pt x="251" y="78"/>
                  <a:pt x="251" y="78"/>
                </a:cubicBezTo>
                <a:cubicBezTo>
                  <a:pt x="252" y="77"/>
                  <a:pt x="252" y="77"/>
                  <a:pt x="252" y="77"/>
                </a:cubicBezTo>
                <a:cubicBezTo>
                  <a:pt x="253" y="77"/>
                  <a:pt x="253" y="77"/>
                  <a:pt x="253" y="77"/>
                </a:cubicBezTo>
                <a:cubicBezTo>
                  <a:pt x="254" y="76"/>
                  <a:pt x="254" y="76"/>
                  <a:pt x="254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6" y="75"/>
                  <a:pt x="256" y="75"/>
                  <a:pt x="256" y="75"/>
                </a:cubicBezTo>
                <a:cubicBezTo>
                  <a:pt x="255" y="74"/>
                  <a:pt x="255" y="74"/>
                  <a:pt x="255" y="74"/>
                </a:cubicBezTo>
                <a:cubicBezTo>
                  <a:pt x="254" y="75"/>
                  <a:pt x="254" y="75"/>
                  <a:pt x="254" y="75"/>
                </a:cubicBezTo>
                <a:cubicBezTo>
                  <a:pt x="254" y="75"/>
                  <a:pt x="254" y="75"/>
                  <a:pt x="254" y="75"/>
                </a:cubicBezTo>
                <a:cubicBezTo>
                  <a:pt x="255" y="74"/>
                  <a:pt x="255" y="74"/>
                  <a:pt x="255" y="74"/>
                </a:cubicBezTo>
                <a:cubicBezTo>
                  <a:pt x="256" y="74"/>
                  <a:pt x="256" y="74"/>
                  <a:pt x="256" y="74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58" y="72"/>
                  <a:pt x="258" y="72"/>
                  <a:pt x="258" y="72"/>
                </a:cubicBezTo>
                <a:cubicBezTo>
                  <a:pt x="258" y="72"/>
                  <a:pt x="258" y="72"/>
                  <a:pt x="258" y="72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59" y="73"/>
                  <a:pt x="259" y="73"/>
                  <a:pt x="259" y="73"/>
                </a:cubicBezTo>
                <a:cubicBezTo>
                  <a:pt x="259" y="73"/>
                  <a:pt x="259" y="73"/>
                  <a:pt x="259" y="73"/>
                </a:cubicBezTo>
                <a:cubicBezTo>
                  <a:pt x="259" y="73"/>
                  <a:pt x="259" y="73"/>
                  <a:pt x="259" y="7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57" y="74"/>
                  <a:pt x="257" y="74"/>
                  <a:pt x="257" y="74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58" y="75"/>
                  <a:pt x="258" y="75"/>
                  <a:pt x="258" y="75"/>
                </a:cubicBezTo>
                <a:cubicBezTo>
                  <a:pt x="257" y="76"/>
                  <a:pt x="257" y="76"/>
                  <a:pt x="257" y="76"/>
                </a:cubicBezTo>
                <a:cubicBezTo>
                  <a:pt x="256" y="76"/>
                  <a:pt x="256" y="76"/>
                  <a:pt x="256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254" y="78"/>
                  <a:pt x="254" y="78"/>
                  <a:pt x="254" y="78"/>
                </a:cubicBezTo>
                <a:cubicBezTo>
                  <a:pt x="255" y="78"/>
                  <a:pt x="255" y="78"/>
                  <a:pt x="255" y="78"/>
                </a:cubicBezTo>
                <a:cubicBezTo>
                  <a:pt x="254" y="78"/>
                  <a:pt x="254" y="78"/>
                  <a:pt x="254" y="78"/>
                </a:cubicBezTo>
                <a:cubicBezTo>
                  <a:pt x="255" y="79"/>
                  <a:pt x="255" y="79"/>
                  <a:pt x="255" y="79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2" y="79"/>
                  <a:pt x="252" y="79"/>
                  <a:pt x="252" y="79"/>
                </a:cubicBezTo>
                <a:cubicBezTo>
                  <a:pt x="251" y="79"/>
                  <a:pt x="251" y="79"/>
                  <a:pt x="251" y="79"/>
                </a:cubicBezTo>
                <a:cubicBezTo>
                  <a:pt x="251" y="79"/>
                  <a:pt x="251" y="79"/>
                  <a:pt x="251" y="79"/>
                </a:cubicBezTo>
                <a:cubicBezTo>
                  <a:pt x="250" y="79"/>
                  <a:pt x="250" y="79"/>
                  <a:pt x="250" y="79"/>
                </a:cubicBezTo>
                <a:cubicBezTo>
                  <a:pt x="249" y="80"/>
                  <a:pt x="249" y="80"/>
                  <a:pt x="249" y="80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249" y="80"/>
                  <a:pt x="249" y="80"/>
                  <a:pt x="249" y="80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7" y="80"/>
                  <a:pt x="247" y="80"/>
                  <a:pt x="247" y="80"/>
                </a:cubicBezTo>
                <a:cubicBezTo>
                  <a:pt x="247" y="80"/>
                  <a:pt x="247" y="80"/>
                  <a:pt x="247" y="80"/>
                </a:cubicBezTo>
                <a:cubicBezTo>
                  <a:pt x="248" y="79"/>
                  <a:pt x="248" y="79"/>
                  <a:pt x="248" y="79"/>
                </a:cubicBezTo>
                <a:cubicBezTo>
                  <a:pt x="248" y="79"/>
                  <a:pt x="248" y="79"/>
                  <a:pt x="248" y="79"/>
                </a:cubicBezTo>
                <a:cubicBezTo>
                  <a:pt x="248" y="79"/>
                  <a:pt x="248" y="79"/>
                  <a:pt x="248" y="79"/>
                </a:cubicBezTo>
                <a:cubicBezTo>
                  <a:pt x="248" y="79"/>
                  <a:pt x="248" y="79"/>
                  <a:pt x="248" y="79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5" y="78"/>
                  <a:pt x="245" y="78"/>
                  <a:pt x="245" y="78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2" y="79"/>
                  <a:pt x="242" y="79"/>
                  <a:pt x="242" y="79"/>
                </a:cubicBezTo>
                <a:cubicBezTo>
                  <a:pt x="243" y="79"/>
                  <a:pt x="243" y="79"/>
                  <a:pt x="243" y="79"/>
                </a:cubicBezTo>
                <a:cubicBezTo>
                  <a:pt x="244" y="79"/>
                  <a:pt x="244" y="79"/>
                  <a:pt x="244" y="79"/>
                </a:cubicBezTo>
                <a:cubicBezTo>
                  <a:pt x="243" y="79"/>
                  <a:pt x="243" y="79"/>
                  <a:pt x="243" y="79"/>
                </a:cubicBezTo>
                <a:cubicBezTo>
                  <a:pt x="242" y="79"/>
                  <a:pt x="242" y="79"/>
                  <a:pt x="242" y="79"/>
                </a:cubicBezTo>
                <a:cubicBezTo>
                  <a:pt x="243" y="80"/>
                  <a:pt x="243" y="80"/>
                  <a:pt x="243" y="80"/>
                </a:cubicBezTo>
                <a:cubicBezTo>
                  <a:pt x="245" y="80"/>
                  <a:pt x="245" y="80"/>
                  <a:pt x="245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80"/>
                  <a:pt x="243" y="80"/>
                  <a:pt x="243" y="80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42" y="79"/>
                  <a:pt x="242" y="79"/>
                  <a:pt x="242" y="79"/>
                </a:cubicBezTo>
                <a:cubicBezTo>
                  <a:pt x="241" y="79"/>
                  <a:pt x="241" y="79"/>
                  <a:pt x="241" y="79"/>
                </a:cubicBezTo>
                <a:cubicBezTo>
                  <a:pt x="240" y="79"/>
                  <a:pt x="240" y="79"/>
                  <a:pt x="240" y="79"/>
                </a:cubicBezTo>
                <a:cubicBezTo>
                  <a:pt x="239" y="79"/>
                  <a:pt x="239" y="79"/>
                  <a:pt x="239" y="79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238" y="81"/>
                  <a:pt x="238" y="81"/>
                  <a:pt x="238" y="81"/>
                </a:cubicBezTo>
                <a:cubicBezTo>
                  <a:pt x="239" y="81"/>
                  <a:pt x="239" y="81"/>
                  <a:pt x="239" y="81"/>
                </a:cubicBezTo>
                <a:cubicBezTo>
                  <a:pt x="240" y="81"/>
                  <a:pt x="240" y="81"/>
                  <a:pt x="240" y="81"/>
                </a:cubicBezTo>
                <a:cubicBezTo>
                  <a:pt x="241" y="81"/>
                  <a:pt x="241" y="81"/>
                  <a:pt x="241" y="81"/>
                </a:cubicBezTo>
                <a:cubicBezTo>
                  <a:pt x="238" y="82"/>
                  <a:pt x="238" y="82"/>
                  <a:pt x="235" y="82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34" y="84"/>
                  <a:pt x="234" y="84"/>
                  <a:pt x="234" y="84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38" y="87"/>
                  <a:pt x="238" y="87"/>
                  <a:pt x="238" y="87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4" y="84"/>
                  <a:pt x="234" y="84"/>
                  <a:pt x="234" y="84"/>
                </a:cubicBezTo>
                <a:cubicBezTo>
                  <a:pt x="233" y="84"/>
                  <a:pt x="233" y="84"/>
                  <a:pt x="233" y="84"/>
                </a:cubicBezTo>
                <a:cubicBezTo>
                  <a:pt x="233" y="84"/>
                  <a:pt x="233" y="84"/>
                  <a:pt x="233" y="84"/>
                </a:cubicBezTo>
                <a:cubicBezTo>
                  <a:pt x="232" y="84"/>
                  <a:pt x="232" y="84"/>
                  <a:pt x="232" y="84"/>
                </a:cubicBezTo>
                <a:cubicBezTo>
                  <a:pt x="231" y="84"/>
                  <a:pt x="231" y="84"/>
                  <a:pt x="231" y="84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9" y="84"/>
                  <a:pt x="229" y="84"/>
                  <a:pt x="229" y="84"/>
                </a:cubicBezTo>
                <a:cubicBezTo>
                  <a:pt x="228" y="84"/>
                  <a:pt x="228" y="84"/>
                  <a:pt x="228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7" y="85"/>
                  <a:pt x="227" y="85"/>
                  <a:pt x="227" y="85"/>
                </a:cubicBezTo>
                <a:cubicBezTo>
                  <a:pt x="228" y="86"/>
                  <a:pt x="228" y="86"/>
                  <a:pt x="228" y="86"/>
                </a:cubicBezTo>
                <a:cubicBezTo>
                  <a:pt x="227" y="86"/>
                  <a:pt x="227" y="86"/>
                  <a:pt x="227" y="86"/>
                </a:cubicBezTo>
                <a:cubicBezTo>
                  <a:pt x="226" y="86"/>
                  <a:pt x="226" y="86"/>
                  <a:pt x="226" y="86"/>
                </a:cubicBezTo>
                <a:cubicBezTo>
                  <a:pt x="227" y="86"/>
                  <a:pt x="227" y="86"/>
                  <a:pt x="227" y="86"/>
                </a:cubicBezTo>
                <a:cubicBezTo>
                  <a:pt x="228" y="86"/>
                  <a:pt x="228" y="86"/>
                  <a:pt x="228" y="86"/>
                </a:cubicBezTo>
                <a:cubicBezTo>
                  <a:pt x="229" y="86"/>
                  <a:pt x="229" y="86"/>
                  <a:pt x="229" y="86"/>
                </a:cubicBezTo>
                <a:cubicBezTo>
                  <a:pt x="230" y="86"/>
                  <a:pt x="230" y="86"/>
                  <a:pt x="230" y="86"/>
                </a:cubicBezTo>
                <a:cubicBezTo>
                  <a:pt x="231" y="86"/>
                  <a:pt x="231" y="86"/>
                  <a:pt x="231" y="86"/>
                </a:cubicBezTo>
                <a:cubicBezTo>
                  <a:pt x="230" y="86"/>
                  <a:pt x="230" y="86"/>
                  <a:pt x="230" y="86"/>
                </a:cubicBezTo>
                <a:cubicBezTo>
                  <a:pt x="229" y="86"/>
                  <a:pt x="229" y="86"/>
                  <a:pt x="229" y="86"/>
                </a:cubicBezTo>
                <a:cubicBezTo>
                  <a:pt x="230" y="87"/>
                  <a:pt x="230" y="87"/>
                  <a:pt x="230" y="87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234" y="86"/>
                  <a:pt x="234" y="86"/>
                  <a:pt x="234" y="86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34" y="86"/>
                  <a:pt x="234" y="86"/>
                  <a:pt x="234" y="86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232" y="87"/>
                  <a:pt x="232" y="87"/>
                  <a:pt x="232" y="87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30" y="87"/>
                  <a:pt x="230" y="87"/>
                  <a:pt x="230" y="87"/>
                </a:cubicBezTo>
                <a:cubicBezTo>
                  <a:pt x="230" y="88"/>
                  <a:pt x="230" y="88"/>
                  <a:pt x="230" y="88"/>
                </a:cubicBezTo>
                <a:cubicBezTo>
                  <a:pt x="231" y="88"/>
                  <a:pt x="231" y="88"/>
                  <a:pt x="231" y="88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1" y="88"/>
                  <a:pt x="231" y="88"/>
                  <a:pt x="231" y="88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29" y="89"/>
                  <a:pt x="229" y="89"/>
                  <a:pt x="229" y="89"/>
                </a:cubicBezTo>
                <a:cubicBezTo>
                  <a:pt x="228" y="88"/>
                  <a:pt x="228" y="88"/>
                  <a:pt x="228" y="88"/>
                </a:cubicBezTo>
                <a:cubicBezTo>
                  <a:pt x="228" y="88"/>
                  <a:pt x="228" y="88"/>
                  <a:pt x="228" y="88"/>
                </a:cubicBezTo>
                <a:cubicBezTo>
                  <a:pt x="227" y="88"/>
                  <a:pt x="227" y="88"/>
                  <a:pt x="227" y="88"/>
                </a:cubicBezTo>
                <a:cubicBezTo>
                  <a:pt x="226" y="87"/>
                  <a:pt x="226" y="87"/>
                  <a:pt x="226" y="87"/>
                </a:cubicBezTo>
                <a:cubicBezTo>
                  <a:pt x="225" y="87"/>
                  <a:pt x="225" y="87"/>
                  <a:pt x="225" y="87"/>
                </a:cubicBezTo>
                <a:cubicBezTo>
                  <a:pt x="224" y="87"/>
                  <a:pt x="224" y="87"/>
                  <a:pt x="224" y="87"/>
                </a:cubicBezTo>
                <a:cubicBezTo>
                  <a:pt x="223" y="88"/>
                  <a:pt x="223" y="88"/>
                  <a:pt x="223" y="88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221" y="88"/>
                  <a:pt x="221" y="88"/>
                  <a:pt x="221" y="88"/>
                </a:cubicBezTo>
                <a:cubicBezTo>
                  <a:pt x="222" y="89"/>
                  <a:pt x="222" y="89"/>
                  <a:pt x="222" y="89"/>
                </a:cubicBezTo>
                <a:cubicBezTo>
                  <a:pt x="223" y="88"/>
                  <a:pt x="223" y="88"/>
                  <a:pt x="223" y="88"/>
                </a:cubicBezTo>
                <a:cubicBezTo>
                  <a:pt x="224" y="89"/>
                  <a:pt x="224" y="89"/>
                  <a:pt x="224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2" y="89"/>
                  <a:pt x="222" y="89"/>
                  <a:pt x="222" y="89"/>
                </a:cubicBezTo>
                <a:cubicBezTo>
                  <a:pt x="221" y="89"/>
                  <a:pt x="221" y="89"/>
                  <a:pt x="221" y="89"/>
                </a:cubicBezTo>
                <a:cubicBezTo>
                  <a:pt x="221" y="89"/>
                  <a:pt x="221" y="89"/>
                  <a:pt x="221" y="89"/>
                </a:cubicBezTo>
                <a:cubicBezTo>
                  <a:pt x="223" y="90"/>
                  <a:pt x="223" y="89"/>
                  <a:pt x="225" y="89"/>
                </a:cubicBezTo>
                <a:cubicBezTo>
                  <a:pt x="226" y="91"/>
                  <a:pt x="227" y="91"/>
                  <a:pt x="229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27" y="91"/>
                  <a:pt x="227" y="91"/>
                  <a:pt x="227" y="91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26" y="93"/>
                  <a:pt x="226" y="93"/>
                  <a:pt x="226" y="93"/>
                </a:cubicBezTo>
                <a:cubicBezTo>
                  <a:pt x="225" y="93"/>
                  <a:pt x="225" y="93"/>
                  <a:pt x="225" y="93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1"/>
                  <a:pt x="226" y="91"/>
                  <a:pt x="226" y="91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0" y="90"/>
                  <a:pt x="220" y="90"/>
                  <a:pt x="220" y="90"/>
                </a:cubicBezTo>
                <a:cubicBezTo>
                  <a:pt x="219" y="92"/>
                  <a:pt x="219" y="92"/>
                  <a:pt x="219" y="92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8" y="93"/>
                  <a:pt x="218" y="93"/>
                  <a:pt x="218" y="93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5" y="92"/>
                  <a:pt x="215" y="92"/>
                  <a:pt x="215" y="92"/>
                </a:cubicBezTo>
                <a:cubicBezTo>
                  <a:pt x="215" y="93"/>
                  <a:pt x="215" y="93"/>
                  <a:pt x="215" y="93"/>
                </a:cubicBezTo>
                <a:cubicBezTo>
                  <a:pt x="216" y="93"/>
                  <a:pt x="216" y="93"/>
                  <a:pt x="216" y="93"/>
                </a:cubicBezTo>
                <a:cubicBezTo>
                  <a:pt x="215" y="94"/>
                  <a:pt x="215" y="94"/>
                  <a:pt x="215" y="94"/>
                </a:cubicBezTo>
                <a:cubicBezTo>
                  <a:pt x="215" y="94"/>
                  <a:pt x="215" y="94"/>
                  <a:pt x="215" y="94"/>
                </a:cubicBezTo>
                <a:cubicBezTo>
                  <a:pt x="214" y="93"/>
                  <a:pt x="214" y="93"/>
                  <a:pt x="214" y="93"/>
                </a:cubicBezTo>
                <a:cubicBezTo>
                  <a:pt x="213" y="92"/>
                  <a:pt x="213" y="92"/>
                  <a:pt x="213" y="92"/>
                </a:cubicBezTo>
                <a:cubicBezTo>
                  <a:pt x="212" y="92"/>
                  <a:pt x="212" y="92"/>
                  <a:pt x="212" y="92"/>
                </a:cubicBezTo>
                <a:cubicBezTo>
                  <a:pt x="212" y="93"/>
                  <a:pt x="212" y="93"/>
                  <a:pt x="212" y="93"/>
                </a:cubicBezTo>
                <a:cubicBezTo>
                  <a:pt x="213" y="93"/>
                  <a:pt x="213" y="93"/>
                  <a:pt x="213" y="93"/>
                </a:cubicBezTo>
                <a:cubicBezTo>
                  <a:pt x="214" y="94"/>
                  <a:pt x="214" y="94"/>
                  <a:pt x="214" y="94"/>
                </a:cubicBezTo>
                <a:cubicBezTo>
                  <a:pt x="213" y="95"/>
                  <a:pt x="213" y="95"/>
                  <a:pt x="213" y="95"/>
                </a:cubicBezTo>
                <a:cubicBezTo>
                  <a:pt x="212" y="95"/>
                  <a:pt x="212" y="95"/>
                  <a:pt x="212" y="95"/>
                </a:cubicBezTo>
                <a:cubicBezTo>
                  <a:pt x="213" y="95"/>
                  <a:pt x="213" y="95"/>
                  <a:pt x="213" y="95"/>
                </a:cubicBezTo>
                <a:cubicBezTo>
                  <a:pt x="214" y="95"/>
                  <a:pt x="214" y="95"/>
                  <a:pt x="214" y="95"/>
                </a:cubicBezTo>
                <a:cubicBezTo>
                  <a:pt x="215" y="95"/>
                  <a:pt x="215" y="95"/>
                  <a:pt x="215" y="95"/>
                </a:cubicBezTo>
                <a:cubicBezTo>
                  <a:pt x="215" y="95"/>
                  <a:pt x="215" y="95"/>
                  <a:pt x="215" y="95"/>
                </a:cubicBezTo>
                <a:cubicBezTo>
                  <a:pt x="216" y="95"/>
                  <a:pt x="216" y="95"/>
                  <a:pt x="216" y="95"/>
                </a:cubicBezTo>
                <a:cubicBezTo>
                  <a:pt x="218" y="95"/>
                  <a:pt x="218" y="95"/>
                  <a:pt x="218" y="95"/>
                </a:cubicBezTo>
                <a:cubicBezTo>
                  <a:pt x="217" y="95"/>
                  <a:pt x="217" y="95"/>
                  <a:pt x="217" y="95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6"/>
                  <a:pt x="221" y="96"/>
                  <a:pt x="221" y="96"/>
                </a:cubicBezTo>
                <a:cubicBezTo>
                  <a:pt x="222" y="96"/>
                  <a:pt x="222" y="96"/>
                  <a:pt x="222" y="96"/>
                </a:cubicBezTo>
                <a:cubicBezTo>
                  <a:pt x="223" y="95"/>
                  <a:pt x="223" y="95"/>
                  <a:pt x="223" y="95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3" y="96"/>
                  <a:pt x="223" y="96"/>
                  <a:pt x="223" y="96"/>
                </a:cubicBezTo>
                <a:cubicBezTo>
                  <a:pt x="222" y="96"/>
                  <a:pt x="222" y="96"/>
                  <a:pt x="222" y="96"/>
                </a:cubicBezTo>
                <a:cubicBezTo>
                  <a:pt x="221" y="96"/>
                  <a:pt x="221" y="96"/>
                  <a:pt x="221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9" y="97"/>
                  <a:pt x="219" y="97"/>
                  <a:pt x="219" y="97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8" y="97"/>
                  <a:pt x="218" y="97"/>
                  <a:pt x="218" y="97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6" y="96"/>
                  <a:pt x="216" y="96"/>
                  <a:pt x="216" y="96"/>
                </a:cubicBezTo>
                <a:cubicBezTo>
                  <a:pt x="215" y="95"/>
                  <a:pt x="215" y="95"/>
                  <a:pt x="215" y="95"/>
                </a:cubicBezTo>
                <a:cubicBezTo>
                  <a:pt x="215" y="95"/>
                  <a:pt x="215" y="95"/>
                  <a:pt x="215" y="95"/>
                </a:cubicBezTo>
                <a:cubicBezTo>
                  <a:pt x="214" y="95"/>
                  <a:pt x="214" y="95"/>
                  <a:pt x="214" y="95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2" y="97"/>
                  <a:pt x="212" y="97"/>
                  <a:pt x="212" y="97"/>
                </a:cubicBezTo>
                <a:cubicBezTo>
                  <a:pt x="213" y="97"/>
                  <a:pt x="213" y="97"/>
                  <a:pt x="213" y="97"/>
                </a:cubicBezTo>
                <a:cubicBezTo>
                  <a:pt x="212" y="97"/>
                  <a:pt x="212" y="97"/>
                  <a:pt x="212" y="97"/>
                </a:cubicBezTo>
                <a:cubicBezTo>
                  <a:pt x="211" y="97"/>
                  <a:pt x="211" y="97"/>
                  <a:pt x="211" y="97"/>
                </a:cubicBezTo>
                <a:cubicBezTo>
                  <a:pt x="211" y="98"/>
                  <a:pt x="211" y="98"/>
                  <a:pt x="211" y="98"/>
                </a:cubicBezTo>
                <a:cubicBezTo>
                  <a:pt x="213" y="98"/>
                  <a:pt x="213" y="98"/>
                  <a:pt x="213" y="98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13" y="98"/>
                  <a:pt x="213" y="98"/>
                  <a:pt x="213" y="98"/>
                </a:cubicBezTo>
                <a:cubicBezTo>
                  <a:pt x="213" y="98"/>
                  <a:pt x="213" y="98"/>
                  <a:pt x="213" y="98"/>
                </a:cubicBezTo>
                <a:cubicBezTo>
                  <a:pt x="212" y="98"/>
                  <a:pt x="212" y="98"/>
                  <a:pt x="212" y="98"/>
                </a:cubicBezTo>
                <a:cubicBezTo>
                  <a:pt x="211" y="99"/>
                  <a:pt x="211" y="99"/>
                  <a:pt x="211" y="99"/>
                </a:cubicBezTo>
                <a:cubicBezTo>
                  <a:pt x="212" y="99"/>
                  <a:pt x="212" y="99"/>
                  <a:pt x="212" y="99"/>
                </a:cubicBezTo>
                <a:cubicBezTo>
                  <a:pt x="213" y="98"/>
                  <a:pt x="213" y="98"/>
                  <a:pt x="213" y="98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3" y="99"/>
                  <a:pt x="213" y="99"/>
                  <a:pt x="213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3" y="100"/>
                  <a:pt x="213" y="100"/>
                  <a:pt x="213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5" y="100"/>
                  <a:pt x="215" y="100"/>
                  <a:pt x="215" y="100"/>
                </a:cubicBezTo>
                <a:cubicBezTo>
                  <a:pt x="216" y="100"/>
                  <a:pt x="216" y="100"/>
                  <a:pt x="216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6" y="100"/>
                  <a:pt x="216" y="100"/>
                  <a:pt x="216" y="100"/>
                </a:cubicBezTo>
                <a:cubicBezTo>
                  <a:pt x="215" y="100"/>
                  <a:pt x="215" y="100"/>
                  <a:pt x="215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3" y="100"/>
                  <a:pt x="213" y="100"/>
                  <a:pt x="213" y="100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211" y="101"/>
                  <a:pt x="211" y="101"/>
                  <a:pt x="211" y="101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211" y="102"/>
                  <a:pt x="211" y="102"/>
                  <a:pt x="211" y="102"/>
                </a:cubicBezTo>
                <a:cubicBezTo>
                  <a:pt x="212" y="101"/>
                  <a:pt x="212" y="101"/>
                  <a:pt x="212" y="101"/>
                </a:cubicBezTo>
                <a:cubicBezTo>
                  <a:pt x="213" y="101"/>
                  <a:pt x="213" y="101"/>
                  <a:pt x="213" y="101"/>
                </a:cubicBezTo>
                <a:cubicBezTo>
                  <a:pt x="214" y="101"/>
                  <a:pt x="214" y="101"/>
                  <a:pt x="214" y="101"/>
                </a:cubicBezTo>
                <a:cubicBezTo>
                  <a:pt x="215" y="101"/>
                  <a:pt x="215" y="101"/>
                  <a:pt x="215" y="101"/>
                </a:cubicBezTo>
                <a:cubicBezTo>
                  <a:pt x="214" y="101"/>
                  <a:pt x="214" y="101"/>
                  <a:pt x="214" y="101"/>
                </a:cubicBezTo>
                <a:cubicBezTo>
                  <a:pt x="213" y="101"/>
                  <a:pt x="213" y="101"/>
                  <a:pt x="213" y="101"/>
                </a:cubicBezTo>
                <a:cubicBezTo>
                  <a:pt x="212" y="101"/>
                  <a:pt x="212" y="101"/>
                  <a:pt x="212" y="101"/>
                </a:cubicBezTo>
                <a:cubicBezTo>
                  <a:pt x="211" y="102"/>
                  <a:pt x="211" y="102"/>
                  <a:pt x="211" y="102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3" y="103"/>
                  <a:pt x="213" y="103"/>
                  <a:pt x="213" y="103"/>
                </a:cubicBezTo>
                <a:cubicBezTo>
                  <a:pt x="213" y="104"/>
                  <a:pt x="213" y="104"/>
                  <a:pt x="213" y="104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8" y="103"/>
                  <a:pt x="218" y="103"/>
                  <a:pt x="218" y="103"/>
                </a:cubicBezTo>
                <a:cubicBezTo>
                  <a:pt x="219" y="103"/>
                  <a:pt x="219" y="103"/>
                  <a:pt x="219" y="103"/>
                </a:cubicBezTo>
                <a:cubicBezTo>
                  <a:pt x="219" y="103"/>
                  <a:pt x="219" y="103"/>
                  <a:pt x="219" y="103"/>
                </a:cubicBezTo>
                <a:cubicBezTo>
                  <a:pt x="220" y="103"/>
                  <a:pt x="220" y="103"/>
                  <a:pt x="220" y="103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3"/>
                  <a:pt x="223" y="103"/>
                  <a:pt x="223" y="103"/>
                </a:cubicBezTo>
                <a:cubicBezTo>
                  <a:pt x="223" y="103"/>
                  <a:pt x="223" y="103"/>
                  <a:pt x="223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6" y="103"/>
                  <a:pt x="226" y="103"/>
                  <a:pt x="226" y="103"/>
                </a:cubicBezTo>
                <a:cubicBezTo>
                  <a:pt x="227" y="102"/>
                  <a:pt x="227" y="102"/>
                  <a:pt x="227" y="102"/>
                </a:cubicBezTo>
                <a:cubicBezTo>
                  <a:pt x="227" y="102"/>
                  <a:pt x="227" y="102"/>
                  <a:pt x="227" y="102"/>
                </a:cubicBezTo>
                <a:cubicBezTo>
                  <a:pt x="226" y="103"/>
                  <a:pt x="226" y="103"/>
                  <a:pt x="226" y="103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28" y="103"/>
                  <a:pt x="228" y="103"/>
                  <a:pt x="228" y="103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8" y="102"/>
                  <a:pt x="228" y="102"/>
                  <a:pt x="228" y="102"/>
                </a:cubicBezTo>
                <a:cubicBezTo>
                  <a:pt x="228" y="101"/>
                  <a:pt x="228" y="101"/>
                  <a:pt x="228" y="101"/>
                </a:cubicBezTo>
                <a:cubicBezTo>
                  <a:pt x="229" y="100"/>
                  <a:pt x="229" y="100"/>
                  <a:pt x="229" y="100"/>
                </a:cubicBezTo>
                <a:cubicBezTo>
                  <a:pt x="230" y="100"/>
                  <a:pt x="230" y="100"/>
                  <a:pt x="230" y="100"/>
                </a:cubicBezTo>
                <a:cubicBezTo>
                  <a:pt x="228" y="102"/>
                  <a:pt x="228" y="102"/>
                  <a:pt x="228" y="102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29" y="104"/>
                  <a:pt x="229" y="104"/>
                  <a:pt x="229" y="104"/>
                </a:cubicBezTo>
                <a:cubicBezTo>
                  <a:pt x="228" y="103"/>
                  <a:pt x="228" y="103"/>
                  <a:pt x="228" y="103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6" y="105"/>
                  <a:pt x="226" y="105"/>
                </a:cubicBezTo>
                <a:cubicBezTo>
                  <a:pt x="227" y="106"/>
                  <a:pt x="227" y="106"/>
                  <a:pt x="227" y="106"/>
                </a:cubicBezTo>
                <a:cubicBezTo>
                  <a:pt x="226" y="105"/>
                  <a:pt x="226" y="105"/>
                  <a:pt x="226" y="105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6" y="105"/>
                  <a:pt x="226" y="105"/>
                  <a:pt x="226" y="105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3" y="103"/>
                  <a:pt x="223" y="103"/>
                  <a:pt x="223" y="103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6" y="104"/>
                  <a:pt x="216" y="104"/>
                  <a:pt x="216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2" y="104"/>
                  <a:pt x="212" y="104"/>
                  <a:pt x="212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4" y="106"/>
                  <a:pt x="214" y="106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8"/>
                  <a:pt x="213" y="108"/>
                  <a:pt x="213" y="108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2" y="108"/>
                  <a:pt x="212" y="108"/>
                  <a:pt x="212" y="108"/>
                </a:cubicBezTo>
                <a:close/>
                <a:moveTo>
                  <a:pt x="329" y="12"/>
                </a:moveTo>
                <a:cubicBezTo>
                  <a:pt x="328" y="11"/>
                  <a:pt x="328" y="11"/>
                  <a:pt x="328" y="11"/>
                </a:cubicBezTo>
                <a:cubicBezTo>
                  <a:pt x="328" y="12"/>
                  <a:pt x="328" y="12"/>
                  <a:pt x="328" y="12"/>
                </a:cubicBezTo>
                <a:lnTo>
                  <a:pt x="329" y="12"/>
                </a:lnTo>
                <a:close/>
                <a:moveTo>
                  <a:pt x="212" y="123"/>
                </a:moveTo>
                <a:cubicBezTo>
                  <a:pt x="212" y="122"/>
                  <a:pt x="212" y="122"/>
                  <a:pt x="212" y="122"/>
                </a:cubicBezTo>
                <a:cubicBezTo>
                  <a:pt x="212" y="123"/>
                  <a:pt x="212" y="123"/>
                  <a:pt x="212" y="123"/>
                </a:cubicBezTo>
                <a:cubicBezTo>
                  <a:pt x="211" y="124"/>
                  <a:pt x="211" y="124"/>
                  <a:pt x="211" y="124"/>
                </a:cubicBezTo>
                <a:cubicBezTo>
                  <a:pt x="212" y="125"/>
                  <a:pt x="212" y="125"/>
                  <a:pt x="212" y="125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3"/>
                  <a:pt x="212" y="123"/>
                  <a:pt x="212" y="123"/>
                </a:cubicBezTo>
                <a:close/>
                <a:moveTo>
                  <a:pt x="213" y="123"/>
                </a:moveTo>
                <a:cubicBezTo>
                  <a:pt x="213" y="123"/>
                  <a:pt x="213" y="123"/>
                  <a:pt x="213" y="123"/>
                </a:cubicBezTo>
                <a:cubicBezTo>
                  <a:pt x="213" y="123"/>
                  <a:pt x="213" y="123"/>
                  <a:pt x="213" y="123"/>
                </a:cubicBezTo>
                <a:close/>
                <a:moveTo>
                  <a:pt x="290" y="32"/>
                </a:moveTo>
                <a:cubicBezTo>
                  <a:pt x="289" y="31"/>
                  <a:pt x="289" y="31"/>
                  <a:pt x="289" y="31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9" y="32"/>
                  <a:pt x="289" y="32"/>
                  <a:pt x="289" y="32"/>
                </a:cubicBezTo>
                <a:lnTo>
                  <a:pt x="290" y="32"/>
                </a:lnTo>
                <a:close/>
                <a:moveTo>
                  <a:pt x="321" y="11"/>
                </a:moveTo>
                <a:cubicBezTo>
                  <a:pt x="322" y="10"/>
                  <a:pt x="322" y="10"/>
                  <a:pt x="322" y="10"/>
                </a:cubicBezTo>
                <a:cubicBezTo>
                  <a:pt x="322" y="9"/>
                  <a:pt x="322" y="9"/>
                  <a:pt x="322" y="9"/>
                </a:cubicBezTo>
                <a:cubicBezTo>
                  <a:pt x="321" y="9"/>
                  <a:pt x="321" y="9"/>
                  <a:pt x="321" y="9"/>
                </a:cubicBezTo>
                <a:cubicBezTo>
                  <a:pt x="320" y="10"/>
                  <a:pt x="320" y="10"/>
                  <a:pt x="320" y="10"/>
                </a:cubicBezTo>
                <a:cubicBezTo>
                  <a:pt x="319" y="10"/>
                  <a:pt x="319" y="10"/>
                  <a:pt x="319" y="10"/>
                </a:cubicBezTo>
                <a:cubicBezTo>
                  <a:pt x="320" y="11"/>
                  <a:pt x="320" y="11"/>
                  <a:pt x="320" y="11"/>
                </a:cubicBezTo>
                <a:lnTo>
                  <a:pt x="321" y="11"/>
                </a:lnTo>
                <a:close/>
                <a:moveTo>
                  <a:pt x="354" y="2"/>
                </a:moveTo>
                <a:cubicBezTo>
                  <a:pt x="355" y="2"/>
                  <a:pt x="355" y="2"/>
                  <a:pt x="355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7" y="2"/>
                  <a:pt x="357" y="2"/>
                  <a:pt x="357" y="2"/>
                </a:cubicBezTo>
                <a:cubicBezTo>
                  <a:pt x="358" y="2"/>
                  <a:pt x="358" y="2"/>
                  <a:pt x="358" y="2"/>
                </a:cubicBezTo>
                <a:cubicBezTo>
                  <a:pt x="357" y="2"/>
                  <a:pt x="357" y="2"/>
                  <a:pt x="357" y="2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3" y="1"/>
                  <a:pt x="353" y="1"/>
                  <a:pt x="353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3" y="1"/>
                  <a:pt x="353" y="1"/>
                  <a:pt x="353" y="1"/>
                </a:cubicBezTo>
                <a:lnTo>
                  <a:pt x="354" y="2"/>
                </a:lnTo>
                <a:close/>
                <a:moveTo>
                  <a:pt x="274" y="30"/>
                </a:moveTo>
                <a:cubicBezTo>
                  <a:pt x="275" y="30"/>
                  <a:pt x="275" y="30"/>
                  <a:pt x="275" y="30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77" y="30"/>
                  <a:pt x="277" y="30"/>
                  <a:pt x="277" y="30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277" y="29"/>
                  <a:pt x="277" y="29"/>
                  <a:pt x="277" y="29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5" y="29"/>
                  <a:pt x="275" y="29"/>
                  <a:pt x="275" y="29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273" y="30"/>
                  <a:pt x="273" y="30"/>
                  <a:pt x="273" y="30"/>
                </a:cubicBezTo>
                <a:cubicBezTo>
                  <a:pt x="274" y="30"/>
                  <a:pt x="274" y="30"/>
                  <a:pt x="274" y="30"/>
                </a:cubicBezTo>
                <a:cubicBezTo>
                  <a:pt x="273" y="31"/>
                  <a:pt x="273" y="31"/>
                  <a:pt x="273" y="31"/>
                </a:cubicBezTo>
                <a:lnTo>
                  <a:pt x="274" y="30"/>
                </a:lnTo>
                <a:close/>
                <a:moveTo>
                  <a:pt x="306" y="16"/>
                </a:moveTo>
                <a:cubicBezTo>
                  <a:pt x="307" y="16"/>
                  <a:pt x="307" y="16"/>
                  <a:pt x="307" y="16"/>
                </a:cubicBezTo>
                <a:cubicBezTo>
                  <a:pt x="308" y="16"/>
                  <a:pt x="308" y="16"/>
                  <a:pt x="308" y="16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10" y="15"/>
                  <a:pt x="310" y="15"/>
                  <a:pt x="310" y="15"/>
                </a:cubicBezTo>
                <a:cubicBezTo>
                  <a:pt x="311" y="14"/>
                  <a:pt x="311" y="14"/>
                  <a:pt x="311" y="14"/>
                </a:cubicBezTo>
                <a:cubicBezTo>
                  <a:pt x="309" y="13"/>
                  <a:pt x="309" y="13"/>
                  <a:pt x="309" y="13"/>
                </a:cubicBezTo>
                <a:cubicBezTo>
                  <a:pt x="308" y="13"/>
                  <a:pt x="308" y="13"/>
                  <a:pt x="308" y="13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08" y="15"/>
                  <a:pt x="308" y="15"/>
                  <a:pt x="308" y="15"/>
                </a:cubicBezTo>
                <a:cubicBezTo>
                  <a:pt x="307" y="14"/>
                  <a:pt x="307" y="14"/>
                  <a:pt x="307" y="14"/>
                </a:cubicBezTo>
                <a:cubicBezTo>
                  <a:pt x="306" y="15"/>
                  <a:pt x="306" y="15"/>
                  <a:pt x="306" y="15"/>
                </a:cubicBezTo>
                <a:cubicBezTo>
                  <a:pt x="307" y="15"/>
                  <a:pt x="307" y="15"/>
                  <a:pt x="307" y="15"/>
                </a:cubicBezTo>
                <a:cubicBezTo>
                  <a:pt x="306" y="15"/>
                  <a:pt x="306" y="15"/>
                  <a:pt x="306" y="15"/>
                </a:cubicBezTo>
                <a:cubicBezTo>
                  <a:pt x="305" y="15"/>
                  <a:pt x="305" y="15"/>
                  <a:pt x="305" y="15"/>
                </a:cubicBezTo>
                <a:cubicBezTo>
                  <a:pt x="306" y="15"/>
                  <a:pt x="306" y="15"/>
                  <a:pt x="306" y="15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4" y="16"/>
                  <a:pt x="304" y="16"/>
                  <a:pt x="304" y="16"/>
                </a:cubicBezTo>
                <a:cubicBezTo>
                  <a:pt x="305" y="16"/>
                  <a:pt x="305" y="16"/>
                  <a:pt x="305" y="16"/>
                </a:cubicBezTo>
                <a:lnTo>
                  <a:pt x="306" y="16"/>
                </a:lnTo>
                <a:close/>
                <a:moveTo>
                  <a:pt x="309" y="11"/>
                </a:moveTo>
                <a:cubicBezTo>
                  <a:pt x="310" y="11"/>
                  <a:pt x="310" y="11"/>
                  <a:pt x="310" y="11"/>
                </a:cubicBezTo>
                <a:cubicBezTo>
                  <a:pt x="309" y="11"/>
                  <a:pt x="309" y="11"/>
                  <a:pt x="309" y="11"/>
                </a:cubicBezTo>
                <a:cubicBezTo>
                  <a:pt x="308" y="11"/>
                  <a:pt x="308" y="11"/>
                  <a:pt x="308" y="11"/>
                </a:cubicBezTo>
                <a:cubicBezTo>
                  <a:pt x="308" y="12"/>
                  <a:pt x="308" y="12"/>
                  <a:pt x="308" y="12"/>
                </a:cubicBezTo>
                <a:cubicBezTo>
                  <a:pt x="308" y="12"/>
                  <a:pt x="308" y="12"/>
                  <a:pt x="308" y="12"/>
                </a:cubicBezTo>
                <a:lnTo>
                  <a:pt x="309" y="11"/>
                </a:lnTo>
                <a:close/>
                <a:moveTo>
                  <a:pt x="297" y="18"/>
                </a:moveTo>
                <a:cubicBezTo>
                  <a:pt x="297" y="19"/>
                  <a:pt x="297" y="19"/>
                  <a:pt x="297" y="19"/>
                </a:cubicBezTo>
                <a:cubicBezTo>
                  <a:pt x="298" y="19"/>
                  <a:pt x="298" y="19"/>
                  <a:pt x="298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298" y="20"/>
                  <a:pt x="298" y="20"/>
                  <a:pt x="298" y="20"/>
                </a:cubicBezTo>
                <a:cubicBezTo>
                  <a:pt x="297" y="20"/>
                  <a:pt x="297" y="20"/>
                  <a:pt x="297" y="20"/>
                </a:cubicBezTo>
                <a:cubicBezTo>
                  <a:pt x="296" y="20"/>
                  <a:pt x="296" y="20"/>
                  <a:pt x="296" y="20"/>
                </a:cubicBezTo>
                <a:cubicBezTo>
                  <a:pt x="297" y="21"/>
                  <a:pt x="297" y="21"/>
                  <a:pt x="297" y="2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9" y="21"/>
                  <a:pt x="299" y="21"/>
                  <a:pt x="299" y="21"/>
                </a:cubicBezTo>
                <a:cubicBezTo>
                  <a:pt x="300" y="20"/>
                  <a:pt x="300" y="20"/>
                  <a:pt x="300" y="20"/>
                </a:cubicBezTo>
                <a:cubicBezTo>
                  <a:pt x="303" y="20"/>
                  <a:pt x="303" y="20"/>
                  <a:pt x="303" y="20"/>
                </a:cubicBezTo>
                <a:cubicBezTo>
                  <a:pt x="304" y="20"/>
                  <a:pt x="304" y="20"/>
                  <a:pt x="304" y="20"/>
                </a:cubicBezTo>
                <a:cubicBezTo>
                  <a:pt x="303" y="19"/>
                  <a:pt x="303" y="19"/>
                  <a:pt x="303" y="19"/>
                </a:cubicBezTo>
                <a:cubicBezTo>
                  <a:pt x="303" y="19"/>
                  <a:pt x="303" y="19"/>
                  <a:pt x="303" y="19"/>
                </a:cubicBezTo>
                <a:cubicBezTo>
                  <a:pt x="304" y="18"/>
                  <a:pt x="304" y="18"/>
                  <a:pt x="304" y="18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3" y="17"/>
                  <a:pt x="303" y="17"/>
                  <a:pt x="303" y="17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3" y="17"/>
                  <a:pt x="303" y="17"/>
                  <a:pt x="303" y="17"/>
                </a:cubicBezTo>
                <a:cubicBezTo>
                  <a:pt x="301" y="16"/>
                  <a:pt x="301" y="16"/>
                  <a:pt x="301" y="16"/>
                </a:cubicBezTo>
                <a:cubicBezTo>
                  <a:pt x="301" y="17"/>
                  <a:pt x="301" y="17"/>
                  <a:pt x="301" y="17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1" y="17"/>
                  <a:pt x="301" y="17"/>
                  <a:pt x="301" y="17"/>
                </a:cubicBezTo>
                <a:cubicBezTo>
                  <a:pt x="300" y="17"/>
                  <a:pt x="300" y="17"/>
                  <a:pt x="300" y="17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8" y="17"/>
                  <a:pt x="298" y="17"/>
                  <a:pt x="298" y="17"/>
                </a:cubicBezTo>
                <a:cubicBezTo>
                  <a:pt x="299" y="17"/>
                  <a:pt x="299" y="17"/>
                  <a:pt x="299" y="17"/>
                </a:cubicBezTo>
                <a:cubicBezTo>
                  <a:pt x="300" y="17"/>
                  <a:pt x="300" y="17"/>
                  <a:pt x="300" y="17"/>
                </a:cubicBezTo>
                <a:cubicBezTo>
                  <a:pt x="299" y="17"/>
                  <a:pt x="299" y="17"/>
                  <a:pt x="299" y="17"/>
                </a:cubicBezTo>
                <a:cubicBezTo>
                  <a:pt x="299" y="18"/>
                  <a:pt x="299" y="18"/>
                  <a:pt x="299" y="18"/>
                </a:cubicBezTo>
                <a:cubicBezTo>
                  <a:pt x="299" y="18"/>
                  <a:pt x="299" y="18"/>
                  <a:pt x="299" y="18"/>
                </a:cubicBezTo>
                <a:cubicBezTo>
                  <a:pt x="298" y="18"/>
                  <a:pt x="298" y="18"/>
                  <a:pt x="298" y="18"/>
                </a:cubicBezTo>
                <a:cubicBezTo>
                  <a:pt x="297" y="18"/>
                  <a:pt x="297" y="18"/>
                  <a:pt x="297" y="18"/>
                </a:cubicBezTo>
                <a:cubicBezTo>
                  <a:pt x="296" y="18"/>
                  <a:pt x="296" y="18"/>
                  <a:pt x="296" y="18"/>
                </a:cubicBezTo>
                <a:cubicBezTo>
                  <a:pt x="297" y="18"/>
                  <a:pt x="297" y="18"/>
                  <a:pt x="297" y="18"/>
                </a:cubicBezTo>
                <a:close/>
                <a:moveTo>
                  <a:pt x="298" y="22"/>
                </a:moveTo>
                <a:cubicBezTo>
                  <a:pt x="298" y="23"/>
                  <a:pt x="298" y="23"/>
                  <a:pt x="298" y="23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3"/>
                  <a:pt x="300" y="23"/>
                  <a:pt x="300" y="23"/>
                </a:cubicBezTo>
                <a:cubicBezTo>
                  <a:pt x="299" y="22"/>
                  <a:pt x="299" y="22"/>
                  <a:pt x="299" y="22"/>
                </a:cubicBezTo>
                <a:lnTo>
                  <a:pt x="298" y="22"/>
                </a:lnTo>
                <a:close/>
                <a:moveTo>
                  <a:pt x="296" y="24"/>
                </a:moveTo>
                <a:cubicBezTo>
                  <a:pt x="297" y="24"/>
                  <a:pt x="297" y="24"/>
                  <a:pt x="297" y="24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23"/>
                  <a:pt x="298" y="23"/>
                  <a:pt x="298" y="23"/>
                </a:cubicBezTo>
                <a:cubicBezTo>
                  <a:pt x="297" y="23"/>
                  <a:pt x="297" y="23"/>
                  <a:pt x="297" y="23"/>
                </a:cubicBezTo>
                <a:lnTo>
                  <a:pt x="296" y="24"/>
                </a:lnTo>
                <a:close/>
                <a:moveTo>
                  <a:pt x="273" y="44"/>
                </a:moveTo>
                <a:cubicBezTo>
                  <a:pt x="274" y="44"/>
                  <a:pt x="274" y="44"/>
                  <a:pt x="274" y="44"/>
                </a:cubicBezTo>
                <a:cubicBezTo>
                  <a:pt x="273" y="43"/>
                  <a:pt x="273" y="43"/>
                  <a:pt x="273" y="43"/>
                </a:cubicBezTo>
                <a:cubicBezTo>
                  <a:pt x="272" y="44"/>
                  <a:pt x="272" y="44"/>
                  <a:pt x="272" y="44"/>
                </a:cubicBezTo>
                <a:lnTo>
                  <a:pt x="273" y="44"/>
                </a:lnTo>
                <a:close/>
                <a:moveTo>
                  <a:pt x="313" y="10"/>
                </a:moveTo>
                <a:cubicBezTo>
                  <a:pt x="312" y="10"/>
                  <a:pt x="312" y="10"/>
                  <a:pt x="312" y="10"/>
                </a:cubicBezTo>
                <a:cubicBezTo>
                  <a:pt x="312" y="10"/>
                  <a:pt x="312" y="10"/>
                  <a:pt x="312" y="10"/>
                </a:cubicBezTo>
                <a:lnTo>
                  <a:pt x="313" y="10"/>
                </a:lnTo>
                <a:close/>
                <a:moveTo>
                  <a:pt x="310" y="11"/>
                </a:moveTo>
                <a:cubicBezTo>
                  <a:pt x="309" y="11"/>
                  <a:pt x="309" y="11"/>
                  <a:pt x="309" y="11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09" y="13"/>
                  <a:pt x="309" y="13"/>
                  <a:pt x="309" y="13"/>
                </a:cubicBezTo>
                <a:cubicBezTo>
                  <a:pt x="310" y="13"/>
                  <a:pt x="310" y="13"/>
                  <a:pt x="310" y="13"/>
                </a:cubicBezTo>
                <a:cubicBezTo>
                  <a:pt x="311" y="14"/>
                  <a:pt x="311" y="14"/>
                  <a:pt x="311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3" y="13"/>
                  <a:pt x="313" y="13"/>
                  <a:pt x="313" y="13"/>
                </a:cubicBezTo>
                <a:cubicBezTo>
                  <a:pt x="314" y="12"/>
                  <a:pt x="314" y="12"/>
                  <a:pt x="314" y="12"/>
                </a:cubicBezTo>
                <a:cubicBezTo>
                  <a:pt x="315" y="12"/>
                  <a:pt x="315" y="12"/>
                  <a:pt x="315" y="12"/>
                </a:cubicBezTo>
                <a:cubicBezTo>
                  <a:pt x="314" y="12"/>
                  <a:pt x="314" y="12"/>
                  <a:pt x="314" y="12"/>
                </a:cubicBezTo>
                <a:cubicBezTo>
                  <a:pt x="313" y="11"/>
                  <a:pt x="313" y="11"/>
                  <a:pt x="313" y="11"/>
                </a:cubicBezTo>
                <a:cubicBezTo>
                  <a:pt x="313" y="12"/>
                  <a:pt x="313" y="12"/>
                  <a:pt x="313" y="12"/>
                </a:cubicBezTo>
                <a:cubicBezTo>
                  <a:pt x="313" y="12"/>
                  <a:pt x="313" y="12"/>
                  <a:pt x="313" y="12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11" y="11"/>
                  <a:pt x="311" y="11"/>
                  <a:pt x="311" y="11"/>
                </a:cubicBezTo>
                <a:lnTo>
                  <a:pt x="310" y="11"/>
                </a:lnTo>
                <a:close/>
                <a:moveTo>
                  <a:pt x="311" y="9"/>
                </a:moveTo>
                <a:cubicBezTo>
                  <a:pt x="311" y="9"/>
                  <a:pt x="311" y="9"/>
                  <a:pt x="311" y="9"/>
                </a:cubicBezTo>
                <a:cubicBezTo>
                  <a:pt x="310" y="10"/>
                  <a:pt x="310" y="10"/>
                  <a:pt x="310" y="10"/>
                </a:cubicBezTo>
                <a:cubicBezTo>
                  <a:pt x="311" y="10"/>
                  <a:pt x="311" y="10"/>
                  <a:pt x="311" y="10"/>
                </a:cubicBezTo>
                <a:lnTo>
                  <a:pt x="311" y="9"/>
                </a:lnTo>
                <a:close/>
                <a:moveTo>
                  <a:pt x="272" y="32"/>
                </a:moveTo>
                <a:cubicBezTo>
                  <a:pt x="272" y="31"/>
                  <a:pt x="272" y="31"/>
                  <a:pt x="272" y="31"/>
                </a:cubicBezTo>
                <a:cubicBezTo>
                  <a:pt x="273" y="30"/>
                  <a:pt x="273" y="30"/>
                  <a:pt x="273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71" y="31"/>
                  <a:pt x="271" y="31"/>
                  <a:pt x="271" y="31"/>
                </a:cubicBezTo>
                <a:cubicBezTo>
                  <a:pt x="271" y="32"/>
                  <a:pt x="271" y="32"/>
                  <a:pt x="271" y="32"/>
                </a:cubicBezTo>
                <a:lnTo>
                  <a:pt x="272" y="32"/>
                </a:lnTo>
                <a:close/>
                <a:moveTo>
                  <a:pt x="283" y="32"/>
                </a:moveTo>
                <a:cubicBezTo>
                  <a:pt x="283" y="33"/>
                  <a:pt x="283" y="33"/>
                  <a:pt x="283" y="33"/>
                </a:cubicBezTo>
                <a:cubicBezTo>
                  <a:pt x="283" y="33"/>
                  <a:pt x="283" y="33"/>
                  <a:pt x="283" y="33"/>
                </a:cubicBezTo>
                <a:cubicBezTo>
                  <a:pt x="284" y="32"/>
                  <a:pt x="284" y="32"/>
                  <a:pt x="284" y="32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4" y="32"/>
                  <a:pt x="284" y="32"/>
                  <a:pt x="284" y="32"/>
                </a:cubicBezTo>
                <a:lnTo>
                  <a:pt x="283" y="32"/>
                </a:lnTo>
                <a:close/>
                <a:moveTo>
                  <a:pt x="283" y="22"/>
                </a:moveTo>
                <a:cubicBezTo>
                  <a:pt x="282" y="23"/>
                  <a:pt x="282" y="23"/>
                  <a:pt x="282" y="23"/>
                </a:cubicBezTo>
                <a:cubicBezTo>
                  <a:pt x="283" y="23"/>
                  <a:pt x="283" y="23"/>
                  <a:pt x="283" y="23"/>
                </a:cubicBezTo>
                <a:lnTo>
                  <a:pt x="283" y="22"/>
                </a:lnTo>
                <a:close/>
                <a:moveTo>
                  <a:pt x="281" y="25"/>
                </a:moveTo>
                <a:cubicBezTo>
                  <a:pt x="282" y="25"/>
                  <a:pt x="282" y="25"/>
                  <a:pt x="282" y="25"/>
                </a:cubicBezTo>
                <a:cubicBezTo>
                  <a:pt x="283" y="24"/>
                  <a:pt x="283" y="24"/>
                  <a:pt x="283" y="24"/>
                </a:cubicBezTo>
                <a:cubicBezTo>
                  <a:pt x="284" y="25"/>
                  <a:pt x="284" y="25"/>
                  <a:pt x="284" y="25"/>
                </a:cubicBezTo>
                <a:cubicBezTo>
                  <a:pt x="283" y="25"/>
                  <a:pt x="283" y="25"/>
                  <a:pt x="283" y="25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3" y="26"/>
                  <a:pt x="283" y="26"/>
                  <a:pt x="283" y="26"/>
                </a:cubicBezTo>
                <a:cubicBezTo>
                  <a:pt x="283" y="26"/>
                  <a:pt x="283" y="26"/>
                  <a:pt x="283" y="26"/>
                </a:cubicBezTo>
                <a:cubicBezTo>
                  <a:pt x="284" y="26"/>
                  <a:pt x="284" y="26"/>
                  <a:pt x="284" y="26"/>
                </a:cubicBezTo>
                <a:cubicBezTo>
                  <a:pt x="285" y="25"/>
                  <a:pt x="285" y="25"/>
                  <a:pt x="285" y="25"/>
                </a:cubicBezTo>
                <a:cubicBezTo>
                  <a:pt x="286" y="25"/>
                  <a:pt x="286" y="25"/>
                  <a:pt x="286" y="25"/>
                </a:cubicBezTo>
                <a:cubicBezTo>
                  <a:pt x="286" y="25"/>
                  <a:pt x="286" y="25"/>
                  <a:pt x="286" y="25"/>
                </a:cubicBezTo>
                <a:cubicBezTo>
                  <a:pt x="285" y="24"/>
                  <a:pt x="285" y="24"/>
                  <a:pt x="285" y="24"/>
                </a:cubicBezTo>
                <a:cubicBezTo>
                  <a:pt x="286" y="23"/>
                  <a:pt x="286" y="23"/>
                  <a:pt x="286" y="23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4" y="22"/>
                  <a:pt x="284" y="22"/>
                  <a:pt x="284" y="22"/>
                </a:cubicBezTo>
                <a:cubicBezTo>
                  <a:pt x="284" y="23"/>
                  <a:pt x="284" y="23"/>
                  <a:pt x="284" y="23"/>
                </a:cubicBezTo>
                <a:cubicBezTo>
                  <a:pt x="283" y="24"/>
                  <a:pt x="283" y="24"/>
                  <a:pt x="283" y="24"/>
                </a:cubicBezTo>
                <a:cubicBezTo>
                  <a:pt x="283" y="23"/>
                  <a:pt x="283" y="23"/>
                  <a:pt x="283" y="23"/>
                </a:cubicBezTo>
                <a:cubicBezTo>
                  <a:pt x="283" y="24"/>
                  <a:pt x="283" y="24"/>
                  <a:pt x="283" y="24"/>
                </a:cubicBezTo>
                <a:cubicBezTo>
                  <a:pt x="282" y="24"/>
                  <a:pt x="282" y="24"/>
                  <a:pt x="282" y="24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0" y="24"/>
                  <a:pt x="280" y="24"/>
                  <a:pt x="280" y="24"/>
                </a:cubicBezTo>
                <a:cubicBezTo>
                  <a:pt x="279" y="25"/>
                  <a:pt x="279" y="25"/>
                  <a:pt x="279" y="25"/>
                </a:cubicBezTo>
                <a:cubicBezTo>
                  <a:pt x="280" y="25"/>
                  <a:pt x="280" y="25"/>
                  <a:pt x="280" y="25"/>
                </a:cubicBezTo>
                <a:lnTo>
                  <a:pt x="281" y="25"/>
                </a:lnTo>
                <a:close/>
                <a:moveTo>
                  <a:pt x="281" y="26"/>
                </a:moveTo>
                <a:cubicBezTo>
                  <a:pt x="280" y="26"/>
                  <a:pt x="280" y="26"/>
                  <a:pt x="280" y="26"/>
                </a:cubicBezTo>
                <a:cubicBezTo>
                  <a:pt x="281" y="27"/>
                  <a:pt x="281" y="27"/>
                  <a:pt x="281" y="27"/>
                </a:cubicBezTo>
                <a:cubicBezTo>
                  <a:pt x="282" y="27"/>
                  <a:pt x="282" y="27"/>
                  <a:pt x="282" y="27"/>
                </a:cubicBezTo>
                <a:cubicBezTo>
                  <a:pt x="283" y="26"/>
                  <a:pt x="283" y="26"/>
                  <a:pt x="283" y="26"/>
                </a:cubicBezTo>
                <a:cubicBezTo>
                  <a:pt x="283" y="26"/>
                  <a:pt x="283" y="26"/>
                  <a:pt x="283" y="26"/>
                </a:cubicBezTo>
                <a:cubicBezTo>
                  <a:pt x="282" y="26"/>
                  <a:pt x="282" y="26"/>
                  <a:pt x="282" y="26"/>
                </a:cubicBezTo>
                <a:lnTo>
                  <a:pt x="281" y="26"/>
                </a:lnTo>
                <a:close/>
                <a:moveTo>
                  <a:pt x="295" y="22"/>
                </a:moveTo>
                <a:cubicBezTo>
                  <a:pt x="294" y="22"/>
                  <a:pt x="294" y="22"/>
                  <a:pt x="294" y="22"/>
                </a:cubicBezTo>
                <a:cubicBezTo>
                  <a:pt x="293" y="23"/>
                  <a:pt x="293" y="23"/>
                  <a:pt x="293" y="23"/>
                </a:cubicBezTo>
                <a:cubicBezTo>
                  <a:pt x="294" y="23"/>
                  <a:pt x="294" y="23"/>
                  <a:pt x="294" y="23"/>
                </a:cubicBezTo>
                <a:lnTo>
                  <a:pt x="295" y="22"/>
                </a:lnTo>
                <a:close/>
                <a:moveTo>
                  <a:pt x="282" y="29"/>
                </a:moveTo>
                <a:cubicBezTo>
                  <a:pt x="283" y="29"/>
                  <a:pt x="283" y="29"/>
                  <a:pt x="283" y="29"/>
                </a:cubicBezTo>
                <a:cubicBezTo>
                  <a:pt x="282" y="29"/>
                  <a:pt x="282" y="29"/>
                  <a:pt x="282" y="29"/>
                </a:cubicBezTo>
                <a:close/>
                <a:moveTo>
                  <a:pt x="279" y="30"/>
                </a:moveTo>
                <a:cubicBezTo>
                  <a:pt x="280" y="29"/>
                  <a:pt x="280" y="29"/>
                  <a:pt x="280" y="29"/>
                </a:cubicBezTo>
                <a:cubicBezTo>
                  <a:pt x="281" y="29"/>
                  <a:pt x="281" y="29"/>
                  <a:pt x="281" y="29"/>
                </a:cubicBezTo>
                <a:cubicBezTo>
                  <a:pt x="282" y="29"/>
                  <a:pt x="282" y="29"/>
                  <a:pt x="282" y="29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84" y="27"/>
                  <a:pt x="284" y="27"/>
                  <a:pt x="284" y="27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8"/>
                  <a:pt x="282" y="28"/>
                  <a:pt x="282" y="28"/>
                </a:cubicBezTo>
                <a:cubicBezTo>
                  <a:pt x="282" y="27"/>
                  <a:pt x="282" y="27"/>
                  <a:pt x="282" y="27"/>
                </a:cubicBezTo>
                <a:cubicBezTo>
                  <a:pt x="281" y="27"/>
                  <a:pt x="281" y="27"/>
                  <a:pt x="281" y="27"/>
                </a:cubicBezTo>
                <a:cubicBezTo>
                  <a:pt x="280" y="28"/>
                  <a:pt x="280" y="28"/>
                  <a:pt x="280" y="28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78" y="29"/>
                  <a:pt x="278" y="29"/>
                  <a:pt x="278" y="29"/>
                </a:cubicBezTo>
                <a:lnTo>
                  <a:pt x="279" y="30"/>
                </a:lnTo>
                <a:close/>
                <a:moveTo>
                  <a:pt x="288" y="22"/>
                </a:moveTo>
                <a:cubicBezTo>
                  <a:pt x="289" y="22"/>
                  <a:pt x="289" y="22"/>
                  <a:pt x="289" y="22"/>
                </a:cubicBezTo>
                <a:cubicBezTo>
                  <a:pt x="290" y="21"/>
                  <a:pt x="290" y="21"/>
                  <a:pt x="290" y="21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91" y="19"/>
                  <a:pt x="291" y="19"/>
                  <a:pt x="291" y="19"/>
                </a:cubicBezTo>
                <a:cubicBezTo>
                  <a:pt x="290" y="19"/>
                  <a:pt x="290" y="19"/>
                  <a:pt x="290" y="19"/>
                </a:cubicBezTo>
                <a:cubicBezTo>
                  <a:pt x="289" y="19"/>
                  <a:pt x="289" y="19"/>
                  <a:pt x="289" y="19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7" y="21"/>
                  <a:pt x="287" y="21"/>
                  <a:pt x="287" y="21"/>
                </a:cubicBezTo>
                <a:cubicBezTo>
                  <a:pt x="286" y="22"/>
                  <a:pt x="286" y="22"/>
                  <a:pt x="286" y="22"/>
                </a:cubicBezTo>
                <a:cubicBezTo>
                  <a:pt x="287" y="22"/>
                  <a:pt x="287" y="22"/>
                  <a:pt x="287" y="22"/>
                </a:cubicBezTo>
                <a:lnTo>
                  <a:pt x="288" y="22"/>
                </a:lnTo>
                <a:close/>
                <a:moveTo>
                  <a:pt x="278" y="41"/>
                </a:moveTo>
                <a:cubicBezTo>
                  <a:pt x="278" y="41"/>
                  <a:pt x="278" y="41"/>
                  <a:pt x="278" y="41"/>
                </a:cubicBezTo>
                <a:cubicBezTo>
                  <a:pt x="278" y="40"/>
                  <a:pt x="278" y="40"/>
                  <a:pt x="278" y="40"/>
                </a:cubicBezTo>
                <a:cubicBezTo>
                  <a:pt x="277" y="40"/>
                  <a:pt x="277" y="40"/>
                  <a:pt x="277" y="40"/>
                </a:cubicBezTo>
                <a:lnTo>
                  <a:pt x="278" y="41"/>
                </a:lnTo>
                <a:close/>
                <a:moveTo>
                  <a:pt x="286" y="26"/>
                </a:moveTo>
                <a:cubicBezTo>
                  <a:pt x="285" y="26"/>
                  <a:pt x="285" y="26"/>
                  <a:pt x="285" y="26"/>
                </a:cubicBezTo>
                <a:cubicBezTo>
                  <a:pt x="285" y="27"/>
                  <a:pt x="285" y="27"/>
                  <a:pt x="285" y="27"/>
                </a:cubicBezTo>
                <a:cubicBezTo>
                  <a:pt x="284" y="28"/>
                  <a:pt x="284" y="28"/>
                  <a:pt x="284" y="28"/>
                </a:cubicBezTo>
                <a:cubicBezTo>
                  <a:pt x="284" y="29"/>
                  <a:pt x="284" y="29"/>
                  <a:pt x="284" y="29"/>
                </a:cubicBezTo>
                <a:cubicBezTo>
                  <a:pt x="285" y="28"/>
                  <a:pt x="285" y="28"/>
                  <a:pt x="285" y="28"/>
                </a:cubicBezTo>
                <a:cubicBezTo>
                  <a:pt x="286" y="27"/>
                  <a:pt x="286" y="27"/>
                  <a:pt x="286" y="27"/>
                </a:cubicBezTo>
                <a:cubicBezTo>
                  <a:pt x="287" y="27"/>
                  <a:pt x="287" y="27"/>
                  <a:pt x="287" y="27"/>
                </a:cubicBezTo>
                <a:cubicBezTo>
                  <a:pt x="286" y="28"/>
                  <a:pt x="286" y="28"/>
                  <a:pt x="286" y="28"/>
                </a:cubicBezTo>
                <a:cubicBezTo>
                  <a:pt x="287" y="28"/>
                  <a:pt x="287" y="28"/>
                  <a:pt x="287" y="28"/>
                </a:cubicBezTo>
                <a:cubicBezTo>
                  <a:pt x="288" y="29"/>
                  <a:pt x="288" y="29"/>
                  <a:pt x="288" y="29"/>
                </a:cubicBezTo>
                <a:cubicBezTo>
                  <a:pt x="289" y="28"/>
                  <a:pt x="289" y="28"/>
                  <a:pt x="289" y="28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0" y="28"/>
                  <a:pt x="290" y="28"/>
                  <a:pt x="290" y="28"/>
                </a:cubicBezTo>
                <a:cubicBezTo>
                  <a:pt x="291" y="27"/>
                  <a:pt x="291" y="27"/>
                  <a:pt x="291" y="27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294" y="26"/>
                  <a:pt x="294" y="27"/>
                  <a:pt x="294" y="23"/>
                </a:cubicBezTo>
                <a:cubicBezTo>
                  <a:pt x="293" y="23"/>
                  <a:pt x="293" y="23"/>
                  <a:pt x="293" y="23"/>
                </a:cubicBezTo>
                <a:cubicBezTo>
                  <a:pt x="292" y="23"/>
                  <a:pt x="292" y="23"/>
                  <a:pt x="292" y="23"/>
                </a:cubicBezTo>
                <a:cubicBezTo>
                  <a:pt x="292" y="23"/>
                  <a:pt x="292" y="23"/>
                  <a:pt x="292" y="23"/>
                </a:cubicBezTo>
                <a:cubicBezTo>
                  <a:pt x="292" y="24"/>
                  <a:pt x="292" y="24"/>
                  <a:pt x="292" y="24"/>
                </a:cubicBezTo>
                <a:cubicBezTo>
                  <a:pt x="291" y="24"/>
                  <a:pt x="291" y="24"/>
                  <a:pt x="291" y="24"/>
                </a:cubicBezTo>
                <a:cubicBezTo>
                  <a:pt x="290" y="25"/>
                  <a:pt x="290" y="25"/>
                  <a:pt x="290" y="25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289" y="26"/>
                  <a:pt x="289" y="26"/>
                  <a:pt x="289" y="26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290" y="25"/>
                  <a:pt x="290" y="25"/>
                  <a:pt x="290" y="25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9" y="24"/>
                  <a:pt x="289" y="24"/>
                  <a:pt x="289" y="24"/>
                </a:cubicBezTo>
                <a:cubicBezTo>
                  <a:pt x="290" y="23"/>
                  <a:pt x="290" y="23"/>
                  <a:pt x="290" y="23"/>
                </a:cubicBezTo>
                <a:cubicBezTo>
                  <a:pt x="290" y="22"/>
                  <a:pt x="290" y="22"/>
                  <a:pt x="290" y="22"/>
                </a:cubicBezTo>
                <a:cubicBezTo>
                  <a:pt x="289" y="22"/>
                  <a:pt x="289" y="22"/>
                  <a:pt x="289" y="22"/>
                </a:cubicBezTo>
                <a:cubicBezTo>
                  <a:pt x="288" y="22"/>
                  <a:pt x="288" y="22"/>
                  <a:pt x="288" y="22"/>
                </a:cubicBezTo>
                <a:cubicBezTo>
                  <a:pt x="288" y="22"/>
                  <a:pt x="288" y="22"/>
                  <a:pt x="288" y="22"/>
                </a:cubicBezTo>
                <a:cubicBezTo>
                  <a:pt x="288" y="23"/>
                  <a:pt x="288" y="23"/>
                  <a:pt x="288" y="23"/>
                </a:cubicBezTo>
                <a:cubicBezTo>
                  <a:pt x="287" y="24"/>
                  <a:pt x="287" y="24"/>
                  <a:pt x="287" y="24"/>
                </a:cubicBezTo>
                <a:cubicBezTo>
                  <a:pt x="288" y="25"/>
                  <a:pt x="288" y="25"/>
                  <a:pt x="288" y="25"/>
                </a:cubicBezTo>
                <a:cubicBezTo>
                  <a:pt x="287" y="24"/>
                  <a:pt x="287" y="24"/>
                  <a:pt x="287" y="24"/>
                </a:cubicBezTo>
                <a:cubicBezTo>
                  <a:pt x="286" y="25"/>
                  <a:pt x="286" y="25"/>
                  <a:pt x="286" y="25"/>
                </a:cubicBezTo>
                <a:cubicBezTo>
                  <a:pt x="287" y="26"/>
                  <a:pt x="287" y="26"/>
                  <a:pt x="287" y="26"/>
                </a:cubicBezTo>
                <a:lnTo>
                  <a:pt x="286" y="26"/>
                </a:lnTo>
                <a:close/>
                <a:moveTo>
                  <a:pt x="292" y="27"/>
                </a:moveTo>
                <a:cubicBezTo>
                  <a:pt x="291" y="27"/>
                  <a:pt x="291" y="27"/>
                  <a:pt x="291" y="27"/>
                </a:cubicBezTo>
                <a:cubicBezTo>
                  <a:pt x="292" y="28"/>
                  <a:pt x="292" y="28"/>
                  <a:pt x="292" y="28"/>
                </a:cubicBezTo>
                <a:cubicBezTo>
                  <a:pt x="293" y="27"/>
                  <a:pt x="293" y="27"/>
                  <a:pt x="293" y="27"/>
                </a:cubicBezTo>
                <a:cubicBezTo>
                  <a:pt x="293" y="26"/>
                  <a:pt x="293" y="26"/>
                  <a:pt x="293" y="26"/>
                </a:cubicBezTo>
                <a:cubicBezTo>
                  <a:pt x="292" y="26"/>
                  <a:pt x="292" y="26"/>
                  <a:pt x="292" y="26"/>
                </a:cubicBezTo>
                <a:lnTo>
                  <a:pt x="292" y="27"/>
                </a:lnTo>
                <a:close/>
                <a:moveTo>
                  <a:pt x="315" y="12"/>
                </a:moveTo>
                <a:cubicBezTo>
                  <a:pt x="314" y="13"/>
                  <a:pt x="314" y="13"/>
                  <a:pt x="314" y="13"/>
                </a:cubicBezTo>
                <a:cubicBezTo>
                  <a:pt x="315" y="13"/>
                  <a:pt x="315" y="13"/>
                  <a:pt x="315" y="13"/>
                </a:cubicBezTo>
                <a:cubicBezTo>
                  <a:pt x="316" y="13"/>
                  <a:pt x="316" y="13"/>
                  <a:pt x="316" y="13"/>
                </a:cubicBezTo>
                <a:cubicBezTo>
                  <a:pt x="316" y="12"/>
                  <a:pt x="316" y="12"/>
                  <a:pt x="316" y="12"/>
                </a:cubicBezTo>
                <a:cubicBezTo>
                  <a:pt x="315" y="12"/>
                  <a:pt x="315" y="12"/>
                  <a:pt x="315" y="12"/>
                </a:cubicBezTo>
                <a:close/>
                <a:moveTo>
                  <a:pt x="270" y="50"/>
                </a:moveTo>
                <a:cubicBezTo>
                  <a:pt x="270" y="50"/>
                  <a:pt x="270" y="50"/>
                  <a:pt x="270" y="50"/>
                </a:cubicBezTo>
                <a:cubicBezTo>
                  <a:pt x="269" y="50"/>
                  <a:pt x="269" y="50"/>
                  <a:pt x="269" y="50"/>
                </a:cubicBezTo>
                <a:lnTo>
                  <a:pt x="270" y="50"/>
                </a:lnTo>
                <a:close/>
                <a:moveTo>
                  <a:pt x="263" y="56"/>
                </a:moveTo>
                <a:cubicBezTo>
                  <a:pt x="262" y="55"/>
                  <a:pt x="262" y="55"/>
                  <a:pt x="262" y="55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2" y="56"/>
                  <a:pt x="262" y="56"/>
                  <a:pt x="262" y="56"/>
                </a:cubicBezTo>
                <a:lnTo>
                  <a:pt x="263" y="56"/>
                </a:lnTo>
                <a:close/>
                <a:moveTo>
                  <a:pt x="262" y="61"/>
                </a:moveTo>
                <a:cubicBezTo>
                  <a:pt x="261" y="61"/>
                  <a:pt x="261" y="61"/>
                  <a:pt x="261" y="61"/>
                </a:cubicBezTo>
                <a:cubicBezTo>
                  <a:pt x="260" y="62"/>
                  <a:pt x="260" y="62"/>
                  <a:pt x="260" y="62"/>
                </a:cubicBezTo>
                <a:cubicBezTo>
                  <a:pt x="261" y="62"/>
                  <a:pt x="261" y="62"/>
                  <a:pt x="261" y="62"/>
                </a:cubicBezTo>
                <a:lnTo>
                  <a:pt x="262" y="61"/>
                </a:lnTo>
                <a:close/>
                <a:moveTo>
                  <a:pt x="255" y="64"/>
                </a:moveTo>
                <a:cubicBezTo>
                  <a:pt x="256" y="63"/>
                  <a:pt x="256" y="63"/>
                  <a:pt x="256" y="63"/>
                </a:cubicBezTo>
                <a:cubicBezTo>
                  <a:pt x="257" y="64"/>
                  <a:pt x="257" y="64"/>
                  <a:pt x="257" y="64"/>
                </a:cubicBezTo>
                <a:cubicBezTo>
                  <a:pt x="258" y="63"/>
                  <a:pt x="258" y="63"/>
                  <a:pt x="258" y="63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56" y="63"/>
                  <a:pt x="256" y="63"/>
                  <a:pt x="256" y="63"/>
                </a:cubicBezTo>
                <a:lnTo>
                  <a:pt x="255" y="64"/>
                </a:lnTo>
                <a:close/>
                <a:moveTo>
                  <a:pt x="278" y="29"/>
                </a:moveTo>
                <a:cubicBezTo>
                  <a:pt x="278" y="28"/>
                  <a:pt x="278" y="28"/>
                  <a:pt x="278" y="28"/>
                </a:cubicBezTo>
                <a:cubicBezTo>
                  <a:pt x="277" y="28"/>
                  <a:pt x="277" y="28"/>
                  <a:pt x="277" y="28"/>
                </a:cubicBezTo>
                <a:cubicBezTo>
                  <a:pt x="278" y="29"/>
                  <a:pt x="278" y="29"/>
                  <a:pt x="278" y="29"/>
                </a:cubicBezTo>
                <a:close/>
                <a:moveTo>
                  <a:pt x="267" y="53"/>
                </a:moveTo>
                <a:cubicBezTo>
                  <a:pt x="268" y="53"/>
                  <a:pt x="268" y="53"/>
                  <a:pt x="268" y="53"/>
                </a:cubicBezTo>
                <a:cubicBezTo>
                  <a:pt x="269" y="52"/>
                  <a:pt x="269" y="52"/>
                  <a:pt x="269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7" y="53"/>
                  <a:pt x="267" y="53"/>
                  <a:pt x="267" y="53"/>
                </a:cubicBezTo>
                <a:close/>
                <a:moveTo>
                  <a:pt x="268" y="51"/>
                </a:moveTo>
                <a:cubicBezTo>
                  <a:pt x="267" y="51"/>
                  <a:pt x="267" y="51"/>
                  <a:pt x="267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7" y="52"/>
                  <a:pt x="267" y="52"/>
                  <a:pt x="267" y="52"/>
                </a:cubicBezTo>
                <a:lnTo>
                  <a:pt x="268" y="51"/>
                </a:lnTo>
                <a:close/>
                <a:moveTo>
                  <a:pt x="343" y="1"/>
                </a:moveTo>
                <a:cubicBezTo>
                  <a:pt x="343" y="1"/>
                  <a:pt x="343" y="1"/>
                  <a:pt x="343" y="1"/>
                </a:cubicBezTo>
                <a:cubicBezTo>
                  <a:pt x="344" y="1"/>
                  <a:pt x="344" y="1"/>
                  <a:pt x="344" y="1"/>
                </a:cubicBezTo>
                <a:lnTo>
                  <a:pt x="343" y="1"/>
                </a:lnTo>
                <a:close/>
                <a:moveTo>
                  <a:pt x="256" y="63"/>
                </a:moveTo>
                <a:cubicBezTo>
                  <a:pt x="255" y="63"/>
                  <a:pt x="255" y="63"/>
                  <a:pt x="255" y="63"/>
                </a:cubicBezTo>
                <a:cubicBezTo>
                  <a:pt x="254" y="64"/>
                  <a:pt x="254" y="64"/>
                  <a:pt x="254" y="64"/>
                </a:cubicBezTo>
                <a:cubicBezTo>
                  <a:pt x="255" y="63"/>
                  <a:pt x="255" y="63"/>
                  <a:pt x="255" y="63"/>
                </a:cubicBezTo>
                <a:lnTo>
                  <a:pt x="256" y="63"/>
                </a:ln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9" y="67"/>
                  <a:pt x="259" y="67"/>
                  <a:pt x="259" y="67"/>
                </a:cubicBezTo>
                <a:lnTo>
                  <a:pt x="258" y="67"/>
                </a:lnTo>
                <a:close/>
                <a:moveTo>
                  <a:pt x="258" y="67"/>
                </a:moveTo>
                <a:cubicBezTo>
                  <a:pt x="258" y="66"/>
                  <a:pt x="258" y="66"/>
                  <a:pt x="258" y="66"/>
                </a:cubicBezTo>
                <a:cubicBezTo>
                  <a:pt x="257" y="66"/>
                  <a:pt x="257" y="66"/>
                  <a:pt x="257" y="66"/>
                </a:cubicBezTo>
                <a:lnTo>
                  <a:pt x="258" y="67"/>
                </a:lnTo>
                <a:close/>
                <a:moveTo>
                  <a:pt x="257" y="66"/>
                </a:moveTo>
                <a:cubicBezTo>
                  <a:pt x="257" y="68"/>
                  <a:pt x="257" y="68"/>
                  <a:pt x="257" y="68"/>
                </a:cubicBezTo>
                <a:cubicBezTo>
                  <a:pt x="258" y="68"/>
                  <a:pt x="258" y="68"/>
                  <a:pt x="258" y="68"/>
                </a:cubicBezTo>
                <a:cubicBezTo>
                  <a:pt x="259" y="68"/>
                  <a:pt x="259" y="68"/>
                  <a:pt x="259" y="68"/>
                </a:cubicBezTo>
                <a:cubicBezTo>
                  <a:pt x="258" y="67"/>
                  <a:pt x="258" y="67"/>
                  <a:pt x="258" y="67"/>
                </a:cubicBezTo>
                <a:lnTo>
                  <a:pt x="257" y="66"/>
                </a:lnTo>
                <a:close/>
                <a:moveTo>
                  <a:pt x="335" y="8"/>
                </a:moveTo>
                <a:cubicBezTo>
                  <a:pt x="334" y="8"/>
                  <a:pt x="334" y="8"/>
                  <a:pt x="334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34" y="9"/>
                  <a:pt x="334" y="9"/>
                  <a:pt x="334" y="9"/>
                </a:cubicBezTo>
                <a:cubicBezTo>
                  <a:pt x="335" y="9"/>
                  <a:pt x="335" y="9"/>
                  <a:pt x="335" y="9"/>
                </a:cubicBezTo>
                <a:cubicBezTo>
                  <a:pt x="336" y="9"/>
                  <a:pt x="336" y="9"/>
                  <a:pt x="336" y="9"/>
                </a:cubicBezTo>
                <a:cubicBezTo>
                  <a:pt x="337" y="9"/>
                  <a:pt x="337" y="9"/>
                  <a:pt x="337" y="9"/>
                </a:cubicBezTo>
                <a:cubicBezTo>
                  <a:pt x="336" y="8"/>
                  <a:pt x="336" y="8"/>
                  <a:pt x="336" y="8"/>
                </a:cubicBezTo>
                <a:lnTo>
                  <a:pt x="335" y="8"/>
                </a:lnTo>
                <a:close/>
                <a:moveTo>
                  <a:pt x="336" y="8"/>
                </a:moveTo>
                <a:cubicBezTo>
                  <a:pt x="337" y="8"/>
                  <a:pt x="337" y="8"/>
                  <a:pt x="337" y="8"/>
                </a:cubicBezTo>
                <a:cubicBezTo>
                  <a:pt x="338" y="8"/>
                  <a:pt x="338" y="8"/>
                  <a:pt x="338" y="8"/>
                </a:cubicBezTo>
                <a:cubicBezTo>
                  <a:pt x="338" y="9"/>
                  <a:pt x="338" y="9"/>
                  <a:pt x="338" y="9"/>
                </a:cubicBezTo>
                <a:cubicBezTo>
                  <a:pt x="339" y="8"/>
                  <a:pt x="339" y="8"/>
                  <a:pt x="339" y="8"/>
                </a:cubicBezTo>
                <a:cubicBezTo>
                  <a:pt x="340" y="8"/>
                  <a:pt x="340" y="8"/>
                  <a:pt x="340" y="8"/>
                </a:cubicBezTo>
                <a:cubicBezTo>
                  <a:pt x="341" y="7"/>
                  <a:pt x="341" y="7"/>
                  <a:pt x="341" y="7"/>
                </a:cubicBezTo>
                <a:cubicBezTo>
                  <a:pt x="341" y="6"/>
                  <a:pt x="341" y="6"/>
                  <a:pt x="341" y="6"/>
                </a:cubicBezTo>
                <a:cubicBezTo>
                  <a:pt x="341" y="6"/>
                  <a:pt x="341" y="6"/>
                  <a:pt x="341" y="6"/>
                </a:cubicBezTo>
                <a:cubicBezTo>
                  <a:pt x="338" y="9"/>
                  <a:pt x="339" y="5"/>
                  <a:pt x="336" y="8"/>
                </a:cubicBezTo>
                <a:close/>
                <a:moveTo>
                  <a:pt x="270" y="49"/>
                </a:moveTo>
                <a:cubicBezTo>
                  <a:pt x="270" y="50"/>
                  <a:pt x="270" y="50"/>
                  <a:pt x="270" y="50"/>
                </a:cubicBezTo>
                <a:cubicBezTo>
                  <a:pt x="271" y="49"/>
                  <a:pt x="271" y="49"/>
                  <a:pt x="271" y="49"/>
                </a:cubicBezTo>
                <a:lnTo>
                  <a:pt x="270" y="49"/>
                </a:lnTo>
                <a:close/>
                <a:moveTo>
                  <a:pt x="315" y="11"/>
                </a:moveTo>
                <a:cubicBezTo>
                  <a:pt x="316" y="11"/>
                  <a:pt x="316" y="11"/>
                  <a:pt x="316" y="11"/>
                </a:cubicBezTo>
                <a:cubicBezTo>
                  <a:pt x="317" y="11"/>
                  <a:pt x="317" y="11"/>
                  <a:pt x="317" y="11"/>
                </a:cubicBezTo>
                <a:cubicBezTo>
                  <a:pt x="317" y="11"/>
                  <a:pt x="317" y="11"/>
                  <a:pt x="317" y="11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15" y="9"/>
                  <a:pt x="315" y="9"/>
                  <a:pt x="315" y="9"/>
                </a:cubicBezTo>
                <a:cubicBezTo>
                  <a:pt x="315" y="9"/>
                  <a:pt x="315" y="9"/>
                  <a:pt x="315" y="9"/>
                </a:cubicBezTo>
                <a:cubicBezTo>
                  <a:pt x="314" y="9"/>
                  <a:pt x="314" y="9"/>
                  <a:pt x="314" y="9"/>
                </a:cubicBezTo>
                <a:cubicBezTo>
                  <a:pt x="315" y="10"/>
                  <a:pt x="315" y="10"/>
                  <a:pt x="315" y="10"/>
                </a:cubicBezTo>
                <a:lnTo>
                  <a:pt x="315" y="11"/>
                </a:lnTo>
                <a:close/>
                <a:moveTo>
                  <a:pt x="270" y="32"/>
                </a:moveTo>
                <a:cubicBezTo>
                  <a:pt x="270" y="32"/>
                  <a:pt x="270" y="32"/>
                  <a:pt x="270" y="32"/>
                </a:cubicBezTo>
                <a:cubicBezTo>
                  <a:pt x="271" y="32"/>
                  <a:pt x="271" y="32"/>
                  <a:pt x="271" y="32"/>
                </a:cubicBezTo>
                <a:cubicBezTo>
                  <a:pt x="271" y="31"/>
                  <a:pt x="271" y="31"/>
                  <a:pt x="271" y="31"/>
                </a:cubicBezTo>
                <a:cubicBezTo>
                  <a:pt x="270" y="31"/>
                  <a:pt x="270" y="31"/>
                  <a:pt x="270" y="31"/>
                </a:cubicBezTo>
                <a:cubicBezTo>
                  <a:pt x="269" y="32"/>
                  <a:pt x="269" y="32"/>
                  <a:pt x="269" y="32"/>
                </a:cubicBezTo>
                <a:cubicBezTo>
                  <a:pt x="269" y="33"/>
                  <a:pt x="269" y="33"/>
                  <a:pt x="269" y="33"/>
                </a:cubicBezTo>
                <a:cubicBezTo>
                  <a:pt x="270" y="33"/>
                  <a:pt x="270" y="33"/>
                  <a:pt x="270" y="33"/>
                </a:cubicBezTo>
                <a:lnTo>
                  <a:pt x="270" y="32"/>
                </a:lnTo>
                <a:close/>
                <a:moveTo>
                  <a:pt x="321" y="13"/>
                </a:moveTo>
                <a:cubicBezTo>
                  <a:pt x="322" y="14"/>
                  <a:pt x="322" y="14"/>
                  <a:pt x="322" y="14"/>
                </a:cubicBezTo>
                <a:cubicBezTo>
                  <a:pt x="322" y="13"/>
                  <a:pt x="322" y="13"/>
                  <a:pt x="322" y="13"/>
                </a:cubicBezTo>
                <a:cubicBezTo>
                  <a:pt x="321" y="12"/>
                  <a:pt x="321" y="12"/>
                  <a:pt x="321" y="12"/>
                </a:cubicBezTo>
                <a:lnTo>
                  <a:pt x="321" y="13"/>
                </a:lnTo>
                <a:close/>
                <a:moveTo>
                  <a:pt x="345" y="3"/>
                </a:moveTo>
                <a:cubicBezTo>
                  <a:pt x="344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3"/>
                  <a:pt x="344" y="3"/>
                  <a:pt x="344" y="3"/>
                </a:cubicBezTo>
                <a:lnTo>
                  <a:pt x="345" y="3"/>
                </a:lnTo>
                <a:close/>
                <a:moveTo>
                  <a:pt x="332" y="6"/>
                </a:moveTo>
                <a:cubicBezTo>
                  <a:pt x="331" y="7"/>
                  <a:pt x="331" y="7"/>
                  <a:pt x="331" y="7"/>
                </a:cubicBezTo>
                <a:cubicBezTo>
                  <a:pt x="332" y="6"/>
                  <a:pt x="332" y="6"/>
                  <a:pt x="332" y="6"/>
                </a:cubicBezTo>
                <a:cubicBezTo>
                  <a:pt x="333" y="7"/>
                  <a:pt x="333" y="7"/>
                  <a:pt x="333" y="7"/>
                </a:cubicBezTo>
                <a:cubicBezTo>
                  <a:pt x="334" y="7"/>
                  <a:pt x="334" y="7"/>
                  <a:pt x="334" y="7"/>
                </a:cubicBezTo>
                <a:cubicBezTo>
                  <a:pt x="335" y="7"/>
                  <a:pt x="335" y="7"/>
                  <a:pt x="335" y="7"/>
                </a:cubicBezTo>
                <a:cubicBezTo>
                  <a:pt x="336" y="7"/>
                  <a:pt x="336" y="7"/>
                  <a:pt x="336" y="7"/>
                </a:cubicBezTo>
                <a:cubicBezTo>
                  <a:pt x="337" y="6"/>
                  <a:pt x="337" y="6"/>
                  <a:pt x="337" y="6"/>
                </a:cubicBezTo>
                <a:cubicBezTo>
                  <a:pt x="338" y="5"/>
                  <a:pt x="338" y="5"/>
                  <a:pt x="338" y="5"/>
                </a:cubicBezTo>
                <a:cubicBezTo>
                  <a:pt x="339" y="5"/>
                  <a:pt x="339" y="5"/>
                  <a:pt x="339" y="5"/>
                </a:cubicBezTo>
                <a:cubicBezTo>
                  <a:pt x="340" y="4"/>
                  <a:pt x="340" y="4"/>
                  <a:pt x="340" y="4"/>
                </a:cubicBezTo>
                <a:cubicBezTo>
                  <a:pt x="340" y="4"/>
                  <a:pt x="340" y="4"/>
                  <a:pt x="340" y="4"/>
                </a:cubicBezTo>
                <a:cubicBezTo>
                  <a:pt x="339" y="4"/>
                  <a:pt x="339" y="4"/>
                  <a:pt x="339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7" y="4"/>
                  <a:pt x="337" y="4"/>
                </a:cubicBezTo>
                <a:cubicBezTo>
                  <a:pt x="338" y="5"/>
                  <a:pt x="338" y="5"/>
                  <a:pt x="338" y="5"/>
                </a:cubicBezTo>
                <a:cubicBezTo>
                  <a:pt x="337" y="5"/>
                  <a:pt x="337" y="5"/>
                  <a:pt x="337" y="5"/>
                </a:cubicBezTo>
                <a:cubicBezTo>
                  <a:pt x="336" y="4"/>
                  <a:pt x="336" y="4"/>
                  <a:pt x="336" y="4"/>
                </a:cubicBezTo>
                <a:cubicBezTo>
                  <a:pt x="335" y="5"/>
                  <a:pt x="335" y="5"/>
                  <a:pt x="335" y="5"/>
                </a:cubicBezTo>
                <a:cubicBezTo>
                  <a:pt x="336" y="5"/>
                  <a:pt x="336" y="5"/>
                  <a:pt x="336" y="5"/>
                </a:cubicBezTo>
                <a:cubicBezTo>
                  <a:pt x="335" y="5"/>
                  <a:pt x="335" y="5"/>
                  <a:pt x="335" y="5"/>
                </a:cubicBezTo>
                <a:cubicBezTo>
                  <a:pt x="334" y="5"/>
                  <a:pt x="334" y="5"/>
                  <a:pt x="334" y="5"/>
                </a:cubicBezTo>
                <a:cubicBezTo>
                  <a:pt x="333" y="5"/>
                  <a:pt x="333" y="5"/>
                  <a:pt x="333" y="5"/>
                </a:cubicBezTo>
                <a:cubicBezTo>
                  <a:pt x="332" y="5"/>
                  <a:pt x="332" y="5"/>
                  <a:pt x="332" y="5"/>
                </a:cubicBezTo>
                <a:cubicBezTo>
                  <a:pt x="331" y="5"/>
                  <a:pt x="331" y="5"/>
                  <a:pt x="331" y="5"/>
                </a:cubicBezTo>
                <a:cubicBezTo>
                  <a:pt x="330" y="5"/>
                  <a:pt x="330" y="5"/>
                  <a:pt x="330" y="5"/>
                </a:cubicBezTo>
                <a:cubicBezTo>
                  <a:pt x="331" y="6"/>
                  <a:pt x="331" y="6"/>
                  <a:pt x="331" y="6"/>
                </a:cubicBezTo>
                <a:lnTo>
                  <a:pt x="332" y="6"/>
                </a:lnTo>
                <a:close/>
                <a:moveTo>
                  <a:pt x="323" y="12"/>
                </a:moveTo>
                <a:cubicBezTo>
                  <a:pt x="324" y="12"/>
                  <a:pt x="324" y="12"/>
                  <a:pt x="324" y="12"/>
                </a:cubicBezTo>
                <a:cubicBezTo>
                  <a:pt x="323" y="12"/>
                  <a:pt x="323" y="12"/>
                  <a:pt x="323" y="12"/>
                </a:cubicBezTo>
                <a:cubicBezTo>
                  <a:pt x="322" y="11"/>
                  <a:pt x="322" y="11"/>
                  <a:pt x="322" y="11"/>
                </a:cubicBezTo>
                <a:cubicBezTo>
                  <a:pt x="322" y="12"/>
                  <a:pt x="322" y="12"/>
                  <a:pt x="322" y="12"/>
                </a:cubicBezTo>
                <a:lnTo>
                  <a:pt x="323" y="12"/>
                </a:lnTo>
                <a:close/>
                <a:moveTo>
                  <a:pt x="343" y="7"/>
                </a:moveTo>
                <a:cubicBezTo>
                  <a:pt x="344" y="7"/>
                  <a:pt x="344" y="7"/>
                  <a:pt x="344" y="7"/>
                </a:cubicBezTo>
                <a:cubicBezTo>
                  <a:pt x="344" y="6"/>
                  <a:pt x="344" y="6"/>
                  <a:pt x="344" y="6"/>
                </a:cubicBezTo>
                <a:cubicBezTo>
                  <a:pt x="344" y="5"/>
                  <a:pt x="344" y="5"/>
                  <a:pt x="344" y="5"/>
                </a:cubicBezTo>
                <a:cubicBezTo>
                  <a:pt x="343" y="5"/>
                  <a:pt x="343" y="5"/>
                  <a:pt x="343" y="5"/>
                </a:cubicBezTo>
                <a:cubicBezTo>
                  <a:pt x="342" y="5"/>
                  <a:pt x="342" y="5"/>
                  <a:pt x="342" y="5"/>
                </a:cubicBezTo>
                <a:cubicBezTo>
                  <a:pt x="341" y="5"/>
                  <a:pt x="341" y="5"/>
                  <a:pt x="341" y="5"/>
                </a:cubicBezTo>
                <a:cubicBezTo>
                  <a:pt x="341" y="6"/>
                  <a:pt x="341" y="6"/>
                  <a:pt x="341" y="6"/>
                </a:cubicBezTo>
                <a:cubicBezTo>
                  <a:pt x="342" y="6"/>
                  <a:pt x="342" y="6"/>
                  <a:pt x="342" y="6"/>
                </a:cubicBezTo>
                <a:lnTo>
                  <a:pt x="343" y="7"/>
                </a:lnTo>
                <a:close/>
                <a:moveTo>
                  <a:pt x="246" y="336"/>
                </a:moveTo>
                <a:cubicBezTo>
                  <a:pt x="245" y="335"/>
                  <a:pt x="245" y="335"/>
                  <a:pt x="245" y="335"/>
                </a:cubicBezTo>
                <a:cubicBezTo>
                  <a:pt x="245" y="334"/>
                  <a:pt x="245" y="334"/>
                  <a:pt x="245" y="334"/>
                </a:cubicBezTo>
                <a:cubicBezTo>
                  <a:pt x="245" y="334"/>
                  <a:pt x="245" y="334"/>
                  <a:pt x="245" y="334"/>
                </a:cubicBezTo>
                <a:cubicBezTo>
                  <a:pt x="244" y="333"/>
                  <a:pt x="244" y="333"/>
                  <a:pt x="244" y="333"/>
                </a:cubicBezTo>
                <a:cubicBezTo>
                  <a:pt x="245" y="333"/>
                  <a:pt x="245" y="333"/>
                  <a:pt x="245" y="333"/>
                </a:cubicBezTo>
                <a:cubicBezTo>
                  <a:pt x="244" y="332"/>
                  <a:pt x="244" y="332"/>
                  <a:pt x="244" y="332"/>
                </a:cubicBezTo>
                <a:cubicBezTo>
                  <a:pt x="244" y="331"/>
                  <a:pt x="244" y="331"/>
                  <a:pt x="244" y="331"/>
                </a:cubicBezTo>
                <a:cubicBezTo>
                  <a:pt x="243" y="331"/>
                  <a:pt x="243" y="331"/>
                  <a:pt x="243" y="331"/>
                </a:cubicBezTo>
                <a:cubicBezTo>
                  <a:pt x="243" y="330"/>
                  <a:pt x="243" y="330"/>
                  <a:pt x="243" y="330"/>
                </a:cubicBezTo>
                <a:cubicBezTo>
                  <a:pt x="242" y="330"/>
                  <a:pt x="242" y="330"/>
                  <a:pt x="242" y="330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40" y="331"/>
                  <a:pt x="240" y="331"/>
                  <a:pt x="240" y="331"/>
                </a:cubicBezTo>
                <a:cubicBezTo>
                  <a:pt x="239" y="331"/>
                  <a:pt x="239" y="331"/>
                  <a:pt x="239" y="331"/>
                </a:cubicBezTo>
                <a:cubicBezTo>
                  <a:pt x="238" y="332"/>
                  <a:pt x="238" y="332"/>
                  <a:pt x="238" y="332"/>
                </a:cubicBezTo>
                <a:cubicBezTo>
                  <a:pt x="238" y="333"/>
                  <a:pt x="238" y="333"/>
                  <a:pt x="238" y="333"/>
                </a:cubicBezTo>
                <a:cubicBezTo>
                  <a:pt x="236" y="334"/>
                  <a:pt x="235" y="336"/>
                  <a:pt x="232" y="334"/>
                </a:cubicBezTo>
                <a:cubicBezTo>
                  <a:pt x="232" y="335"/>
                  <a:pt x="232" y="335"/>
                  <a:pt x="232" y="335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2" y="337"/>
                  <a:pt x="232" y="337"/>
                  <a:pt x="232" y="337"/>
                </a:cubicBezTo>
                <a:cubicBezTo>
                  <a:pt x="233" y="338"/>
                  <a:pt x="233" y="338"/>
                  <a:pt x="233" y="338"/>
                </a:cubicBezTo>
                <a:cubicBezTo>
                  <a:pt x="233" y="338"/>
                  <a:pt x="233" y="338"/>
                  <a:pt x="233" y="338"/>
                </a:cubicBezTo>
                <a:cubicBezTo>
                  <a:pt x="234" y="339"/>
                  <a:pt x="234" y="339"/>
                  <a:pt x="234" y="339"/>
                </a:cubicBezTo>
                <a:cubicBezTo>
                  <a:pt x="234" y="340"/>
                  <a:pt x="234" y="340"/>
                  <a:pt x="234" y="340"/>
                </a:cubicBezTo>
                <a:cubicBezTo>
                  <a:pt x="235" y="341"/>
                  <a:pt x="235" y="341"/>
                  <a:pt x="235" y="341"/>
                </a:cubicBezTo>
                <a:cubicBezTo>
                  <a:pt x="235" y="341"/>
                  <a:pt x="235" y="341"/>
                  <a:pt x="235" y="341"/>
                </a:cubicBezTo>
                <a:cubicBezTo>
                  <a:pt x="235" y="342"/>
                  <a:pt x="235" y="342"/>
                  <a:pt x="235" y="342"/>
                </a:cubicBezTo>
                <a:cubicBezTo>
                  <a:pt x="235" y="343"/>
                  <a:pt x="235" y="343"/>
                  <a:pt x="235" y="343"/>
                </a:cubicBezTo>
                <a:cubicBezTo>
                  <a:pt x="234" y="344"/>
                  <a:pt x="234" y="344"/>
                  <a:pt x="234" y="344"/>
                </a:cubicBezTo>
                <a:cubicBezTo>
                  <a:pt x="234" y="344"/>
                  <a:pt x="234" y="344"/>
                  <a:pt x="234" y="344"/>
                </a:cubicBezTo>
                <a:cubicBezTo>
                  <a:pt x="234" y="345"/>
                  <a:pt x="234" y="345"/>
                  <a:pt x="234" y="345"/>
                </a:cubicBezTo>
                <a:cubicBezTo>
                  <a:pt x="235" y="346"/>
                  <a:pt x="235" y="346"/>
                  <a:pt x="235" y="346"/>
                </a:cubicBezTo>
                <a:cubicBezTo>
                  <a:pt x="235" y="346"/>
                  <a:pt x="235" y="346"/>
                  <a:pt x="235" y="346"/>
                </a:cubicBezTo>
                <a:cubicBezTo>
                  <a:pt x="235" y="347"/>
                  <a:pt x="235" y="347"/>
                  <a:pt x="235" y="347"/>
                </a:cubicBezTo>
                <a:cubicBezTo>
                  <a:pt x="235" y="348"/>
                  <a:pt x="235" y="348"/>
                  <a:pt x="235" y="348"/>
                </a:cubicBezTo>
                <a:cubicBezTo>
                  <a:pt x="234" y="347"/>
                  <a:pt x="234" y="347"/>
                  <a:pt x="234" y="347"/>
                </a:cubicBezTo>
                <a:cubicBezTo>
                  <a:pt x="234" y="348"/>
                  <a:pt x="234" y="348"/>
                  <a:pt x="234" y="348"/>
                </a:cubicBezTo>
                <a:cubicBezTo>
                  <a:pt x="235" y="349"/>
                  <a:pt x="235" y="349"/>
                  <a:pt x="235" y="349"/>
                </a:cubicBezTo>
                <a:cubicBezTo>
                  <a:pt x="234" y="350"/>
                  <a:pt x="234" y="350"/>
                  <a:pt x="234" y="350"/>
                </a:cubicBezTo>
                <a:cubicBezTo>
                  <a:pt x="234" y="351"/>
                  <a:pt x="234" y="351"/>
                  <a:pt x="234" y="351"/>
                </a:cubicBezTo>
                <a:cubicBezTo>
                  <a:pt x="234" y="352"/>
                  <a:pt x="234" y="352"/>
                  <a:pt x="234" y="352"/>
                </a:cubicBezTo>
                <a:cubicBezTo>
                  <a:pt x="234" y="353"/>
                  <a:pt x="234" y="353"/>
                  <a:pt x="234" y="353"/>
                </a:cubicBezTo>
                <a:cubicBezTo>
                  <a:pt x="234" y="354"/>
                  <a:pt x="234" y="354"/>
                  <a:pt x="234" y="354"/>
                </a:cubicBezTo>
                <a:cubicBezTo>
                  <a:pt x="235" y="355"/>
                  <a:pt x="235" y="355"/>
                  <a:pt x="235" y="355"/>
                </a:cubicBezTo>
                <a:cubicBezTo>
                  <a:pt x="234" y="355"/>
                  <a:pt x="234" y="355"/>
                  <a:pt x="234" y="355"/>
                </a:cubicBezTo>
                <a:cubicBezTo>
                  <a:pt x="234" y="356"/>
                  <a:pt x="234" y="356"/>
                  <a:pt x="234" y="356"/>
                </a:cubicBezTo>
                <a:cubicBezTo>
                  <a:pt x="235" y="355"/>
                  <a:pt x="235" y="355"/>
                  <a:pt x="235" y="355"/>
                </a:cubicBezTo>
                <a:cubicBezTo>
                  <a:pt x="236" y="356"/>
                  <a:pt x="236" y="356"/>
                  <a:pt x="236" y="356"/>
                </a:cubicBezTo>
                <a:cubicBezTo>
                  <a:pt x="236" y="357"/>
                  <a:pt x="236" y="357"/>
                  <a:pt x="236" y="357"/>
                </a:cubicBezTo>
                <a:cubicBezTo>
                  <a:pt x="237" y="357"/>
                  <a:pt x="237" y="357"/>
                  <a:pt x="23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40" y="356"/>
                  <a:pt x="240" y="356"/>
                  <a:pt x="240" y="356"/>
                </a:cubicBezTo>
                <a:cubicBezTo>
                  <a:pt x="239" y="355"/>
                  <a:pt x="239" y="355"/>
                  <a:pt x="239" y="355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1" y="353"/>
                  <a:pt x="241" y="353"/>
                  <a:pt x="241" y="353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3" y="355"/>
                  <a:pt x="243" y="355"/>
                  <a:pt x="243" y="355"/>
                </a:cubicBezTo>
                <a:cubicBezTo>
                  <a:pt x="244" y="355"/>
                  <a:pt x="244" y="355"/>
                  <a:pt x="244" y="355"/>
                </a:cubicBezTo>
                <a:cubicBezTo>
                  <a:pt x="244" y="354"/>
                  <a:pt x="244" y="354"/>
                  <a:pt x="244" y="354"/>
                </a:cubicBezTo>
                <a:cubicBezTo>
                  <a:pt x="245" y="353"/>
                  <a:pt x="245" y="353"/>
                  <a:pt x="245" y="353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45" y="351"/>
                  <a:pt x="245" y="351"/>
                  <a:pt x="245" y="351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49"/>
                  <a:pt x="245" y="349"/>
                  <a:pt x="245" y="349"/>
                </a:cubicBezTo>
                <a:cubicBezTo>
                  <a:pt x="245" y="348"/>
                  <a:pt x="246" y="345"/>
                  <a:pt x="246" y="343"/>
                </a:cubicBezTo>
                <a:cubicBezTo>
                  <a:pt x="245" y="342"/>
                  <a:pt x="245" y="342"/>
                  <a:pt x="245" y="342"/>
                </a:cubicBezTo>
                <a:cubicBezTo>
                  <a:pt x="245" y="341"/>
                  <a:pt x="245" y="341"/>
                  <a:pt x="245" y="341"/>
                </a:cubicBezTo>
                <a:cubicBezTo>
                  <a:pt x="245" y="340"/>
                  <a:pt x="245" y="340"/>
                  <a:pt x="245" y="340"/>
                </a:cubicBezTo>
                <a:cubicBezTo>
                  <a:pt x="246" y="339"/>
                  <a:pt x="246" y="339"/>
                  <a:pt x="246" y="339"/>
                </a:cubicBezTo>
                <a:cubicBezTo>
                  <a:pt x="247" y="338"/>
                  <a:pt x="247" y="338"/>
                  <a:pt x="247" y="338"/>
                </a:cubicBezTo>
                <a:cubicBezTo>
                  <a:pt x="246" y="337"/>
                  <a:pt x="246" y="337"/>
                  <a:pt x="246" y="337"/>
                </a:cubicBezTo>
                <a:lnTo>
                  <a:pt x="246" y="336"/>
                </a:lnTo>
                <a:close/>
                <a:moveTo>
                  <a:pt x="251" y="311"/>
                </a:moveTo>
                <a:cubicBezTo>
                  <a:pt x="250" y="311"/>
                  <a:pt x="250" y="311"/>
                  <a:pt x="250" y="311"/>
                </a:cubicBezTo>
                <a:cubicBezTo>
                  <a:pt x="249" y="312"/>
                  <a:pt x="249" y="312"/>
                  <a:pt x="249" y="312"/>
                </a:cubicBezTo>
                <a:cubicBezTo>
                  <a:pt x="250" y="312"/>
                  <a:pt x="250" y="312"/>
                  <a:pt x="250" y="312"/>
                </a:cubicBezTo>
                <a:cubicBezTo>
                  <a:pt x="251" y="312"/>
                  <a:pt x="251" y="312"/>
                  <a:pt x="251" y="312"/>
                </a:cubicBezTo>
                <a:cubicBezTo>
                  <a:pt x="252" y="312"/>
                  <a:pt x="252" y="312"/>
                  <a:pt x="252" y="312"/>
                </a:cubicBezTo>
                <a:cubicBezTo>
                  <a:pt x="252" y="312"/>
                  <a:pt x="252" y="312"/>
                  <a:pt x="252" y="312"/>
                </a:cubicBezTo>
                <a:cubicBezTo>
                  <a:pt x="252" y="311"/>
                  <a:pt x="252" y="311"/>
                  <a:pt x="252" y="311"/>
                </a:cubicBezTo>
                <a:lnTo>
                  <a:pt x="251" y="311"/>
                </a:lnTo>
                <a:close/>
                <a:moveTo>
                  <a:pt x="294" y="377"/>
                </a:moveTo>
                <a:cubicBezTo>
                  <a:pt x="294" y="376"/>
                  <a:pt x="294" y="376"/>
                  <a:pt x="294" y="376"/>
                </a:cubicBezTo>
                <a:cubicBezTo>
                  <a:pt x="294" y="376"/>
                  <a:pt x="294" y="376"/>
                  <a:pt x="294" y="376"/>
                </a:cubicBezTo>
                <a:cubicBezTo>
                  <a:pt x="294" y="375"/>
                  <a:pt x="294" y="375"/>
                  <a:pt x="294" y="375"/>
                </a:cubicBezTo>
                <a:cubicBezTo>
                  <a:pt x="293" y="374"/>
                  <a:pt x="293" y="374"/>
                  <a:pt x="293" y="374"/>
                </a:cubicBezTo>
                <a:cubicBezTo>
                  <a:pt x="294" y="373"/>
                  <a:pt x="294" y="373"/>
                  <a:pt x="294" y="373"/>
                </a:cubicBezTo>
                <a:cubicBezTo>
                  <a:pt x="294" y="372"/>
                  <a:pt x="294" y="372"/>
                  <a:pt x="294" y="372"/>
                </a:cubicBezTo>
                <a:cubicBezTo>
                  <a:pt x="295" y="371"/>
                  <a:pt x="295" y="371"/>
                  <a:pt x="295" y="371"/>
                </a:cubicBezTo>
                <a:cubicBezTo>
                  <a:pt x="295" y="370"/>
                  <a:pt x="295" y="370"/>
                  <a:pt x="295" y="370"/>
                </a:cubicBezTo>
                <a:cubicBezTo>
                  <a:pt x="296" y="368"/>
                  <a:pt x="297" y="367"/>
                  <a:pt x="298" y="365"/>
                </a:cubicBezTo>
                <a:cubicBezTo>
                  <a:pt x="297" y="364"/>
                  <a:pt x="297" y="364"/>
                  <a:pt x="297" y="364"/>
                </a:cubicBezTo>
                <a:cubicBezTo>
                  <a:pt x="296" y="365"/>
                  <a:pt x="296" y="365"/>
                  <a:pt x="296" y="365"/>
                </a:cubicBezTo>
                <a:cubicBezTo>
                  <a:pt x="295" y="365"/>
                  <a:pt x="295" y="365"/>
                  <a:pt x="295" y="365"/>
                </a:cubicBezTo>
                <a:cubicBezTo>
                  <a:pt x="295" y="366"/>
                  <a:pt x="295" y="366"/>
                  <a:pt x="295" y="366"/>
                </a:cubicBezTo>
                <a:cubicBezTo>
                  <a:pt x="294" y="366"/>
                  <a:pt x="294" y="366"/>
                  <a:pt x="294" y="366"/>
                </a:cubicBezTo>
                <a:cubicBezTo>
                  <a:pt x="293" y="366"/>
                  <a:pt x="293" y="366"/>
                  <a:pt x="293" y="366"/>
                </a:cubicBezTo>
                <a:cubicBezTo>
                  <a:pt x="292" y="366"/>
                  <a:pt x="292" y="366"/>
                  <a:pt x="292" y="366"/>
                </a:cubicBezTo>
                <a:cubicBezTo>
                  <a:pt x="291" y="366"/>
                  <a:pt x="291" y="366"/>
                  <a:pt x="291" y="366"/>
                </a:cubicBezTo>
                <a:cubicBezTo>
                  <a:pt x="290" y="366"/>
                  <a:pt x="290" y="366"/>
                  <a:pt x="290" y="366"/>
                </a:cubicBezTo>
                <a:cubicBezTo>
                  <a:pt x="289" y="367"/>
                  <a:pt x="289" y="367"/>
                  <a:pt x="289" y="367"/>
                </a:cubicBezTo>
                <a:cubicBezTo>
                  <a:pt x="288" y="367"/>
                  <a:pt x="288" y="367"/>
                  <a:pt x="288" y="367"/>
                </a:cubicBezTo>
                <a:cubicBezTo>
                  <a:pt x="287" y="368"/>
                  <a:pt x="287" y="368"/>
                  <a:pt x="287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4" y="368"/>
                  <a:pt x="284" y="368"/>
                  <a:pt x="284" y="368"/>
                </a:cubicBezTo>
                <a:cubicBezTo>
                  <a:pt x="282" y="367"/>
                  <a:pt x="282" y="370"/>
                  <a:pt x="278" y="366"/>
                </a:cubicBezTo>
                <a:cubicBezTo>
                  <a:pt x="277" y="366"/>
                  <a:pt x="277" y="366"/>
                  <a:pt x="277" y="366"/>
                </a:cubicBezTo>
                <a:cubicBezTo>
                  <a:pt x="276" y="366"/>
                  <a:pt x="276" y="366"/>
                  <a:pt x="276" y="366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5" y="367"/>
                  <a:pt x="275" y="367"/>
                  <a:pt x="275" y="367"/>
                </a:cubicBezTo>
                <a:cubicBezTo>
                  <a:pt x="274" y="368"/>
                  <a:pt x="274" y="368"/>
                  <a:pt x="274" y="368"/>
                </a:cubicBezTo>
                <a:cubicBezTo>
                  <a:pt x="273" y="367"/>
                  <a:pt x="273" y="367"/>
                  <a:pt x="273" y="367"/>
                </a:cubicBezTo>
                <a:cubicBezTo>
                  <a:pt x="272" y="366"/>
                  <a:pt x="272" y="366"/>
                  <a:pt x="272" y="366"/>
                </a:cubicBezTo>
                <a:cubicBezTo>
                  <a:pt x="272" y="367"/>
                  <a:pt x="272" y="367"/>
                  <a:pt x="272" y="367"/>
                </a:cubicBezTo>
                <a:cubicBezTo>
                  <a:pt x="271" y="367"/>
                  <a:pt x="271" y="367"/>
                  <a:pt x="271" y="367"/>
                </a:cubicBezTo>
                <a:cubicBezTo>
                  <a:pt x="270" y="368"/>
                  <a:pt x="270" y="368"/>
                  <a:pt x="270" y="368"/>
                </a:cubicBezTo>
                <a:cubicBezTo>
                  <a:pt x="270" y="370"/>
                  <a:pt x="270" y="370"/>
                  <a:pt x="270" y="370"/>
                </a:cubicBezTo>
                <a:cubicBezTo>
                  <a:pt x="270" y="371"/>
                  <a:pt x="270" y="371"/>
                  <a:pt x="270" y="371"/>
                </a:cubicBezTo>
                <a:cubicBezTo>
                  <a:pt x="270" y="372"/>
                  <a:pt x="270" y="372"/>
                  <a:pt x="270" y="372"/>
                </a:cubicBezTo>
                <a:cubicBezTo>
                  <a:pt x="271" y="372"/>
                  <a:pt x="271" y="372"/>
                  <a:pt x="271" y="372"/>
                </a:cubicBezTo>
                <a:cubicBezTo>
                  <a:pt x="272" y="373"/>
                  <a:pt x="272" y="373"/>
                  <a:pt x="272" y="373"/>
                </a:cubicBezTo>
                <a:cubicBezTo>
                  <a:pt x="273" y="373"/>
                  <a:pt x="273" y="373"/>
                  <a:pt x="273" y="373"/>
                </a:cubicBezTo>
                <a:cubicBezTo>
                  <a:pt x="273" y="373"/>
                  <a:pt x="273" y="373"/>
                  <a:pt x="273" y="373"/>
                </a:cubicBezTo>
                <a:cubicBezTo>
                  <a:pt x="276" y="373"/>
                  <a:pt x="277" y="375"/>
                  <a:pt x="279" y="376"/>
                </a:cubicBezTo>
                <a:cubicBezTo>
                  <a:pt x="280" y="376"/>
                  <a:pt x="280" y="376"/>
                  <a:pt x="280" y="376"/>
                </a:cubicBezTo>
                <a:cubicBezTo>
                  <a:pt x="281" y="377"/>
                  <a:pt x="281" y="377"/>
                  <a:pt x="281" y="377"/>
                </a:cubicBezTo>
                <a:cubicBezTo>
                  <a:pt x="282" y="378"/>
                  <a:pt x="282" y="378"/>
                  <a:pt x="282" y="378"/>
                </a:cubicBezTo>
                <a:cubicBezTo>
                  <a:pt x="282" y="378"/>
                  <a:pt x="282" y="378"/>
                  <a:pt x="282" y="378"/>
                </a:cubicBezTo>
                <a:cubicBezTo>
                  <a:pt x="283" y="379"/>
                  <a:pt x="283" y="379"/>
                  <a:pt x="283" y="379"/>
                </a:cubicBezTo>
                <a:cubicBezTo>
                  <a:pt x="284" y="379"/>
                  <a:pt x="284" y="379"/>
                  <a:pt x="284" y="379"/>
                </a:cubicBezTo>
                <a:cubicBezTo>
                  <a:pt x="284" y="379"/>
                  <a:pt x="284" y="379"/>
                  <a:pt x="284" y="379"/>
                </a:cubicBezTo>
                <a:cubicBezTo>
                  <a:pt x="285" y="379"/>
                  <a:pt x="285" y="379"/>
                  <a:pt x="285" y="379"/>
                </a:cubicBezTo>
                <a:cubicBezTo>
                  <a:pt x="286" y="379"/>
                  <a:pt x="286" y="379"/>
                  <a:pt x="286" y="379"/>
                </a:cubicBezTo>
                <a:cubicBezTo>
                  <a:pt x="287" y="380"/>
                  <a:pt x="287" y="380"/>
                  <a:pt x="287" y="380"/>
                </a:cubicBezTo>
                <a:cubicBezTo>
                  <a:pt x="287" y="380"/>
                  <a:pt x="287" y="380"/>
                  <a:pt x="287" y="380"/>
                </a:cubicBezTo>
                <a:cubicBezTo>
                  <a:pt x="288" y="381"/>
                  <a:pt x="288" y="381"/>
                  <a:pt x="288" y="381"/>
                </a:cubicBezTo>
                <a:cubicBezTo>
                  <a:pt x="288" y="382"/>
                  <a:pt x="288" y="382"/>
                  <a:pt x="288" y="382"/>
                </a:cubicBezTo>
                <a:cubicBezTo>
                  <a:pt x="289" y="383"/>
                  <a:pt x="289" y="383"/>
                  <a:pt x="289" y="383"/>
                </a:cubicBezTo>
                <a:cubicBezTo>
                  <a:pt x="290" y="383"/>
                  <a:pt x="290" y="383"/>
                  <a:pt x="290" y="383"/>
                </a:cubicBezTo>
                <a:cubicBezTo>
                  <a:pt x="291" y="383"/>
                  <a:pt x="291" y="383"/>
                  <a:pt x="291" y="383"/>
                </a:cubicBezTo>
                <a:cubicBezTo>
                  <a:pt x="292" y="383"/>
                  <a:pt x="292" y="383"/>
                  <a:pt x="292" y="383"/>
                </a:cubicBezTo>
                <a:cubicBezTo>
                  <a:pt x="293" y="383"/>
                  <a:pt x="293" y="383"/>
                  <a:pt x="293" y="383"/>
                </a:cubicBezTo>
                <a:cubicBezTo>
                  <a:pt x="293" y="383"/>
                  <a:pt x="293" y="383"/>
                  <a:pt x="293" y="383"/>
                </a:cubicBezTo>
                <a:cubicBezTo>
                  <a:pt x="294" y="383"/>
                  <a:pt x="294" y="383"/>
                  <a:pt x="294" y="383"/>
                </a:cubicBezTo>
                <a:cubicBezTo>
                  <a:pt x="294" y="382"/>
                  <a:pt x="294" y="382"/>
                  <a:pt x="294" y="382"/>
                </a:cubicBezTo>
                <a:cubicBezTo>
                  <a:pt x="294" y="381"/>
                  <a:pt x="294" y="381"/>
                  <a:pt x="294" y="381"/>
                </a:cubicBezTo>
                <a:cubicBezTo>
                  <a:pt x="295" y="380"/>
                  <a:pt x="295" y="380"/>
                  <a:pt x="295" y="380"/>
                </a:cubicBezTo>
                <a:cubicBezTo>
                  <a:pt x="296" y="379"/>
                  <a:pt x="296" y="379"/>
                  <a:pt x="296" y="379"/>
                </a:cubicBezTo>
                <a:cubicBezTo>
                  <a:pt x="295" y="378"/>
                  <a:pt x="295" y="378"/>
                  <a:pt x="295" y="378"/>
                </a:cubicBezTo>
                <a:lnTo>
                  <a:pt x="294" y="377"/>
                </a:lnTo>
                <a:close/>
                <a:moveTo>
                  <a:pt x="87" y="183"/>
                </a:moveTo>
                <a:cubicBezTo>
                  <a:pt x="88" y="183"/>
                  <a:pt x="88" y="183"/>
                  <a:pt x="88" y="183"/>
                </a:cubicBezTo>
                <a:cubicBezTo>
                  <a:pt x="87" y="182"/>
                  <a:pt x="87" y="182"/>
                  <a:pt x="87" y="182"/>
                </a:cubicBezTo>
                <a:cubicBezTo>
                  <a:pt x="87" y="182"/>
                  <a:pt x="87" y="182"/>
                  <a:pt x="87" y="18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86" y="183"/>
                  <a:pt x="86" y="183"/>
                  <a:pt x="86" y="183"/>
                </a:cubicBezTo>
                <a:lnTo>
                  <a:pt x="87" y="183"/>
                </a:lnTo>
                <a:close/>
                <a:moveTo>
                  <a:pt x="88" y="192"/>
                </a:moveTo>
                <a:cubicBezTo>
                  <a:pt x="89" y="193"/>
                  <a:pt x="89" y="193"/>
                  <a:pt x="89" y="193"/>
                </a:cubicBezTo>
                <a:cubicBezTo>
                  <a:pt x="89" y="192"/>
                  <a:pt x="89" y="192"/>
                  <a:pt x="89" y="192"/>
                </a:cubicBezTo>
                <a:lnTo>
                  <a:pt x="88" y="192"/>
                </a:lnTo>
                <a:close/>
                <a:moveTo>
                  <a:pt x="101" y="171"/>
                </a:moveTo>
                <a:cubicBezTo>
                  <a:pt x="100" y="171"/>
                  <a:pt x="100" y="171"/>
                  <a:pt x="100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101" y="171"/>
                </a:lnTo>
                <a:close/>
                <a:moveTo>
                  <a:pt x="82" y="204"/>
                </a:moveTo>
                <a:cubicBezTo>
                  <a:pt x="83" y="204"/>
                  <a:pt x="83" y="204"/>
                  <a:pt x="83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6" y="203"/>
                  <a:pt x="86" y="203"/>
                  <a:pt x="86" y="203"/>
                </a:cubicBezTo>
                <a:cubicBezTo>
                  <a:pt x="87" y="204"/>
                  <a:pt x="87" y="204"/>
                  <a:pt x="87" y="204"/>
                </a:cubicBezTo>
                <a:cubicBezTo>
                  <a:pt x="86" y="203"/>
                  <a:pt x="86" y="203"/>
                  <a:pt x="86" y="203"/>
                </a:cubicBezTo>
                <a:cubicBezTo>
                  <a:pt x="85" y="204"/>
                  <a:pt x="85" y="204"/>
                  <a:pt x="85" y="204"/>
                </a:cubicBezTo>
                <a:cubicBezTo>
                  <a:pt x="85" y="204"/>
                  <a:pt x="85" y="204"/>
                  <a:pt x="85" y="204"/>
                </a:cubicBezTo>
                <a:cubicBezTo>
                  <a:pt x="84" y="205"/>
                  <a:pt x="84" y="205"/>
                  <a:pt x="84" y="205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2" y="206"/>
                  <a:pt x="82" y="206"/>
                  <a:pt x="82" y="206"/>
                </a:cubicBezTo>
                <a:cubicBezTo>
                  <a:pt x="82" y="206"/>
                  <a:pt x="82" y="206"/>
                  <a:pt x="82" y="206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3" y="207"/>
                  <a:pt x="83" y="207"/>
                  <a:pt x="83" y="207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5" y="207"/>
                  <a:pt x="85" y="207"/>
                  <a:pt x="85" y="207"/>
                </a:cubicBezTo>
                <a:cubicBezTo>
                  <a:pt x="86" y="207"/>
                  <a:pt x="86" y="207"/>
                  <a:pt x="86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4" y="209"/>
                  <a:pt x="84" y="209"/>
                  <a:pt x="84" y="209"/>
                </a:cubicBezTo>
                <a:cubicBezTo>
                  <a:pt x="83" y="210"/>
                  <a:pt x="83" y="210"/>
                  <a:pt x="83" y="210"/>
                </a:cubicBezTo>
                <a:cubicBezTo>
                  <a:pt x="84" y="210"/>
                  <a:pt x="84" y="210"/>
                  <a:pt x="84" y="210"/>
                </a:cubicBezTo>
                <a:cubicBezTo>
                  <a:pt x="85" y="209"/>
                  <a:pt x="85" y="209"/>
                  <a:pt x="85" y="209"/>
                </a:cubicBezTo>
                <a:cubicBezTo>
                  <a:pt x="86" y="209"/>
                  <a:pt x="86" y="209"/>
                  <a:pt x="86" y="209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88" y="208"/>
                  <a:pt x="88" y="208"/>
                  <a:pt x="88" y="208"/>
                </a:cubicBezTo>
                <a:cubicBezTo>
                  <a:pt x="89" y="209"/>
                  <a:pt x="89" y="209"/>
                  <a:pt x="89" y="209"/>
                </a:cubicBezTo>
                <a:cubicBezTo>
                  <a:pt x="88" y="209"/>
                  <a:pt x="88" y="209"/>
                  <a:pt x="88" y="209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86" y="210"/>
                  <a:pt x="86" y="210"/>
                  <a:pt x="86" y="210"/>
                </a:cubicBezTo>
                <a:cubicBezTo>
                  <a:pt x="87" y="210"/>
                  <a:pt x="87" y="210"/>
                  <a:pt x="87" y="210"/>
                </a:cubicBezTo>
                <a:cubicBezTo>
                  <a:pt x="88" y="210"/>
                  <a:pt x="88" y="210"/>
                  <a:pt x="88" y="210"/>
                </a:cubicBezTo>
                <a:cubicBezTo>
                  <a:pt x="87" y="210"/>
                  <a:pt x="87" y="210"/>
                  <a:pt x="87" y="210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9" y="210"/>
                  <a:pt x="89" y="212"/>
                  <a:pt x="92" y="210"/>
                </a:cubicBezTo>
                <a:cubicBezTo>
                  <a:pt x="93" y="210"/>
                  <a:pt x="93" y="210"/>
                  <a:pt x="93" y="210"/>
                </a:cubicBezTo>
                <a:cubicBezTo>
                  <a:pt x="94" y="210"/>
                  <a:pt x="94" y="210"/>
                  <a:pt x="94" y="210"/>
                </a:cubicBezTo>
                <a:cubicBezTo>
                  <a:pt x="95" y="210"/>
                  <a:pt x="95" y="210"/>
                  <a:pt x="95" y="210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97" y="208"/>
                  <a:pt x="97" y="208"/>
                  <a:pt x="97" y="208"/>
                </a:cubicBezTo>
                <a:cubicBezTo>
                  <a:pt x="98" y="208"/>
                  <a:pt x="98" y="208"/>
                  <a:pt x="98" y="208"/>
                </a:cubicBezTo>
                <a:cubicBezTo>
                  <a:pt x="98" y="208"/>
                  <a:pt x="98" y="208"/>
                  <a:pt x="98" y="208"/>
                </a:cubicBezTo>
                <a:cubicBezTo>
                  <a:pt x="98" y="207"/>
                  <a:pt x="98" y="207"/>
                  <a:pt x="98" y="207"/>
                </a:cubicBezTo>
                <a:cubicBezTo>
                  <a:pt x="98" y="206"/>
                  <a:pt x="98" y="206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ubicBezTo>
                  <a:pt x="99" y="206"/>
                  <a:pt x="99" y="206"/>
                  <a:pt x="99" y="206"/>
                </a:cubicBezTo>
                <a:cubicBezTo>
                  <a:pt x="100" y="206"/>
                  <a:pt x="100" y="206"/>
                  <a:pt x="100" y="206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101" y="207"/>
                  <a:pt x="101" y="207"/>
                  <a:pt x="101" y="207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3" y="206"/>
                  <a:pt x="103" y="206"/>
                  <a:pt x="103" y="206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106" y="204"/>
                  <a:pt x="106" y="204"/>
                  <a:pt x="106" y="204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8" y="203"/>
                  <a:pt x="108" y="203"/>
                  <a:pt x="108" y="203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10" y="203"/>
                  <a:pt x="110" y="203"/>
                  <a:pt x="110" y="203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1" y="203"/>
                  <a:pt x="111" y="203"/>
                  <a:pt x="111" y="203"/>
                </a:cubicBezTo>
                <a:cubicBezTo>
                  <a:pt x="111" y="203"/>
                  <a:pt x="111" y="203"/>
                  <a:pt x="111" y="203"/>
                </a:cubicBezTo>
                <a:cubicBezTo>
                  <a:pt x="112" y="203"/>
                  <a:pt x="112" y="203"/>
                  <a:pt x="112" y="203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114" y="203"/>
                  <a:pt x="114" y="203"/>
                  <a:pt x="114" y="203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15" y="201"/>
                  <a:pt x="115" y="201"/>
                  <a:pt x="115" y="201"/>
                </a:cubicBezTo>
                <a:cubicBezTo>
                  <a:pt x="114" y="201"/>
                  <a:pt x="114" y="201"/>
                  <a:pt x="114" y="201"/>
                </a:cubicBezTo>
                <a:cubicBezTo>
                  <a:pt x="115" y="201"/>
                  <a:pt x="115" y="201"/>
                  <a:pt x="115" y="201"/>
                </a:cubicBezTo>
                <a:cubicBezTo>
                  <a:pt x="115" y="201"/>
                  <a:pt x="115" y="201"/>
                  <a:pt x="115" y="201"/>
                </a:cubicBezTo>
                <a:cubicBezTo>
                  <a:pt x="116" y="200"/>
                  <a:pt x="116" y="200"/>
                  <a:pt x="116" y="200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16" y="198"/>
                  <a:pt x="116" y="198"/>
                  <a:pt x="116" y="198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17" y="196"/>
                  <a:pt x="117" y="196"/>
                  <a:pt x="117" y="196"/>
                </a:cubicBezTo>
                <a:cubicBezTo>
                  <a:pt x="118" y="195"/>
                  <a:pt x="118" y="195"/>
                  <a:pt x="118" y="195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8" y="193"/>
                  <a:pt x="118" y="193"/>
                  <a:pt x="118" y="193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8" y="189"/>
                  <a:pt x="118" y="189"/>
                  <a:pt x="118" y="189"/>
                </a:cubicBezTo>
                <a:cubicBezTo>
                  <a:pt x="118" y="189"/>
                  <a:pt x="118" y="189"/>
                  <a:pt x="118" y="189"/>
                </a:cubicBezTo>
                <a:cubicBezTo>
                  <a:pt x="118" y="188"/>
                  <a:pt x="118" y="188"/>
                  <a:pt x="118" y="188"/>
                </a:cubicBezTo>
                <a:cubicBezTo>
                  <a:pt x="118" y="188"/>
                  <a:pt x="118" y="188"/>
                  <a:pt x="118" y="188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7" y="186"/>
                  <a:pt x="118" y="186"/>
                  <a:pt x="117" y="184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8" y="182"/>
                  <a:pt x="118" y="182"/>
                  <a:pt x="118" y="182"/>
                </a:cubicBezTo>
                <a:cubicBezTo>
                  <a:pt x="118" y="182"/>
                  <a:pt x="118" y="182"/>
                  <a:pt x="118" y="182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20" y="182"/>
                  <a:pt x="120" y="182"/>
                  <a:pt x="120" y="182"/>
                </a:cubicBezTo>
                <a:cubicBezTo>
                  <a:pt x="120" y="181"/>
                  <a:pt x="120" y="181"/>
                  <a:pt x="120" y="181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2" y="180"/>
                  <a:pt x="122" y="180"/>
                  <a:pt x="122" y="180"/>
                </a:cubicBezTo>
                <a:cubicBezTo>
                  <a:pt x="123" y="179"/>
                  <a:pt x="123" y="179"/>
                  <a:pt x="123" y="179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3" y="178"/>
                  <a:pt x="123" y="178"/>
                  <a:pt x="123" y="178"/>
                </a:cubicBezTo>
                <a:cubicBezTo>
                  <a:pt x="123" y="178"/>
                  <a:pt x="123" y="178"/>
                  <a:pt x="123" y="178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22" y="175"/>
                  <a:pt x="122" y="175"/>
                  <a:pt x="122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3"/>
                  <a:pt x="123" y="173"/>
                  <a:pt x="123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18" y="169"/>
                  <a:pt x="119" y="168"/>
                  <a:pt x="116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1" y="167"/>
                  <a:pt x="111" y="167"/>
                  <a:pt x="111" y="167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9" y="169"/>
                  <a:pt x="109" y="169"/>
                  <a:pt x="109" y="169"/>
                </a:cubicBezTo>
                <a:cubicBezTo>
                  <a:pt x="109" y="170"/>
                  <a:pt x="109" y="170"/>
                  <a:pt x="109" y="170"/>
                </a:cubicBezTo>
                <a:cubicBezTo>
                  <a:pt x="109" y="171"/>
                  <a:pt x="109" y="171"/>
                  <a:pt x="109" y="171"/>
                </a:cubicBezTo>
                <a:cubicBezTo>
                  <a:pt x="108" y="171"/>
                  <a:pt x="108" y="171"/>
                  <a:pt x="108" y="171"/>
                </a:cubicBezTo>
                <a:cubicBezTo>
                  <a:pt x="108" y="171"/>
                  <a:pt x="108" y="171"/>
                  <a:pt x="108" y="171"/>
                </a:cubicBezTo>
                <a:cubicBezTo>
                  <a:pt x="108" y="171"/>
                  <a:pt x="108" y="171"/>
                  <a:pt x="108" y="171"/>
                </a:cubicBezTo>
                <a:cubicBezTo>
                  <a:pt x="109" y="170"/>
                  <a:pt x="109" y="170"/>
                  <a:pt x="109" y="170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9"/>
                  <a:pt x="107" y="169"/>
                  <a:pt x="10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05" y="169"/>
                  <a:pt x="105" y="169"/>
                  <a:pt x="105" y="169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70"/>
                  <a:pt x="102" y="170"/>
                  <a:pt x="102" y="170"/>
                </a:cubicBezTo>
                <a:cubicBezTo>
                  <a:pt x="101" y="171"/>
                  <a:pt x="101" y="171"/>
                  <a:pt x="101" y="171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01" y="174"/>
                  <a:pt x="101" y="174"/>
                  <a:pt x="101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99" y="174"/>
                  <a:pt x="99" y="174"/>
                  <a:pt x="99" y="174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9" y="175"/>
                  <a:pt x="99" y="175"/>
                  <a:pt x="99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2" y="178"/>
                  <a:pt x="101" y="175"/>
                  <a:pt x="99" y="179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97" y="179"/>
                  <a:pt x="97" y="179"/>
                  <a:pt x="97" y="179"/>
                </a:cubicBezTo>
                <a:cubicBezTo>
                  <a:pt x="96" y="179"/>
                  <a:pt x="96" y="179"/>
                  <a:pt x="96" y="179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80"/>
                  <a:pt x="95" y="180"/>
                  <a:pt x="95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4" y="180"/>
                  <a:pt x="94" y="180"/>
                  <a:pt x="94" y="180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89" y="179"/>
                  <a:pt x="89" y="179"/>
                  <a:pt x="89" y="179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79"/>
                  <a:pt x="88" y="179"/>
                  <a:pt x="88" y="179"/>
                </a:cubicBezTo>
                <a:cubicBezTo>
                  <a:pt x="87" y="180"/>
                  <a:pt x="87" y="180"/>
                  <a:pt x="87" y="180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81"/>
                  <a:pt x="88" y="181"/>
                  <a:pt x="88" y="181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89" y="182"/>
                  <a:pt x="89" y="182"/>
                  <a:pt x="89" y="182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8" y="183"/>
                  <a:pt x="88" y="183"/>
                  <a:pt x="88" y="183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9" y="184"/>
                  <a:pt x="89" y="184"/>
                  <a:pt x="89" y="184"/>
                </a:cubicBezTo>
                <a:cubicBezTo>
                  <a:pt x="90" y="183"/>
                  <a:pt x="90" y="183"/>
                  <a:pt x="90" y="183"/>
                </a:cubicBezTo>
                <a:cubicBezTo>
                  <a:pt x="91" y="184"/>
                  <a:pt x="91" y="184"/>
                  <a:pt x="91" y="184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9" y="187"/>
                  <a:pt x="89" y="187"/>
                  <a:pt x="89" y="187"/>
                </a:cubicBezTo>
                <a:cubicBezTo>
                  <a:pt x="89" y="187"/>
                  <a:pt x="89" y="187"/>
                  <a:pt x="89" y="187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7" y="187"/>
                  <a:pt x="87" y="187"/>
                  <a:pt x="87" y="187"/>
                </a:cubicBezTo>
                <a:cubicBezTo>
                  <a:pt x="87" y="187"/>
                  <a:pt x="87" y="187"/>
                  <a:pt x="87" y="187"/>
                </a:cubicBezTo>
                <a:cubicBezTo>
                  <a:pt x="87" y="187"/>
                  <a:pt x="87" y="187"/>
                  <a:pt x="87" y="187"/>
                </a:cubicBezTo>
                <a:cubicBezTo>
                  <a:pt x="87" y="187"/>
                  <a:pt x="87" y="187"/>
                  <a:pt x="87" y="187"/>
                </a:cubicBezTo>
                <a:cubicBezTo>
                  <a:pt x="86" y="188"/>
                  <a:pt x="86" y="188"/>
                  <a:pt x="86" y="188"/>
                </a:cubicBezTo>
                <a:cubicBezTo>
                  <a:pt x="87" y="188"/>
                  <a:pt x="87" y="188"/>
                  <a:pt x="87" y="188"/>
                </a:cubicBezTo>
                <a:cubicBezTo>
                  <a:pt x="86" y="189"/>
                  <a:pt x="86" y="189"/>
                  <a:pt x="86" y="189"/>
                </a:cubicBezTo>
                <a:cubicBezTo>
                  <a:pt x="87" y="189"/>
                  <a:pt x="87" y="189"/>
                  <a:pt x="87" y="189"/>
                </a:cubicBezTo>
                <a:cubicBezTo>
                  <a:pt x="87" y="189"/>
                  <a:pt x="87" y="189"/>
                  <a:pt x="87" y="189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0" y="190"/>
                  <a:pt x="90" y="190"/>
                  <a:pt x="90" y="190"/>
                </a:cubicBezTo>
                <a:cubicBezTo>
                  <a:pt x="90" y="191"/>
                  <a:pt x="90" y="191"/>
                  <a:pt x="90" y="191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4" y="191"/>
                  <a:pt x="94" y="191"/>
                  <a:pt x="94" y="191"/>
                </a:cubicBezTo>
                <a:cubicBezTo>
                  <a:pt x="94" y="191"/>
                  <a:pt x="94" y="191"/>
                  <a:pt x="94" y="191"/>
                </a:cubicBezTo>
                <a:cubicBezTo>
                  <a:pt x="95" y="191"/>
                  <a:pt x="95" y="191"/>
                  <a:pt x="95" y="191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3" y="192"/>
                  <a:pt x="93" y="192"/>
                  <a:pt x="93" y="192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9" y="198"/>
                  <a:pt x="90" y="196"/>
                  <a:pt x="87" y="199"/>
                </a:cubicBezTo>
                <a:cubicBezTo>
                  <a:pt x="92" y="197"/>
                  <a:pt x="91" y="200"/>
                  <a:pt x="94" y="196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6" y="197"/>
                  <a:pt x="96" y="197"/>
                  <a:pt x="96" y="197"/>
                </a:cubicBezTo>
                <a:cubicBezTo>
                  <a:pt x="93" y="198"/>
                  <a:pt x="91" y="199"/>
                  <a:pt x="88" y="199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6" y="202"/>
                  <a:pt x="86" y="202"/>
                  <a:pt x="86" y="202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4" y="202"/>
                  <a:pt x="84" y="202"/>
                  <a:pt x="84" y="202"/>
                </a:cubicBezTo>
                <a:cubicBezTo>
                  <a:pt x="83" y="202"/>
                  <a:pt x="83" y="202"/>
                  <a:pt x="83" y="202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81" y="203"/>
                  <a:pt x="81" y="203"/>
                  <a:pt x="81" y="203"/>
                </a:cubicBezTo>
                <a:cubicBezTo>
                  <a:pt x="81" y="204"/>
                  <a:pt x="81" y="204"/>
                  <a:pt x="81" y="204"/>
                </a:cubicBezTo>
                <a:lnTo>
                  <a:pt x="82" y="204"/>
                </a:lnTo>
                <a:close/>
                <a:moveTo>
                  <a:pt x="121" y="3"/>
                </a:moveTo>
                <a:cubicBezTo>
                  <a:pt x="122" y="2"/>
                  <a:pt x="122" y="2"/>
                  <a:pt x="122" y="2"/>
                </a:cubicBezTo>
                <a:cubicBezTo>
                  <a:pt x="123" y="2"/>
                  <a:pt x="123" y="2"/>
                  <a:pt x="123" y="2"/>
                </a:cubicBezTo>
                <a:cubicBezTo>
                  <a:pt x="123" y="2"/>
                  <a:pt x="123" y="2"/>
                  <a:pt x="123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5" y="2"/>
                  <a:pt x="125" y="2"/>
                  <a:pt x="125" y="2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2" y="2"/>
                  <a:pt x="122" y="2"/>
                  <a:pt x="122" y="2"/>
                </a:cubicBezTo>
                <a:cubicBezTo>
                  <a:pt x="121" y="2"/>
                  <a:pt x="121" y="2"/>
                  <a:pt x="121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4"/>
                  <a:pt x="119" y="4"/>
                  <a:pt x="119" y="4"/>
                </a:cubicBezTo>
                <a:cubicBezTo>
                  <a:pt x="120" y="3"/>
                  <a:pt x="120" y="3"/>
                  <a:pt x="120" y="3"/>
                </a:cubicBezTo>
                <a:lnTo>
                  <a:pt x="121" y="3"/>
                </a:lnTo>
                <a:close/>
                <a:moveTo>
                  <a:pt x="76" y="63"/>
                </a:moveTo>
                <a:cubicBezTo>
                  <a:pt x="74" y="62"/>
                  <a:pt x="74" y="62"/>
                  <a:pt x="74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6" y="63"/>
                  <a:pt x="76" y="63"/>
                  <a:pt x="76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1"/>
                  <a:pt x="78" y="61"/>
                  <a:pt x="78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6" y="59"/>
                  <a:pt x="76" y="59"/>
                  <a:pt x="76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8" y="57"/>
                  <a:pt x="78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4"/>
                  <a:pt x="73" y="54"/>
                  <a:pt x="73" y="54"/>
                </a:cubicBezTo>
                <a:cubicBezTo>
                  <a:pt x="72" y="54"/>
                  <a:pt x="71" y="55"/>
                  <a:pt x="69" y="55"/>
                </a:cubicBezTo>
                <a:cubicBezTo>
                  <a:pt x="70" y="54"/>
                  <a:pt x="70" y="54"/>
                  <a:pt x="70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2"/>
                  <a:pt x="71" y="52"/>
                  <a:pt x="71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8" y="51"/>
                  <a:pt x="68" y="51"/>
                  <a:pt x="68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49"/>
                  <a:pt x="71" y="49"/>
                  <a:pt x="71" y="49"/>
                </a:cubicBez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0" y="49"/>
                  <a:pt x="70" y="49"/>
                  <a:pt x="70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7" y="50"/>
                  <a:pt x="67" y="50"/>
                  <a:pt x="67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0"/>
                  <a:pt x="66" y="50"/>
                  <a:pt x="66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3" y="47"/>
                  <a:pt x="63" y="47"/>
                  <a:pt x="63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9"/>
                  <a:pt x="59" y="49"/>
                  <a:pt x="59" y="49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2" y="51"/>
                  <a:pt x="52" y="51"/>
                  <a:pt x="52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1"/>
                  <a:pt x="47" y="50"/>
                  <a:pt x="45" y="50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5" y="52"/>
                  <a:pt x="45" y="52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3" y="50"/>
                  <a:pt x="41" y="50"/>
                  <a:pt x="40" y="51"/>
                </a:cubicBezTo>
                <a:cubicBezTo>
                  <a:pt x="40" y="52"/>
                  <a:pt x="40" y="52"/>
                  <a:pt x="40" y="52"/>
                </a:cubicBezTo>
                <a:cubicBezTo>
                  <a:pt x="39" y="51"/>
                  <a:pt x="39" y="51"/>
                  <a:pt x="39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4"/>
                  <a:pt x="35" y="54"/>
                  <a:pt x="35" y="54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2"/>
                  <a:pt x="33" y="52"/>
                  <a:pt x="33" y="52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2"/>
                  <a:pt x="30" y="52"/>
                  <a:pt x="30" y="52"/>
                </a:cubicBezTo>
                <a:cubicBezTo>
                  <a:pt x="29" y="54"/>
                  <a:pt x="32" y="54"/>
                  <a:pt x="29" y="57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3" y="58"/>
                  <a:pt x="23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3" y="52"/>
                  <a:pt x="23" y="52"/>
                  <a:pt x="23" y="52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7"/>
                  <a:pt x="16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4" y="47"/>
                  <a:pt x="14" y="47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49"/>
                  <a:pt x="14" y="49"/>
                  <a:pt x="14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3"/>
                  <a:pt x="15" y="53"/>
                  <a:pt x="15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8" y="52"/>
                  <a:pt x="8" y="52"/>
                  <a:pt x="8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3"/>
                  <a:pt x="6" y="53"/>
                  <a:pt x="6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9" y="54"/>
                  <a:pt x="9" y="54"/>
                  <a:pt x="9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1" y="55"/>
                  <a:pt x="0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5" y="58"/>
                  <a:pt x="7" y="57"/>
                  <a:pt x="8" y="58"/>
                </a:cubicBezTo>
                <a:cubicBezTo>
                  <a:pt x="9" y="57"/>
                  <a:pt x="9" y="57"/>
                  <a:pt x="9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7"/>
                  <a:pt x="12" y="57"/>
                  <a:pt x="12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7"/>
                  <a:pt x="14" y="57"/>
                  <a:pt x="14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8"/>
                  <a:pt x="17" y="58"/>
                  <a:pt x="17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4" y="60"/>
                  <a:pt x="14" y="60"/>
                  <a:pt x="14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2"/>
                  <a:pt x="11" y="62"/>
                  <a:pt x="11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63"/>
                  <a:pt x="7" y="63"/>
                  <a:pt x="7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4" y="64"/>
                  <a:pt x="4" y="64"/>
                  <a:pt x="4" y="64"/>
                </a:cubicBezTo>
                <a:cubicBezTo>
                  <a:pt x="3" y="63"/>
                  <a:pt x="3" y="63"/>
                  <a:pt x="3" y="63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5"/>
                  <a:pt x="1" y="65"/>
                  <a:pt x="1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6" y="64"/>
                  <a:pt x="6" y="64"/>
                  <a:pt x="6" y="64"/>
                </a:cubicBezTo>
                <a:cubicBezTo>
                  <a:pt x="7" y="65"/>
                  <a:pt x="7" y="65"/>
                  <a:pt x="7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68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5"/>
                  <a:pt x="8" y="75"/>
                  <a:pt x="8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10" y="75"/>
                  <a:pt x="10" y="75"/>
                  <a:pt x="10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3" y="75"/>
                  <a:pt x="13" y="75"/>
                  <a:pt x="13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5" y="74"/>
                  <a:pt x="15" y="74"/>
                  <a:pt x="15" y="74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9" y="74"/>
                  <a:pt x="19" y="74"/>
                  <a:pt x="19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20" y="75"/>
                  <a:pt x="20" y="75"/>
                  <a:pt x="20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5" y="77"/>
                  <a:pt x="25" y="77"/>
                  <a:pt x="25" y="77"/>
                </a:cubicBezTo>
                <a:cubicBezTo>
                  <a:pt x="26" y="78"/>
                  <a:pt x="26" y="78"/>
                  <a:pt x="26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8" y="78"/>
                  <a:pt x="28" y="78"/>
                  <a:pt x="28" y="78"/>
                </a:cubicBezTo>
                <a:cubicBezTo>
                  <a:pt x="29" y="78"/>
                  <a:pt x="32" y="79"/>
                  <a:pt x="33" y="79"/>
                </a:cubicBezTo>
                <a:cubicBezTo>
                  <a:pt x="36" y="79"/>
                  <a:pt x="36" y="80"/>
                  <a:pt x="39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6"/>
                  <a:pt x="43" y="76"/>
                  <a:pt x="43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7" y="75"/>
                  <a:pt x="47" y="75"/>
                  <a:pt x="47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4"/>
                  <a:pt x="50" y="74"/>
                  <a:pt x="50" y="74"/>
                </a:cubicBezTo>
                <a:cubicBezTo>
                  <a:pt x="51" y="74"/>
                  <a:pt x="51" y="74"/>
                  <a:pt x="51" y="74"/>
                </a:cubicBezTo>
                <a:cubicBezTo>
                  <a:pt x="51" y="75"/>
                  <a:pt x="51" y="75"/>
                  <a:pt x="51" y="75"/>
                </a:cubicBezTo>
                <a:cubicBezTo>
                  <a:pt x="55" y="74"/>
                  <a:pt x="55" y="73"/>
                  <a:pt x="58" y="72"/>
                </a:cubicBezTo>
                <a:cubicBezTo>
                  <a:pt x="59" y="71"/>
                  <a:pt x="59" y="71"/>
                  <a:pt x="59" y="71"/>
                </a:cubicBezTo>
                <a:cubicBezTo>
                  <a:pt x="60" y="71"/>
                  <a:pt x="60" y="71"/>
                  <a:pt x="60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0"/>
                  <a:pt x="62" y="70"/>
                  <a:pt x="62" y="70"/>
                </a:cubicBezTo>
                <a:cubicBezTo>
                  <a:pt x="63" y="69"/>
                  <a:pt x="63" y="69"/>
                  <a:pt x="63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4" y="70"/>
                  <a:pt x="64" y="70"/>
                  <a:pt x="64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67"/>
                  <a:pt x="70" y="67"/>
                  <a:pt x="70" y="67"/>
                </a:cubicBezTo>
                <a:cubicBezTo>
                  <a:pt x="69" y="67"/>
                  <a:pt x="69" y="67"/>
                  <a:pt x="69" y="67"/>
                </a:cubicBezTo>
                <a:cubicBezTo>
                  <a:pt x="70" y="66"/>
                  <a:pt x="70" y="66"/>
                  <a:pt x="70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2" y="66"/>
                  <a:pt x="72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5"/>
                  <a:pt x="73" y="65"/>
                  <a:pt x="7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4" y="64"/>
                  <a:pt x="74" y="64"/>
                  <a:pt x="74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4" y="63"/>
                  <a:pt x="74" y="63"/>
                  <a:pt x="74" y="63"/>
                </a:cubicBezTo>
                <a:cubicBezTo>
                  <a:pt x="75" y="63"/>
                  <a:pt x="75" y="63"/>
                  <a:pt x="75" y="63"/>
                </a:cubicBezTo>
                <a:lnTo>
                  <a:pt x="76" y="63"/>
                </a:lnTo>
                <a:close/>
                <a:moveTo>
                  <a:pt x="198" y="209"/>
                </a:moveTo>
                <a:cubicBezTo>
                  <a:pt x="199" y="209"/>
                  <a:pt x="199" y="209"/>
                  <a:pt x="199" y="209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197" y="208"/>
                  <a:pt x="197" y="208"/>
                  <a:pt x="197" y="208"/>
                </a:cubicBezTo>
                <a:cubicBezTo>
                  <a:pt x="198" y="209"/>
                  <a:pt x="198" y="209"/>
                  <a:pt x="198" y="209"/>
                </a:cubicBezTo>
                <a:close/>
                <a:moveTo>
                  <a:pt x="199" y="208"/>
                </a:moveTo>
                <a:cubicBezTo>
                  <a:pt x="200" y="208"/>
                  <a:pt x="200" y="208"/>
                  <a:pt x="200" y="208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201" y="208"/>
                  <a:pt x="201" y="207"/>
                  <a:pt x="199" y="207"/>
                </a:cubicBezTo>
                <a:cubicBezTo>
                  <a:pt x="198" y="207"/>
                  <a:pt x="198" y="207"/>
                  <a:pt x="198" y="207"/>
                </a:cubicBezTo>
                <a:cubicBezTo>
                  <a:pt x="199" y="207"/>
                  <a:pt x="199" y="207"/>
                  <a:pt x="199" y="207"/>
                </a:cubicBezTo>
                <a:lnTo>
                  <a:pt x="199" y="208"/>
                </a:lnTo>
                <a:close/>
                <a:moveTo>
                  <a:pt x="206" y="194"/>
                </a:moveTo>
                <a:cubicBezTo>
                  <a:pt x="207" y="193"/>
                  <a:pt x="207" y="193"/>
                  <a:pt x="207" y="193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205" y="193"/>
                  <a:pt x="205" y="193"/>
                  <a:pt x="205" y="193"/>
                </a:cubicBezTo>
                <a:cubicBezTo>
                  <a:pt x="206" y="194"/>
                  <a:pt x="206" y="194"/>
                  <a:pt x="206" y="194"/>
                </a:cubicBezTo>
                <a:close/>
                <a:moveTo>
                  <a:pt x="208" y="190"/>
                </a:moveTo>
                <a:cubicBezTo>
                  <a:pt x="207" y="191"/>
                  <a:pt x="207" y="191"/>
                  <a:pt x="207" y="191"/>
                </a:cubicBezTo>
                <a:cubicBezTo>
                  <a:pt x="208" y="191"/>
                  <a:pt x="208" y="191"/>
                  <a:pt x="208" y="191"/>
                </a:cubicBezTo>
                <a:lnTo>
                  <a:pt x="208" y="190"/>
                </a:lnTo>
                <a:close/>
                <a:moveTo>
                  <a:pt x="211" y="189"/>
                </a:moveTo>
                <a:cubicBezTo>
                  <a:pt x="212" y="189"/>
                  <a:pt x="212" y="189"/>
                  <a:pt x="212" y="189"/>
                </a:cubicBezTo>
                <a:cubicBezTo>
                  <a:pt x="211" y="189"/>
                  <a:pt x="211" y="189"/>
                  <a:pt x="211" y="189"/>
                </a:cubicBezTo>
                <a:cubicBezTo>
                  <a:pt x="210" y="189"/>
                  <a:pt x="210" y="189"/>
                  <a:pt x="210" y="189"/>
                </a:cubicBezTo>
                <a:cubicBezTo>
                  <a:pt x="209" y="190"/>
                  <a:pt x="209" y="190"/>
                  <a:pt x="209" y="190"/>
                </a:cubicBezTo>
                <a:cubicBezTo>
                  <a:pt x="210" y="189"/>
                  <a:pt x="210" y="189"/>
                  <a:pt x="210" y="189"/>
                </a:cubicBezTo>
                <a:lnTo>
                  <a:pt x="211" y="189"/>
                </a:lnTo>
                <a:close/>
                <a:moveTo>
                  <a:pt x="213" y="189"/>
                </a:moveTo>
                <a:cubicBezTo>
                  <a:pt x="214" y="189"/>
                  <a:pt x="214" y="189"/>
                  <a:pt x="214" y="189"/>
                </a:cubicBezTo>
                <a:cubicBezTo>
                  <a:pt x="215" y="188"/>
                  <a:pt x="215" y="188"/>
                  <a:pt x="215" y="188"/>
                </a:cubicBezTo>
                <a:cubicBezTo>
                  <a:pt x="214" y="188"/>
                  <a:pt x="214" y="188"/>
                  <a:pt x="214" y="188"/>
                </a:cubicBezTo>
                <a:lnTo>
                  <a:pt x="213" y="189"/>
                </a:lnTo>
                <a:close/>
                <a:moveTo>
                  <a:pt x="401" y="381"/>
                </a:moveTo>
                <a:cubicBezTo>
                  <a:pt x="400" y="382"/>
                  <a:pt x="400" y="382"/>
                  <a:pt x="400" y="382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0" y="384"/>
                  <a:pt x="400" y="384"/>
                  <a:pt x="400" y="384"/>
                </a:cubicBezTo>
                <a:cubicBezTo>
                  <a:pt x="400" y="383"/>
                  <a:pt x="400" y="383"/>
                  <a:pt x="400" y="383"/>
                </a:cubicBezTo>
                <a:cubicBezTo>
                  <a:pt x="401" y="383"/>
                  <a:pt x="401" y="383"/>
                  <a:pt x="401" y="383"/>
                </a:cubicBezTo>
                <a:cubicBezTo>
                  <a:pt x="403" y="381"/>
                  <a:pt x="403" y="381"/>
                  <a:pt x="403" y="381"/>
                </a:cubicBezTo>
                <a:cubicBezTo>
                  <a:pt x="402" y="381"/>
                  <a:pt x="402" y="381"/>
                  <a:pt x="402" y="381"/>
                </a:cubicBezTo>
                <a:lnTo>
                  <a:pt x="401" y="381"/>
                </a:lnTo>
                <a:close/>
                <a:moveTo>
                  <a:pt x="370" y="370"/>
                </a:moveTo>
                <a:cubicBezTo>
                  <a:pt x="371" y="370"/>
                  <a:pt x="371" y="370"/>
                  <a:pt x="371" y="370"/>
                </a:cubicBezTo>
                <a:cubicBezTo>
                  <a:pt x="372" y="371"/>
                  <a:pt x="372" y="371"/>
                  <a:pt x="372" y="371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71"/>
                  <a:pt x="373" y="371"/>
                  <a:pt x="373" y="371"/>
                </a:cubicBezTo>
                <a:cubicBezTo>
                  <a:pt x="373" y="370"/>
                  <a:pt x="373" y="370"/>
                  <a:pt x="373" y="370"/>
                </a:cubicBezTo>
                <a:cubicBezTo>
                  <a:pt x="373" y="369"/>
                  <a:pt x="373" y="369"/>
                  <a:pt x="373" y="369"/>
                </a:cubicBezTo>
                <a:cubicBezTo>
                  <a:pt x="373" y="368"/>
                  <a:pt x="373" y="368"/>
                  <a:pt x="373" y="368"/>
                </a:cubicBezTo>
                <a:cubicBezTo>
                  <a:pt x="373" y="367"/>
                  <a:pt x="373" y="367"/>
                  <a:pt x="373" y="367"/>
                </a:cubicBezTo>
                <a:cubicBezTo>
                  <a:pt x="373" y="366"/>
                  <a:pt x="373" y="366"/>
                  <a:pt x="373" y="366"/>
                </a:cubicBezTo>
                <a:cubicBezTo>
                  <a:pt x="373" y="365"/>
                  <a:pt x="373" y="365"/>
                  <a:pt x="373" y="365"/>
                </a:cubicBezTo>
                <a:cubicBezTo>
                  <a:pt x="372" y="364"/>
                  <a:pt x="372" y="364"/>
                  <a:pt x="372" y="364"/>
                </a:cubicBezTo>
                <a:cubicBezTo>
                  <a:pt x="370" y="364"/>
                  <a:pt x="370" y="364"/>
                  <a:pt x="370" y="364"/>
                </a:cubicBezTo>
                <a:cubicBezTo>
                  <a:pt x="370" y="364"/>
                  <a:pt x="370" y="364"/>
                  <a:pt x="370" y="364"/>
                </a:cubicBezTo>
                <a:cubicBezTo>
                  <a:pt x="369" y="363"/>
                  <a:pt x="369" y="363"/>
                  <a:pt x="369" y="363"/>
                </a:cubicBezTo>
                <a:cubicBezTo>
                  <a:pt x="369" y="362"/>
                  <a:pt x="369" y="362"/>
                  <a:pt x="369" y="362"/>
                </a:cubicBezTo>
                <a:cubicBezTo>
                  <a:pt x="368" y="362"/>
                  <a:pt x="368" y="362"/>
                  <a:pt x="368" y="362"/>
                </a:cubicBezTo>
                <a:cubicBezTo>
                  <a:pt x="367" y="362"/>
                  <a:pt x="367" y="362"/>
                  <a:pt x="367" y="362"/>
                </a:cubicBezTo>
                <a:cubicBezTo>
                  <a:pt x="366" y="362"/>
                  <a:pt x="366" y="362"/>
                  <a:pt x="366" y="362"/>
                </a:cubicBezTo>
                <a:cubicBezTo>
                  <a:pt x="366" y="361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5" y="360"/>
                  <a:pt x="365" y="360"/>
                  <a:pt x="365" y="360"/>
                </a:cubicBezTo>
                <a:cubicBezTo>
                  <a:pt x="364" y="360"/>
                  <a:pt x="364" y="360"/>
                  <a:pt x="364" y="360"/>
                </a:cubicBezTo>
                <a:cubicBezTo>
                  <a:pt x="364" y="359"/>
                  <a:pt x="364" y="359"/>
                  <a:pt x="364" y="359"/>
                </a:cubicBezTo>
                <a:cubicBezTo>
                  <a:pt x="363" y="359"/>
                  <a:pt x="363" y="359"/>
                  <a:pt x="363" y="359"/>
                </a:cubicBezTo>
                <a:cubicBezTo>
                  <a:pt x="361" y="358"/>
                  <a:pt x="361" y="358"/>
                  <a:pt x="361" y="358"/>
                </a:cubicBezTo>
                <a:cubicBezTo>
                  <a:pt x="360" y="358"/>
                  <a:pt x="360" y="358"/>
                  <a:pt x="360" y="358"/>
                </a:cubicBezTo>
                <a:cubicBezTo>
                  <a:pt x="360" y="357"/>
                  <a:pt x="360" y="357"/>
                  <a:pt x="360" y="357"/>
                </a:cubicBezTo>
                <a:cubicBezTo>
                  <a:pt x="361" y="358"/>
                  <a:pt x="363" y="357"/>
                  <a:pt x="364" y="356"/>
                </a:cubicBezTo>
                <a:cubicBezTo>
                  <a:pt x="363" y="356"/>
                  <a:pt x="363" y="356"/>
                  <a:pt x="363" y="356"/>
                </a:cubicBezTo>
                <a:cubicBezTo>
                  <a:pt x="362" y="355"/>
                  <a:pt x="362" y="355"/>
                  <a:pt x="362" y="355"/>
                </a:cubicBezTo>
                <a:cubicBezTo>
                  <a:pt x="362" y="354"/>
                  <a:pt x="362" y="354"/>
                  <a:pt x="362" y="354"/>
                </a:cubicBezTo>
                <a:cubicBezTo>
                  <a:pt x="362" y="353"/>
                  <a:pt x="362" y="353"/>
                  <a:pt x="362" y="353"/>
                </a:cubicBezTo>
                <a:cubicBezTo>
                  <a:pt x="362" y="352"/>
                  <a:pt x="362" y="352"/>
                  <a:pt x="362" y="352"/>
                </a:cubicBezTo>
                <a:cubicBezTo>
                  <a:pt x="363" y="352"/>
                  <a:pt x="363" y="352"/>
                  <a:pt x="363" y="352"/>
                </a:cubicBezTo>
                <a:cubicBezTo>
                  <a:pt x="364" y="352"/>
                  <a:pt x="364" y="352"/>
                  <a:pt x="364" y="352"/>
                </a:cubicBezTo>
                <a:cubicBezTo>
                  <a:pt x="365" y="353"/>
                  <a:pt x="365" y="353"/>
                  <a:pt x="365" y="353"/>
                </a:cubicBezTo>
                <a:cubicBezTo>
                  <a:pt x="365" y="354"/>
                  <a:pt x="365" y="354"/>
                  <a:pt x="365" y="354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5" y="355"/>
                  <a:pt x="365" y="355"/>
                  <a:pt x="365" y="355"/>
                </a:cubicBezTo>
                <a:cubicBezTo>
                  <a:pt x="366" y="354"/>
                  <a:pt x="366" y="354"/>
                  <a:pt x="366" y="354"/>
                </a:cubicBezTo>
                <a:cubicBezTo>
                  <a:pt x="365" y="352"/>
                  <a:pt x="363" y="350"/>
                  <a:pt x="362" y="349"/>
                </a:cubicBezTo>
                <a:cubicBezTo>
                  <a:pt x="362" y="349"/>
                  <a:pt x="362" y="349"/>
                  <a:pt x="362" y="349"/>
                </a:cubicBezTo>
                <a:cubicBezTo>
                  <a:pt x="361" y="347"/>
                  <a:pt x="361" y="347"/>
                  <a:pt x="361" y="347"/>
                </a:cubicBezTo>
                <a:cubicBezTo>
                  <a:pt x="360" y="346"/>
                  <a:pt x="360" y="346"/>
                  <a:pt x="360" y="346"/>
                </a:cubicBezTo>
                <a:cubicBezTo>
                  <a:pt x="360" y="346"/>
                  <a:pt x="360" y="346"/>
                  <a:pt x="360" y="346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9" y="344"/>
                  <a:pt x="359" y="344"/>
                  <a:pt x="359" y="344"/>
                </a:cubicBezTo>
                <a:cubicBezTo>
                  <a:pt x="359" y="344"/>
                  <a:pt x="359" y="344"/>
                  <a:pt x="359" y="344"/>
                </a:cubicBezTo>
                <a:cubicBezTo>
                  <a:pt x="358" y="343"/>
                  <a:pt x="358" y="343"/>
                  <a:pt x="358" y="343"/>
                </a:cubicBezTo>
                <a:cubicBezTo>
                  <a:pt x="359" y="342"/>
                  <a:pt x="359" y="342"/>
                  <a:pt x="359" y="342"/>
                </a:cubicBezTo>
                <a:cubicBezTo>
                  <a:pt x="359" y="341"/>
                  <a:pt x="359" y="341"/>
                  <a:pt x="359" y="341"/>
                </a:cubicBezTo>
                <a:cubicBezTo>
                  <a:pt x="359" y="340"/>
                  <a:pt x="359" y="340"/>
                  <a:pt x="359" y="340"/>
                </a:cubicBezTo>
                <a:cubicBezTo>
                  <a:pt x="359" y="339"/>
                  <a:pt x="359" y="339"/>
                  <a:pt x="359" y="339"/>
                </a:cubicBezTo>
                <a:cubicBezTo>
                  <a:pt x="359" y="339"/>
                  <a:pt x="359" y="339"/>
                  <a:pt x="359" y="339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1" y="337"/>
                  <a:pt x="361" y="337"/>
                  <a:pt x="361" y="337"/>
                </a:cubicBezTo>
                <a:cubicBezTo>
                  <a:pt x="362" y="337"/>
                  <a:pt x="362" y="337"/>
                  <a:pt x="362" y="337"/>
                </a:cubicBezTo>
                <a:cubicBezTo>
                  <a:pt x="362" y="338"/>
                  <a:pt x="362" y="338"/>
                  <a:pt x="362" y="338"/>
                </a:cubicBezTo>
                <a:cubicBezTo>
                  <a:pt x="361" y="339"/>
                  <a:pt x="361" y="339"/>
                  <a:pt x="361" y="339"/>
                </a:cubicBezTo>
                <a:cubicBezTo>
                  <a:pt x="362" y="340"/>
                  <a:pt x="362" y="340"/>
                  <a:pt x="362" y="340"/>
                </a:cubicBezTo>
                <a:cubicBezTo>
                  <a:pt x="363" y="341"/>
                  <a:pt x="363" y="341"/>
                  <a:pt x="363" y="341"/>
                </a:cubicBezTo>
                <a:cubicBezTo>
                  <a:pt x="364" y="341"/>
                  <a:pt x="364" y="341"/>
                  <a:pt x="364" y="341"/>
                </a:cubicBezTo>
                <a:cubicBezTo>
                  <a:pt x="365" y="342"/>
                  <a:pt x="365" y="342"/>
                  <a:pt x="365" y="342"/>
                </a:cubicBezTo>
                <a:cubicBezTo>
                  <a:pt x="365" y="343"/>
                  <a:pt x="365" y="343"/>
                  <a:pt x="365" y="343"/>
                </a:cubicBezTo>
                <a:cubicBezTo>
                  <a:pt x="366" y="344"/>
                  <a:pt x="366" y="344"/>
                  <a:pt x="366" y="344"/>
                </a:cubicBezTo>
                <a:cubicBezTo>
                  <a:pt x="366" y="345"/>
                  <a:pt x="366" y="345"/>
                  <a:pt x="366" y="345"/>
                </a:cubicBezTo>
                <a:cubicBezTo>
                  <a:pt x="367" y="345"/>
                  <a:pt x="367" y="345"/>
                  <a:pt x="367" y="345"/>
                </a:cubicBezTo>
                <a:cubicBezTo>
                  <a:pt x="368" y="345"/>
                  <a:pt x="368" y="345"/>
                  <a:pt x="368" y="345"/>
                </a:cubicBezTo>
                <a:cubicBezTo>
                  <a:pt x="369" y="345"/>
                  <a:pt x="369" y="345"/>
                  <a:pt x="369" y="345"/>
                </a:cubicBezTo>
                <a:cubicBezTo>
                  <a:pt x="368" y="344"/>
                  <a:pt x="368" y="344"/>
                  <a:pt x="368" y="34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366" y="343"/>
                  <a:pt x="366" y="343"/>
                  <a:pt x="366" y="343"/>
                </a:cubicBezTo>
                <a:cubicBezTo>
                  <a:pt x="365" y="342"/>
                  <a:pt x="365" y="342"/>
                  <a:pt x="365" y="342"/>
                </a:cubicBezTo>
                <a:cubicBezTo>
                  <a:pt x="366" y="341"/>
                  <a:pt x="366" y="341"/>
                  <a:pt x="366" y="341"/>
                </a:cubicBezTo>
                <a:cubicBezTo>
                  <a:pt x="367" y="341"/>
                  <a:pt x="367" y="341"/>
                  <a:pt x="367" y="341"/>
                </a:cubicBezTo>
                <a:cubicBezTo>
                  <a:pt x="368" y="342"/>
                  <a:pt x="368" y="342"/>
                  <a:pt x="368" y="342"/>
                </a:cubicBezTo>
                <a:cubicBezTo>
                  <a:pt x="369" y="342"/>
                  <a:pt x="369" y="342"/>
                  <a:pt x="369" y="342"/>
                </a:cubicBezTo>
                <a:cubicBezTo>
                  <a:pt x="369" y="343"/>
                  <a:pt x="369" y="343"/>
                  <a:pt x="369" y="343"/>
                </a:cubicBezTo>
                <a:cubicBezTo>
                  <a:pt x="370" y="344"/>
                  <a:pt x="370" y="344"/>
                  <a:pt x="370" y="344"/>
                </a:cubicBezTo>
                <a:cubicBezTo>
                  <a:pt x="370" y="344"/>
                  <a:pt x="370" y="344"/>
                  <a:pt x="370" y="344"/>
                </a:cubicBezTo>
                <a:cubicBezTo>
                  <a:pt x="371" y="344"/>
                  <a:pt x="371" y="344"/>
                  <a:pt x="371" y="344"/>
                </a:cubicBezTo>
                <a:cubicBezTo>
                  <a:pt x="371" y="344"/>
                  <a:pt x="371" y="344"/>
                  <a:pt x="371" y="344"/>
                </a:cubicBezTo>
                <a:cubicBezTo>
                  <a:pt x="371" y="343"/>
                  <a:pt x="371" y="343"/>
                  <a:pt x="371" y="343"/>
                </a:cubicBezTo>
                <a:cubicBezTo>
                  <a:pt x="370" y="342"/>
                  <a:pt x="370" y="342"/>
                  <a:pt x="370" y="342"/>
                </a:cubicBezTo>
                <a:cubicBezTo>
                  <a:pt x="370" y="342"/>
                  <a:pt x="370" y="342"/>
                  <a:pt x="370" y="342"/>
                </a:cubicBezTo>
                <a:cubicBezTo>
                  <a:pt x="369" y="341"/>
                  <a:pt x="369" y="341"/>
                  <a:pt x="369" y="341"/>
                </a:cubicBezTo>
                <a:cubicBezTo>
                  <a:pt x="369" y="340"/>
                  <a:pt x="369" y="340"/>
                  <a:pt x="369" y="340"/>
                </a:cubicBezTo>
                <a:cubicBezTo>
                  <a:pt x="369" y="340"/>
                  <a:pt x="369" y="340"/>
                  <a:pt x="369" y="340"/>
                </a:cubicBezTo>
                <a:cubicBezTo>
                  <a:pt x="370" y="340"/>
                  <a:pt x="370" y="340"/>
                  <a:pt x="370" y="340"/>
                </a:cubicBezTo>
                <a:cubicBezTo>
                  <a:pt x="371" y="341"/>
                  <a:pt x="371" y="341"/>
                  <a:pt x="371" y="341"/>
                </a:cubicBezTo>
                <a:cubicBezTo>
                  <a:pt x="372" y="341"/>
                  <a:pt x="372" y="341"/>
                  <a:pt x="372" y="341"/>
                </a:cubicBezTo>
                <a:cubicBezTo>
                  <a:pt x="374" y="343"/>
                  <a:pt x="374" y="343"/>
                  <a:pt x="374" y="343"/>
                </a:cubicBezTo>
                <a:cubicBezTo>
                  <a:pt x="375" y="343"/>
                  <a:pt x="375" y="343"/>
                  <a:pt x="375" y="343"/>
                </a:cubicBezTo>
                <a:cubicBezTo>
                  <a:pt x="373" y="341"/>
                  <a:pt x="373" y="341"/>
                  <a:pt x="373" y="341"/>
                </a:cubicBezTo>
                <a:cubicBezTo>
                  <a:pt x="372" y="340"/>
                  <a:pt x="372" y="340"/>
                  <a:pt x="372" y="340"/>
                </a:cubicBezTo>
                <a:cubicBezTo>
                  <a:pt x="371" y="339"/>
                  <a:pt x="371" y="339"/>
                  <a:pt x="371" y="339"/>
                </a:cubicBezTo>
                <a:cubicBezTo>
                  <a:pt x="370" y="340"/>
                  <a:pt x="370" y="340"/>
                  <a:pt x="370" y="340"/>
                </a:cubicBezTo>
                <a:cubicBezTo>
                  <a:pt x="370" y="339"/>
                  <a:pt x="370" y="339"/>
                  <a:pt x="370" y="339"/>
                </a:cubicBezTo>
                <a:cubicBezTo>
                  <a:pt x="370" y="338"/>
                  <a:pt x="370" y="338"/>
                  <a:pt x="370" y="338"/>
                </a:cubicBezTo>
                <a:cubicBezTo>
                  <a:pt x="369" y="337"/>
                  <a:pt x="369" y="337"/>
                  <a:pt x="369" y="337"/>
                </a:cubicBezTo>
                <a:cubicBezTo>
                  <a:pt x="368" y="336"/>
                  <a:pt x="368" y="336"/>
                  <a:pt x="368" y="336"/>
                </a:cubicBezTo>
                <a:cubicBezTo>
                  <a:pt x="369" y="335"/>
                  <a:pt x="369" y="335"/>
                  <a:pt x="369" y="335"/>
                </a:cubicBezTo>
                <a:cubicBezTo>
                  <a:pt x="370" y="335"/>
                  <a:pt x="370" y="335"/>
                  <a:pt x="370" y="335"/>
                </a:cubicBezTo>
                <a:cubicBezTo>
                  <a:pt x="370" y="335"/>
                  <a:pt x="370" y="335"/>
                  <a:pt x="370" y="335"/>
                </a:cubicBezTo>
                <a:cubicBezTo>
                  <a:pt x="370" y="335"/>
                  <a:pt x="370" y="335"/>
                  <a:pt x="370" y="335"/>
                </a:cubicBezTo>
                <a:cubicBezTo>
                  <a:pt x="371" y="336"/>
                  <a:pt x="371" y="336"/>
                  <a:pt x="371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373" y="335"/>
                  <a:pt x="373" y="335"/>
                  <a:pt x="373" y="335"/>
                </a:cubicBezTo>
                <a:cubicBezTo>
                  <a:pt x="374" y="334"/>
                  <a:pt x="374" y="334"/>
                  <a:pt x="374" y="334"/>
                </a:cubicBezTo>
                <a:cubicBezTo>
                  <a:pt x="374" y="333"/>
                  <a:pt x="374" y="333"/>
                  <a:pt x="374" y="333"/>
                </a:cubicBezTo>
                <a:cubicBezTo>
                  <a:pt x="375" y="333"/>
                  <a:pt x="375" y="333"/>
                  <a:pt x="375" y="333"/>
                </a:cubicBezTo>
                <a:cubicBezTo>
                  <a:pt x="376" y="334"/>
                  <a:pt x="376" y="334"/>
                  <a:pt x="376" y="334"/>
                </a:cubicBezTo>
                <a:cubicBezTo>
                  <a:pt x="377" y="334"/>
                  <a:pt x="377" y="334"/>
                  <a:pt x="377" y="334"/>
                </a:cubicBezTo>
                <a:cubicBezTo>
                  <a:pt x="378" y="334"/>
                  <a:pt x="378" y="334"/>
                  <a:pt x="378" y="334"/>
                </a:cubicBezTo>
                <a:cubicBezTo>
                  <a:pt x="378" y="334"/>
                  <a:pt x="378" y="334"/>
                  <a:pt x="378" y="334"/>
                </a:cubicBezTo>
                <a:cubicBezTo>
                  <a:pt x="378" y="334"/>
                  <a:pt x="378" y="334"/>
                  <a:pt x="378" y="334"/>
                </a:cubicBezTo>
                <a:cubicBezTo>
                  <a:pt x="379" y="333"/>
                  <a:pt x="379" y="333"/>
                  <a:pt x="379" y="333"/>
                </a:cubicBezTo>
                <a:cubicBezTo>
                  <a:pt x="380" y="333"/>
                  <a:pt x="380" y="333"/>
                  <a:pt x="380" y="333"/>
                </a:cubicBezTo>
                <a:cubicBezTo>
                  <a:pt x="381" y="333"/>
                  <a:pt x="381" y="333"/>
                  <a:pt x="381" y="333"/>
                </a:cubicBezTo>
                <a:cubicBezTo>
                  <a:pt x="381" y="333"/>
                  <a:pt x="381" y="333"/>
                  <a:pt x="381" y="333"/>
                </a:cubicBezTo>
                <a:cubicBezTo>
                  <a:pt x="382" y="333"/>
                  <a:pt x="382" y="333"/>
                  <a:pt x="382" y="333"/>
                </a:cubicBezTo>
                <a:cubicBezTo>
                  <a:pt x="383" y="334"/>
                  <a:pt x="383" y="334"/>
                  <a:pt x="383" y="334"/>
                </a:cubicBezTo>
                <a:cubicBezTo>
                  <a:pt x="385" y="335"/>
                  <a:pt x="387" y="334"/>
                  <a:pt x="389" y="335"/>
                </a:cubicBezTo>
                <a:cubicBezTo>
                  <a:pt x="389" y="336"/>
                  <a:pt x="389" y="336"/>
                  <a:pt x="389" y="336"/>
                </a:cubicBezTo>
                <a:cubicBezTo>
                  <a:pt x="389" y="336"/>
                  <a:pt x="389" y="336"/>
                  <a:pt x="389" y="336"/>
                </a:cubicBezTo>
                <a:cubicBezTo>
                  <a:pt x="390" y="337"/>
                  <a:pt x="390" y="337"/>
                  <a:pt x="390" y="33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392" y="337"/>
                  <a:pt x="392" y="337"/>
                  <a:pt x="392" y="337"/>
                </a:cubicBezTo>
                <a:cubicBezTo>
                  <a:pt x="393" y="337"/>
                  <a:pt x="393" y="337"/>
                  <a:pt x="393" y="337"/>
                </a:cubicBezTo>
                <a:cubicBezTo>
                  <a:pt x="395" y="337"/>
                  <a:pt x="395" y="337"/>
                  <a:pt x="395" y="337"/>
                </a:cubicBezTo>
                <a:cubicBezTo>
                  <a:pt x="395" y="337"/>
                  <a:pt x="395" y="337"/>
                  <a:pt x="395" y="337"/>
                </a:cubicBezTo>
                <a:cubicBezTo>
                  <a:pt x="395" y="338"/>
                  <a:pt x="395" y="338"/>
                  <a:pt x="395" y="338"/>
                </a:cubicBezTo>
                <a:cubicBezTo>
                  <a:pt x="394" y="338"/>
                  <a:pt x="394" y="338"/>
                  <a:pt x="394" y="338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2" y="340"/>
                  <a:pt x="392" y="340"/>
                  <a:pt x="392" y="340"/>
                </a:cubicBezTo>
                <a:cubicBezTo>
                  <a:pt x="391" y="341"/>
                  <a:pt x="391" y="341"/>
                  <a:pt x="391" y="341"/>
                </a:cubicBezTo>
                <a:cubicBezTo>
                  <a:pt x="391" y="342"/>
                  <a:pt x="391" y="342"/>
                  <a:pt x="391" y="342"/>
                </a:cubicBezTo>
                <a:cubicBezTo>
                  <a:pt x="391" y="343"/>
                  <a:pt x="391" y="343"/>
                  <a:pt x="391" y="343"/>
                </a:cubicBezTo>
                <a:cubicBezTo>
                  <a:pt x="391" y="344"/>
                  <a:pt x="391" y="344"/>
                  <a:pt x="391" y="344"/>
                </a:cubicBezTo>
                <a:cubicBezTo>
                  <a:pt x="392" y="343"/>
                  <a:pt x="392" y="343"/>
                  <a:pt x="392" y="343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3" y="341"/>
                  <a:pt x="393" y="341"/>
                  <a:pt x="393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94" y="340"/>
                  <a:pt x="394" y="340"/>
                  <a:pt x="394" y="340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6" y="338"/>
                  <a:pt x="396" y="338"/>
                  <a:pt x="396" y="338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8" y="337"/>
                  <a:pt x="398" y="337"/>
                  <a:pt x="398" y="337"/>
                </a:cubicBezTo>
                <a:cubicBezTo>
                  <a:pt x="399" y="337"/>
                  <a:pt x="399" y="337"/>
                  <a:pt x="399" y="337"/>
                </a:cubicBezTo>
                <a:cubicBezTo>
                  <a:pt x="400" y="336"/>
                  <a:pt x="400" y="336"/>
                  <a:pt x="400" y="336"/>
                </a:cubicBezTo>
                <a:cubicBezTo>
                  <a:pt x="400" y="335"/>
                  <a:pt x="400" y="335"/>
                  <a:pt x="400" y="335"/>
                </a:cubicBezTo>
                <a:cubicBezTo>
                  <a:pt x="401" y="334"/>
                  <a:pt x="401" y="334"/>
                  <a:pt x="401" y="334"/>
                </a:cubicBezTo>
                <a:cubicBezTo>
                  <a:pt x="401" y="333"/>
                  <a:pt x="401" y="333"/>
                  <a:pt x="401" y="333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04" y="333"/>
                  <a:pt x="404" y="333"/>
                  <a:pt x="404" y="333"/>
                </a:cubicBezTo>
                <a:cubicBezTo>
                  <a:pt x="405" y="333"/>
                  <a:pt x="405" y="333"/>
                  <a:pt x="405" y="333"/>
                </a:cubicBezTo>
                <a:cubicBezTo>
                  <a:pt x="408" y="330"/>
                  <a:pt x="409" y="333"/>
                  <a:pt x="411" y="332"/>
                </a:cubicBezTo>
                <a:cubicBezTo>
                  <a:pt x="411" y="333"/>
                  <a:pt x="411" y="333"/>
                  <a:pt x="411" y="333"/>
                </a:cubicBezTo>
                <a:cubicBezTo>
                  <a:pt x="412" y="333"/>
                  <a:pt x="412" y="333"/>
                  <a:pt x="412" y="333"/>
                </a:cubicBezTo>
                <a:cubicBezTo>
                  <a:pt x="413" y="333"/>
                  <a:pt x="413" y="333"/>
                  <a:pt x="413" y="333"/>
                </a:cubicBezTo>
                <a:cubicBezTo>
                  <a:pt x="414" y="333"/>
                  <a:pt x="414" y="333"/>
                  <a:pt x="414" y="333"/>
                </a:cubicBezTo>
                <a:cubicBezTo>
                  <a:pt x="415" y="332"/>
                  <a:pt x="415" y="332"/>
                  <a:pt x="415" y="332"/>
                </a:cubicBezTo>
                <a:cubicBezTo>
                  <a:pt x="415" y="331"/>
                  <a:pt x="415" y="331"/>
                  <a:pt x="415" y="331"/>
                </a:cubicBezTo>
                <a:cubicBezTo>
                  <a:pt x="414" y="330"/>
                  <a:pt x="414" y="330"/>
                  <a:pt x="414" y="330"/>
                </a:cubicBezTo>
                <a:cubicBezTo>
                  <a:pt x="412" y="329"/>
                  <a:pt x="411" y="328"/>
                  <a:pt x="409" y="327"/>
                </a:cubicBezTo>
                <a:cubicBezTo>
                  <a:pt x="406" y="326"/>
                  <a:pt x="406" y="326"/>
                  <a:pt x="405" y="323"/>
                </a:cubicBezTo>
                <a:cubicBezTo>
                  <a:pt x="405" y="322"/>
                  <a:pt x="405" y="322"/>
                  <a:pt x="405" y="322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4" y="320"/>
                  <a:pt x="404" y="320"/>
                  <a:pt x="404" y="320"/>
                </a:cubicBezTo>
                <a:cubicBezTo>
                  <a:pt x="403" y="319"/>
                  <a:pt x="403" y="319"/>
                  <a:pt x="403" y="319"/>
                </a:cubicBezTo>
                <a:cubicBezTo>
                  <a:pt x="403" y="318"/>
                  <a:pt x="403" y="318"/>
                  <a:pt x="403" y="318"/>
                </a:cubicBezTo>
                <a:cubicBezTo>
                  <a:pt x="402" y="317"/>
                  <a:pt x="402" y="317"/>
                  <a:pt x="402" y="317"/>
                </a:cubicBezTo>
                <a:cubicBezTo>
                  <a:pt x="402" y="316"/>
                  <a:pt x="402" y="316"/>
                  <a:pt x="402" y="316"/>
                </a:cubicBezTo>
                <a:cubicBezTo>
                  <a:pt x="401" y="316"/>
                  <a:pt x="401" y="316"/>
                  <a:pt x="401" y="316"/>
                </a:cubicBezTo>
                <a:cubicBezTo>
                  <a:pt x="400" y="315"/>
                  <a:pt x="400" y="315"/>
                  <a:pt x="400" y="315"/>
                </a:cubicBezTo>
                <a:cubicBezTo>
                  <a:pt x="400" y="314"/>
                  <a:pt x="400" y="314"/>
                  <a:pt x="400" y="314"/>
                </a:cubicBezTo>
                <a:cubicBezTo>
                  <a:pt x="401" y="314"/>
                  <a:pt x="401" y="314"/>
                  <a:pt x="401" y="314"/>
                </a:cubicBezTo>
                <a:cubicBezTo>
                  <a:pt x="401" y="313"/>
                  <a:pt x="401" y="313"/>
                  <a:pt x="401" y="313"/>
                </a:cubicBezTo>
                <a:cubicBezTo>
                  <a:pt x="402" y="312"/>
                  <a:pt x="402" y="312"/>
                  <a:pt x="402" y="312"/>
                </a:cubicBezTo>
                <a:cubicBezTo>
                  <a:pt x="403" y="312"/>
                  <a:pt x="403" y="312"/>
                  <a:pt x="403" y="312"/>
                </a:cubicBezTo>
                <a:cubicBezTo>
                  <a:pt x="403" y="311"/>
                  <a:pt x="403" y="311"/>
                  <a:pt x="403" y="311"/>
                </a:cubicBezTo>
                <a:cubicBezTo>
                  <a:pt x="403" y="311"/>
                  <a:pt x="403" y="311"/>
                  <a:pt x="403" y="311"/>
                </a:cubicBezTo>
                <a:cubicBezTo>
                  <a:pt x="403" y="310"/>
                  <a:pt x="403" y="310"/>
                  <a:pt x="403" y="310"/>
                </a:cubicBezTo>
                <a:cubicBezTo>
                  <a:pt x="403" y="309"/>
                  <a:pt x="403" y="309"/>
                  <a:pt x="403" y="309"/>
                </a:cubicBezTo>
                <a:cubicBezTo>
                  <a:pt x="403" y="308"/>
                  <a:pt x="403" y="308"/>
                  <a:pt x="403" y="308"/>
                </a:cubicBezTo>
                <a:cubicBezTo>
                  <a:pt x="403" y="307"/>
                  <a:pt x="403" y="307"/>
                  <a:pt x="403" y="307"/>
                </a:cubicBezTo>
                <a:cubicBezTo>
                  <a:pt x="404" y="306"/>
                  <a:pt x="404" y="306"/>
                  <a:pt x="404" y="306"/>
                </a:cubicBezTo>
                <a:cubicBezTo>
                  <a:pt x="404" y="305"/>
                  <a:pt x="404" y="305"/>
                  <a:pt x="404" y="305"/>
                </a:cubicBezTo>
                <a:cubicBezTo>
                  <a:pt x="405" y="304"/>
                  <a:pt x="405" y="304"/>
                  <a:pt x="405" y="304"/>
                </a:cubicBezTo>
                <a:cubicBezTo>
                  <a:pt x="406" y="304"/>
                  <a:pt x="406" y="304"/>
                  <a:pt x="406" y="304"/>
                </a:cubicBezTo>
                <a:cubicBezTo>
                  <a:pt x="407" y="304"/>
                  <a:pt x="407" y="304"/>
                  <a:pt x="407" y="304"/>
                </a:cubicBezTo>
                <a:cubicBezTo>
                  <a:pt x="408" y="304"/>
                  <a:pt x="408" y="304"/>
                  <a:pt x="408" y="304"/>
                </a:cubicBezTo>
                <a:cubicBezTo>
                  <a:pt x="409" y="303"/>
                  <a:pt x="409" y="303"/>
                  <a:pt x="409" y="303"/>
                </a:cubicBezTo>
                <a:cubicBezTo>
                  <a:pt x="409" y="302"/>
                  <a:pt x="409" y="302"/>
                  <a:pt x="409" y="302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08" y="299"/>
                  <a:pt x="408" y="299"/>
                  <a:pt x="408" y="299"/>
                </a:cubicBezTo>
                <a:cubicBezTo>
                  <a:pt x="409" y="298"/>
                  <a:pt x="409" y="298"/>
                  <a:pt x="409" y="298"/>
                </a:cubicBezTo>
                <a:cubicBezTo>
                  <a:pt x="409" y="297"/>
                  <a:pt x="409" y="297"/>
                  <a:pt x="409" y="297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09" y="295"/>
                  <a:pt x="409" y="295"/>
                  <a:pt x="409" y="295"/>
                </a:cubicBezTo>
                <a:cubicBezTo>
                  <a:pt x="408" y="294"/>
                  <a:pt x="408" y="294"/>
                  <a:pt x="408" y="294"/>
                </a:cubicBezTo>
                <a:cubicBezTo>
                  <a:pt x="409" y="293"/>
                  <a:pt x="409" y="293"/>
                  <a:pt x="409" y="293"/>
                </a:cubicBezTo>
                <a:cubicBezTo>
                  <a:pt x="409" y="292"/>
                  <a:pt x="409" y="292"/>
                  <a:pt x="409" y="292"/>
                </a:cubicBezTo>
                <a:cubicBezTo>
                  <a:pt x="410" y="291"/>
                  <a:pt x="410" y="291"/>
                  <a:pt x="410" y="291"/>
                </a:cubicBezTo>
                <a:cubicBezTo>
                  <a:pt x="410" y="290"/>
                  <a:pt x="410" y="290"/>
                  <a:pt x="410" y="290"/>
                </a:cubicBezTo>
                <a:cubicBezTo>
                  <a:pt x="410" y="291"/>
                  <a:pt x="410" y="291"/>
                  <a:pt x="410" y="291"/>
                </a:cubicBezTo>
                <a:cubicBezTo>
                  <a:pt x="409" y="290"/>
                  <a:pt x="409" y="290"/>
                  <a:pt x="409" y="290"/>
                </a:cubicBezTo>
                <a:cubicBezTo>
                  <a:pt x="410" y="290"/>
                  <a:pt x="410" y="290"/>
                  <a:pt x="410" y="290"/>
                </a:cubicBezTo>
                <a:cubicBezTo>
                  <a:pt x="411" y="290"/>
                  <a:pt x="411" y="290"/>
                  <a:pt x="411" y="290"/>
                </a:cubicBezTo>
                <a:cubicBezTo>
                  <a:pt x="411" y="289"/>
                  <a:pt x="411" y="289"/>
                  <a:pt x="411" y="289"/>
                </a:cubicBezTo>
                <a:cubicBezTo>
                  <a:pt x="410" y="289"/>
                  <a:pt x="410" y="289"/>
                  <a:pt x="410" y="289"/>
                </a:cubicBezTo>
                <a:cubicBezTo>
                  <a:pt x="409" y="290"/>
                  <a:pt x="409" y="290"/>
                  <a:pt x="409" y="290"/>
                </a:cubicBezTo>
                <a:cubicBezTo>
                  <a:pt x="409" y="289"/>
                  <a:pt x="409" y="289"/>
                  <a:pt x="409" y="289"/>
                </a:cubicBezTo>
                <a:cubicBezTo>
                  <a:pt x="410" y="289"/>
                  <a:pt x="410" y="289"/>
                  <a:pt x="410" y="289"/>
                </a:cubicBezTo>
                <a:cubicBezTo>
                  <a:pt x="410" y="287"/>
                  <a:pt x="410" y="287"/>
                  <a:pt x="410" y="287"/>
                </a:cubicBezTo>
                <a:cubicBezTo>
                  <a:pt x="410" y="287"/>
                  <a:pt x="410" y="287"/>
                  <a:pt x="410" y="287"/>
                </a:cubicBezTo>
                <a:cubicBezTo>
                  <a:pt x="410" y="286"/>
                  <a:pt x="410" y="286"/>
                  <a:pt x="410" y="286"/>
                </a:cubicBezTo>
                <a:cubicBezTo>
                  <a:pt x="411" y="286"/>
                  <a:pt x="411" y="286"/>
                  <a:pt x="411" y="286"/>
                </a:cubicBezTo>
                <a:cubicBezTo>
                  <a:pt x="411" y="287"/>
                  <a:pt x="411" y="287"/>
                  <a:pt x="411" y="287"/>
                </a:cubicBezTo>
                <a:cubicBezTo>
                  <a:pt x="411" y="288"/>
                  <a:pt x="411" y="288"/>
                  <a:pt x="411" y="288"/>
                </a:cubicBezTo>
                <a:cubicBezTo>
                  <a:pt x="411" y="289"/>
                  <a:pt x="411" y="289"/>
                  <a:pt x="411" y="289"/>
                </a:cubicBezTo>
                <a:cubicBezTo>
                  <a:pt x="412" y="289"/>
                  <a:pt x="412" y="289"/>
                  <a:pt x="412" y="289"/>
                </a:cubicBezTo>
                <a:cubicBezTo>
                  <a:pt x="413" y="288"/>
                  <a:pt x="413" y="288"/>
                  <a:pt x="413" y="288"/>
                </a:cubicBezTo>
                <a:cubicBezTo>
                  <a:pt x="413" y="288"/>
                  <a:pt x="413" y="288"/>
                  <a:pt x="413" y="288"/>
                </a:cubicBezTo>
                <a:cubicBezTo>
                  <a:pt x="414" y="288"/>
                  <a:pt x="414" y="288"/>
                  <a:pt x="414" y="288"/>
                </a:cubicBezTo>
                <a:cubicBezTo>
                  <a:pt x="415" y="288"/>
                  <a:pt x="415" y="288"/>
                  <a:pt x="415" y="288"/>
                </a:cubicBezTo>
                <a:cubicBezTo>
                  <a:pt x="416" y="287"/>
                  <a:pt x="416" y="287"/>
                  <a:pt x="416" y="287"/>
                </a:cubicBezTo>
                <a:cubicBezTo>
                  <a:pt x="416" y="286"/>
                  <a:pt x="416" y="286"/>
                  <a:pt x="416" y="286"/>
                </a:cubicBezTo>
                <a:cubicBezTo>
                  <a:pt x="416" y="285"/>
                  <a:pt x="416" y="284"/>
                  <a:pt x="416" y="283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16" y="282"/>
                  <a:pt x="416" y="282"/>
                  <a:pt x="416" y="282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4" y="281"/>
                  <a:pt x="414" y="281"/>
                  <a:pt x="414" y="281"/>
                </a:cubicBezTo>
                <a:cubicBezTo>
                  <a:pt x="414" y="281"/>
                  <a:pt x="414" y="281"/>
                  <a:pt x="414" y="281"/>
                </a:cubicBezTo>
                <a:cubicBezTo>
                  <a:pt x="414" y="281"/>
                  <a:pt x="414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5" y="281"/>
                  <a:pt x="415" y="281"/>
                  <a:pt x="415" y="281"/>
                </a:cubicBezTo>
                <a:cubicBezTo>
                  <a:pt x="416" y="282"/>
                  <a:pt x="416" y="282"/>
                  <a:pt x="416" y="283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17" y="283"/>
                  <a:pt x="417" y="283"/>
                  <a:pt x="417" y="283"/>
                </a:cubicBezTo>
                <a:cubicBezTo>
                  <a:pt x="417" y="283"/>
                  <a:pt x="417" y="283"/>
                  <a:pt x="417" y="283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17" y="281"/>
                  <a:pt x="417" y="281"/>
                  <a:pt x="417" y="281"/>
                </a:cubicBezTo>
                <a:cubicBezTo>
                  <a:pt x="416" y="280"/>
                  <a:pt x="416" y="280"/>
                  <a:pt x="416" y="280"/>
                </a:cubicBezTo>
                <a:cubicBezTo>
                  <a:pt x="416" y="280"/>
                  <a:pt x="416" y="280"/>
                  <a:pt x="416" y="280"/>
                </a:cubicBezTo>
                <a:cubicBezTo>
                  <a:pt x="416" y="279"/>
                  <a:pt x="416" y="279"/>
                  <a:pt x="416" y="279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15" y="278"/>
                  <a:pt x="415" y="278"/>
                  <a:pt x="415" y="278"/>
                </a:cubicBezTo>
                <a:cubicBezTo>
                  <a:pt x="416" y="277"/>
                  <a:pt x="416" y="277"/>
                  <a:pt x="416" y="277"/>
                </a:cubicBezTo>
                <a:cubicBezTo>
                  <a:pt x="416" y="278"/>
                  <a:pt x="416" y="278"/>
                  <a:pt x="416" y="278"/>
                </a:cubicBezTo>
                <a:cubicBezTo>
                  <a:pt x="417" y="278"/>
                  <a:pt x="417" y="278"/>
                  <a:pt x="417" y="278"/>
                </a:cubicBezTo>
                <a:cubicBezTo>
                  <a:pt x="417" y="277"/>
                  <a:pt x="417" y="277"/>
                  <a:pt x="417" y="277"/>
                </a:cubicBezTo>
                <a:cubicBezTo>
                  <a:pt x="418" y="277"/>
                  <a:pt x="418" y="277"/>
                  <a:pt x="418" y="277"/>
                </a:cubicBezTo>
                <a:cubicBezTo>
                  <a:pt x="418" y="276"/>
                  <a:pt x="418" y="276"/>
                  <a:pt x="418" y="276"/>
                </a:cubicBezTo>
                <a:cubicBezTo>
                  <a:pt x="419" y="276"/>
                  <a:pt x="419" y="276"/>
                  <a:pt x="419" y="276"/>
                </a:cubicBezTo>
                <a:cubicBezTo>
                  <a:pt x="419" y="277"/>
                  <a:pt x="419" y="277"/>
                  <a:pt x="419" y="277"/>
                </a:cubicBezTo>
                <a:cubicBezTo>
                  <a:pt x="419" y="277"/>
                  <a:pt x="419" y="277"/>
                  <a:pt x="419" y="277"/>
                </a:cubicBezTo>
                <a:cubicBezTo>
                  <a:pt x="418" y="278"/>
                  <a:pt x="418" y="278"/>
                  <a:pt x="418" y="278"/>
                </a:cubicBezTo>
                <a:cubicBezTo>
                  <a:pt x="417" y="279"/>
                  <a:pt x="417" y="279"/>
                  <a:pt x="417" y="279"/>
                </a:cubicBezTo>
                <a:cubicBezTo>
                  <a:pt x="419" y="277"/>
                  <a:pt x="420" y="276"/>
                  <a:pt x="422" y="274"/>
                </a:cubicBezTo>
                <a:cubicBezTo>
                  <a:pt x="422" y="273"/>
                  <a:pt x="422" y="273"/>
                  <a:pt x="422" y="273"/>
                </a:cubicBezTo>
                <a:cubicBezTo>
                  <a:pt x="422" y="273"/>
                  <a:pt x="422" y="273"/>
                  <a:pt x="422" y="273"/>
                </a:cubicBezTo>
                <a:cubicBezTo>
                  <a:pt x="421" y="272"/>
                  <a:pt x="421" y="272"/>
                  <a:pt x="421" y="272"/>
                </a:cubicBezTo>
                <a:cubicBezTo>
                  <a:pt x="420" y="271"/>
                  <a:pt x="420" y="271"/>
                  <a:pt x="420" y="271"/>
                </a:cubicBezTo>
                <a:cubicBezTo>
                  <a:pt x="419" y="271"/>
                  <a:pt x="419" y="271"/>
                  <a:pt x="419" y="271"/>
                </a:cubicBezTo>
                <a:cubicBezTo>
                  <a:pt x="419" y="270"/>
                  <a:pt x="419" y="270"/>
                  <a:pt x="419" y="270"/>
                </a:cubicBezTo>
                <a:cubicBezTo>
                  <a:pt x="420" y="270"/>
                  <a:pt x="420" y="270"/>
                  <a:pt x="420" y="270"/>
                </a:cubicBezTo>
                <a:cubicBezTo>
                  <a:pt x="420" y="270"/>
                  <a:pt x="420" y="270"/>
                  <a:pt x="420" y="270"/>
                </a:cubicBezTo>
                <a:cubicBezTo>
                  <a:pt x="420" y="270"/>
                  <a:pt x="420" y="270"/>
                  <a:pt x="420" y="270"/>
                </a:cubicBezTo>
                <a:cubicBezTo>
                  <a:pt x="421" y="271"/>
                  <a:pt x="421" y="271"/>
                  <a:pt x="421" y="271"/>
                </a:cubicBezTo>
                <a:cubicBezTo>
                  <a:pt x="422" y="272"/>
                  <a:pt x="422" y="272"/>
                  <a:pt x="422" y="272"/>
                </a:cubicBezTo>
                <a:cubicBezTo>
                  <a:pt x="422" y="273"/>
                  <a:pt x="422" y="273"/>
                  <a:pt x="422" y="273"/>
                </a:cubicBezTo>
                <a:cubicBezTo>
                  <a:pt x="422" y="273"/>
                  <a:pt x="422" y="273"/>
                  <a:pt x="422" y="273"/>
                </a:cubicBezTo>
                <a:cubicBezTo>
                  <a:pt x="423" y="272"/>
                  <a:pt x="423" y="272"/>
                  <a:pt x="423" y="272"/>
                </a:cubicBezTo>
                <a:cubicBezTo>
                  <a:pt x="423" y="271"/>
                  <a:pt x="423" y="271"/>
                  <a:pt x="423" y="271"/>
                </a:cubicBezTo>
                <a:cubicBezTo>
                  <a:pt x="423" y="270"/>
                  <a:pt x="423" y="270"/>
                  <a:pt x="423" y="270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24" y="268"/>
                  <a:pt x="424" y="268"/>
                  <a:pt x="424" y="268"/>
                </a:cubicBezTo>
                <a:cubicBezTo>
                  <a:pt x="426" y="267"/>
                  <a:pt x="426" y="267"/>
                  <a:pt x="426" y="267"/>
                </a:cubicBezTo>
                <a:cubicBezTo>
                  <a:pt x="427" y="267"/>
                  <a:pt x="427" y="267"/>
                  <a:pt x="427" y="267"/>
                </a:cubicBezTo>
                <a:cubicBezTo>
                  <a:pt x="428" y="267"/>
                  <a:pt x="428" y="267"/>
                  <a:pt x="428" y="267"/>
                </a:cubicBezTo>
                <a:cubicBezTo>
                  <a:pt x="429" y="267"/>
                  <a:pt x="429" y="267"/>
                  <a:pt x="429" y="267"/>
                </a:cubicBezTo>
                <a:cubicBezTo>
                  <a:pt x="429" y="267"/>
                  <a:pt x="429" y="267"/>
                  <a:pt x="429" y="267"/>
                </a:cubicBezTo>
                <a:cubicBezTo>
                  <a:pt x="430" y="266"/>
                  <a:pt x="430" y="266"/>
                  <a:pt x="430" y="266"/>
                </a:cubicBezTo>
                <a:cubicBezTo>
                  <a:pt x="430" y="265"/>
                  <a:pt x="430" y="265"/>
                  <a:pt x="430" y="265"/>
                </a:cubicBezTo>
                <a:cubicBezTo>
                  <a:pt x="431" y="265"/>
                  <a:pt x="431" y="265"/>
                  <a:pt x="431" y="265"/>
                </a:cubicBezTo>
                <a:cubicBezTo>
                  <a:pt x="430" y="266"/>
                  <a:pt x="430" y="266"/>
                  <a:pt x="430" y="266"/>
                </a:cubicBezTo>
                <a:cubicBezTo>
                  <a:pt x="431" y="267"/>
                  <a:pt x="431" y="267"/>
                  <a:pt x="431" y="267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67"/>
                  <a:pt x="432" y="267"/>
                  <a:pt x="432" y="267"/>
                </a:cubicBezTo>
                <a:cubicBezTo>
                  <a:pt x="433" y="267"/>
                  <a:pt x="433" y="267"/>
                  <a:pt x="433" y="267"/>
                </a:cubicBezTo>
                <a:cubicBezTo>
                  <a:pt x="434" y="266"/>
                  <a:pt x="434" y="266"/>
                  <a:pt x="434" y="266"/>
                </a:cubicBezTo>
                <a:cubicBezTo>
                  <a:pt x="433" y="265"/>
                  <a:pt x="433" y="265"/>
                  <a:pt x="433" y="265"/>
                </a:cubicBezTo>
                <a:cubicBezTo>
                  <a:pt x="434" y="264"/>
                  <a:pt x="434" y="264"/>
                  <a:pt x="434" y="264"/>
                </a:cubicBezTo>
                <a:cubicBezTo>
                  <a:pt x="433" y="263"/>
                  <a:pt x="433" y="263"/>
                  <a:pt x="433" y="263"/>
                </a:cubicBezTo>
                <a:cubicBezTo>
                  <a:pt x="434" y="263"/>
                  <a:pt x="434" y="263"/>
                  <a:pt x="434" y="263"/>
                </a:cubicBezTo>
                <a:cubicBezTo>
                  <a:pt x="433" y="262"/>
                  <a:pt x="433" y="262"/>
                  <a:pt x="433" y="262"/>
                </a:cubicBezTo>
                <a:cubicBezTo>
                  <a:pt x="434" y="263"/>
                  <a:pt x="434" y="263"/>
                  <a:pt x="434" y="263"/>
                </a:cubicBezTo>
                <a:cubicBezTo>
                  <a:pt x="434" y="264"/>
                  <a:pt x="434" y="264"/>
                  <a:pt x="434" y="264"/>
                </a:cubicBezTo>
                <a:cubicBezTo>
                  <a:pt x="434" y="265"/>
                  <a:pt x="434" y="265"/>
                  <a:pt x="434" y="265"/>
                </a:cubicBezTo>
                <a:cubicBezTo>
                  <a:pt x="434" y="266"/>
                  <a:pt x="434" y="266"/>
                  <a:pt x="434" y="266"/>
                </a:cubicBezTo>
                <a:cubicBezTo>
                  <a:pt x="435" y="267"/>
                  <a:pt x="435" y="267"/>
                  <a:pt x="435" y="267"/>
                </a:cubicBezTo>
                <a:cubicBezTo>
                  <a:pt x="435" y="267"/>
                  <a:pt x="435" y="267"/>
                  <a:pt x="435" y="267"/>
                </a:cubicBezTo>
                <a:cubicBezTo>
                  <a:pt x="436" y="267"/>
                  <a:pt x="436" y="267"/>
                  <a:pt x="436" y="267"/>
                </a:cubicBezTo>
                <a:cubicBezTo>
                  <a:pt x="437" y="268"/>
                  <a:pt x="437" y="268"/>
                  <a:pt x="437" y="268"/>
                </a:cubicBezTo>
                <a:cubicBezTo>
                  <a:pt x="438" y="267"/>
                  <a:pt x="438" y="267"/>
                  <a:pt x="438" y="267"/>
                </a:cubicBezTo>
                <a:cubicBezTo>
                  <a:pt x="439" y="267"/>
                  <a:pt x="439" y="267"/>
                  <a:pt x="439" y="267"/>
                </a:cubicBezTo>
                <a:cubicBezTo>
                  <a:pt x="440" y="267"/>
                  <a:pt x="440" y="267"/>
                  <a:pt x="440" y="267"/>
                </a:cubicBezTo>
                <a:cubicBezTo>
                  <a:pt x="440" y="267"/>
                  <a:pt x="440" y="267"/>
                  <a:pt x="440" y="267"/>
                </a:cubicBezTo>
                <a:cubicBezTo>
                  <a:pt x="439" y="267"/>
                  <a:pt x="439" y="267"/>
                  <a:pt x="439" y="267"/>
                </a:cubicBezTo>
                <a:cubicBezTo>
                  <a:pt x="438" y="268"/>
                  <a:pt x="438" y="268"/>
                  <a:pt x="438" y="268"/>
                </a:cubicBezTo>
                <a:cubicBezTo>
                  <a:pt x="438" y="268"/>
                  <a:pt x="438" y="268"/>
                  <a:pt x="438" y="268"/>
                </a:cubicBezTo>
                <a:cubicBezTo>
                  <a:pt x="437" y="269"/>
                  <a:pt x="437" y="269"/>
                  <a:pt x="437" y="269"/>
                </a:cubicBezTo>
                <a:cubicBezTo>
                  <a:pt x="436" y="268"/>
                  <a:pt x="436" y="268"/>
                  <a:pt x="436" y="268"/>
                </a:cubicBezTo>
                <a:cubicBezTo>
                  <a:pt x="436" y="268"/>
                  <a:pt x="436" y="268"/>
                  <a:pt x="436" y="268"/>
                </a:cubicBezTo>
                <a:cubicBezTo>
                  <a:pt x="435" y="268"/>
                  <a:pt x="435" y="268"/>
                  <a:pt x="435" y="268"/>
                </a:cubicBezTo>
                <a:cubicBezTo>
                  <a:pt x="434" y="268"/>
                  <a:pt x="434" y="268"/>
                  <a:pt x="434" y="268"/>
                </a:cubicBezTo>
                <a:cubicBezTo>
                  <a:pt x="433" y="268"/>
                  <a:pt x="433" y="268"/>
                  <a:pt x="433" y="268"/>
                </a:cubicBezTo>
                <a:cubicBezTo>
                  <a:pt x="432" y="268"/>
                  <a:pt x="432" y="268"/>
                  <a:pt x="432" y="268"/>
                </a:cubicBezTo>
                <a:cubicBezTo>
                  <a:pt x="431" y="268"/>
                  <a:pt x="431" y="268"/>
                  <a:pt x="431" y="268"/>
                </a:cubicBezTo>
                <a:cubicBezTo>
                  <a:pt x="431" y="267"/>
                  <a:pt x="431" y="267"/>
                  <a:pt x="431" y="267"/>
                </a:cubicBezTo>
                <a:cubicBezTo>
                  <a:pt x="431" y="268"/>
                  <a:pt x="431" y="268"/>
                  <a:pt x="431" y="268"/>
                </a:cubicBezTo>
                <a:cubicBezTo>
                  <a:pt x="432" y="268"/>
                  <a:pt x="432" y="268"/>
                  <a:pt x="432" y="268"/>
                </a:cubicBezTo>
                <a:cubicBezTo>
                  <a:pt x="433" y="268"/>
                  <a:pt x="433" y="268"/>
                  <a:pt x="433" y="268"/>
                </a:cubicBezTo>
                <a:cubicBezTo>
                  <a:pt x="434" y="269"/>
                  <a:pt x="434" y="269"/>
                  <a:pt x="434" y="269"/>
                </a:cubicBezTo>
                <a:cubicBezTo>
                  <a:pt x="435" y="269"/>
                  <a:pt x="435" y="269"/>
                  <a:pt x="435" y="269"/>
                </a:cubicBezTo>
                <a:cubicBezTo>
                  <a:pt x="435" y="270"/>
                  <a:pt x="435" y="270"/>
                  <a:pt x="435" y="270"/>
                </a:cubicBezTo>
                <a:cubicBezTo>
                  <a:pt x="434" y="270"/>
                  <a:pt x="434" y="270"/>
                  <a:pt x="434" y="270"/>
                </a:cubicBezTo>
                <a:cubicBezTo>
                  <a:pt x="433" y="271"/>
                  <a:pt x="433" y="271"/>
                  <a:pt x="433" y="271"/>
                </a:cubicBezTo>
                <a:cubicBezTo>
                  <a:pt x="434" y="270"/>
                  <a:pt x="434" y="270"/>
                  <a:pt x="434" y="270"/>
                </a:cubicBezTo>
                <a:cubicBezTo>
                  <a:pt x="435" y="271"/>
                  <a:pt x="435" y="271"/>
                  <a:pt x="435" y="271"/>
                </a:cubicBezTo>
                <a:cubicBezTo>
                  <a:pt x="435" y="271"/>
                  <a:pt x="435" y="271"/>
                  <a:pt x="435" y="271"/>
                </a:cubicBezTo>
                <a:cubicBezTo>
                  <a:pt x="436" y="272"/>
                  <a:pt x="436" y="272"/>
                  <a:pt x="436" y="272"/>
                </a:cubicBezTo>
                <a:cubicBezTo>
                  <a:pt x="437" y="272"/>
                  <a:pt x="437" y="272"/>
                  <a:pt x="437" y="272"/>
                </a:cubicBezTo>
                <a:cubicBezTo>
                  <a:pt x="438" y="273"/>
                  <a:pt x="438" y="273"/>
                  <a:pt x="438" y="273"/>
                </a:cubicBezTo>
                <a:cubicBezTo>
                  <a:pt x="439" y="273"/>
                  <a:pt x="439" y="273"/>
                  <a:pt x="439" y="273"/>
                </a:cubicBezTo>
                <a:cubicBezTo>
                  <a:pt x="440" y="273"/>
                  <a:pt x="440" y="273"/>
                  <a:pt x="440" y="273"/>
                </a:cubicBezTo>
                <a:cubicBezTo>
                  <a:pt x="441" y="273"/>
                  <a:pt x="441" y="273"/>
                  <a:pt x="441" y="273"/>
                </a:cubicBezTo>
                <a:cubicBezTo>
                  <a:pt x="442" y="272"/>
                  <a:pt x="442" y="272"/>
                  <a:pt x="442" y="272"/>
                </a:cubicBezTo>
                <a:cubicBezTo>
                  <a:pt x="443" y="273"/>
                  <a:pt x="443" y="273"/>
                  <a:pt x="443" y="273"/>
                </a:cubicBezTo>
                <a:cubicBezTo>
                  <a:pt x="444" y="273"/>
                  <a:pt x="444" y="273"/>
                  <a:pt x="444" y="273"/>
                </a:cubicBezTo>
                <a:cubicBezTo>
                  <a:pt x="445" y="272"/>
                  <a:pt x="445" y="272"/>
                  <a:pt x="445" y="272"/>
                </a:cubicBezTo>
                <a:cubicBezTo>
                  <a:pt x="445" y="272"/>
                  <a:pt x="445" y="272"/>
                  <a:pt x="445" y="272"/>
                </a:cubicBezTo>
                <a:cubicBezTo>
                  <a:pt x="446" y="273"/>
                  <a:pt x="446" y="273"/>
                  <a:pt x="446" y="273"/>
                </a:cubicBezTo>
                <a:cubicBezTo>
                  <a:pt x="447" y="273"/>
                  <a:pt x="447" y="273"/>
                  <a:pt x="447" y="273"/>
                </a:cubicBezTo>
                <a:cubicBezTo>
                  <a:pt x="448" y="274"/>
                  <a:pt x="448" y="274"/>
                  <a:pt x="448" y="274"/>
                </a:cubicBezTo>
                <a:cubicBezTo>
                  <a:pt x="448" y="273"/>
                  <a:pt x="448" y="273"/>
                  <a:pt x="448" y="273"/>
                </a:cubicBezTo>
                <a:cubicBezTo>
                  <a:pt x="449" y="273"/>
                  <a:pt x="449" y="273"/>
                  <a:pt x="449" y="273"/>
                </a:cubicBezTo>
                <a:cubicBezTo>
                  <a:pt x="449" y="273"/>
                  <a:pt x="449" y="273"/>
                  <a:pt x="449" y="273"/>
                </a:cubicBezTo>
                <a:cubicBezTo>
                  <a:pt x="449" y="274"/>
                  <a:pt x="449" y="274"/>
                  <a:pt x="449" y="274"/>
                </a:cubicBezTo>
                <a:cubicBezTo>
                  <a:pt x="449" y="275"/>
                  <a:pt x="449" y="275"/>
                  <a:pt x="449" y="275"/>
                </a:cubicBezTo>
                <a:cubicBezTo>
                  <a:pt x="450" y="275"/>
                  <a:pt x="450" y="275"/>
                  <a:pt x="450" y="275"/>
                </a:cubicBezTo>
                <a:cubicBezTo>
                  <a:pt x="450" y="276"/>
                  <a:pt x="450" y="276"/>
                  <a:pt x="450" y="276"/>
                </a:cubicBezTo>
                <a:cubicBezTo>
                  <a:pt x="449" y="276"/>
                  <a:pt x="449" y="276"/>
                  <a:pt x="449" y="276"/>
                </a:cubicBezTo>
                <a:cubicBezTo>
                  <a:pt x="448" y="276"/>
                  <a:pt x="448" y="276"/>
                  <a:pt x="448" y="276"/>
                </a:cubicBezTo>
                <a:cubicBezTo>
                  <a:pt x="447" y="277"/>
                  <a:pt x="447" y="277"/>
                  <a:pt x="447" y="277"/>
                </a:cubicBezTo>
                <a:cubicBezTo>
                  <a:pt x="446" y="277"/>
                  <a:pt x="446" y="277"/>
                  <a:pt x="446" y="277"/>
                </a:cubicBezTo>
                <a:cubicBezTo>
                  <a:pt x="445" y="277"/>
                  <a:pt x="445" y="277"/>
                  <a:pt x="445" y="277"/>
                </a:cubicBezTo>
                <a:cubicBezTo>
                  <a:pt x="443" y="278"/>
                  <a:pt x="443" y="278"/>
                  <a:pt x="443" y="278"/>
                </a:cubicBezTo>
                <a:cubicBezTo>
                  <a:pt x="443" y="279"/>
                  <a:pt x="443" y="279"/>
                  <a:pt x="443" y="279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41" y="280"/>
                  <a:pt x="441" y="280"/>
                  <a:pt x="441" y="280"/>
                </a:cubicBezTo>
                <a:cubicBezTo>
                  <a:pt x="440" y="281"/>
                  <a:pt x="440" y="281"/>
                  <a:pt x="440" y="281"/>
                </a:cubicBezTo>
                <a:cubicBezTo>
                  <a:pt x="441" y="282"/>
                  <a:pt x="441" y="282"/>
                  <a:pt x="441" y="282"/>
                </a:cubicBezTo>
                <a:cubicBezTo>
                  <a:pt x="443" y="281"/>
                  <a:pt x="443" y="281"/>
                  <a:pt x="446" y="283"/>
                </a:cubicBezTo>
                <a:cubicBezTo>
                  <a:pt x="446" y="283"/>
                  <a:pt x="446" y="283"/>
                  <a:pt x="446" y="283"/>
                </a:cubicBezTo>
                <a:cubicBezTo>
                  <a:pt x="447" y="284"/>
                  <a:pt x="447" y="284"/>
                  <a:pt x="447" y="284"/>
                </a:cubicBezTo>
                <a:cubicBezTo>
                  <a:pt x="448" y="284"/>
                  <a:pt x="448" y="284"/>
                  <a:pt x="448" y="284"/>
                </a:cubicBezTo>
                <a:cubicBezTo>
                  <a:pt x="449" y="284"/>
                  <a:pt x="449" y="284"/>
                  <a:pt x="449" y="284"/>
                </a:cubicBezTo>
                <a:cubicBezTo>
                  <a:pt x="450" y="285"/>
                  <a:pt x="450" y="285"/>
                  <a:pt x="450" y="285"/>
                </a:cubicBezTo>
                <a:cubicBezTo>
                  <a:pt x="450" y="286"/>
                  <a:pt x="450" y="286"/>
                  <a:pt x="450" y="286"/>
                </a:cubicBezTo>
                <a:cubicBezTo>
                  <a:pt x="450" y="286"/>
                  <a:pt x="450" y="286"/>
                  <a:pt x="450" y="286"/>
                </a:cubicBezTo>
                <a:cubicBezTo>
                  <a:pt x="450" y="287"/>
                  <a:pt x="450" y="287"/>
                  <a:pt x="450" y="287"/>
                </a:cubicBezTo>
                <a:cubicBezTo>
                  <a:pt x="450" y="288"/>
                  <a:pt x="450" y="288"/>
                  <a:pt x="450" y="288"/>
                </a:cubicBezTo>
                <a:cubicBezTo>
                  <a:pt x="450" y="289"/>
                  <a:pt x="450" y="289"/>
                  <a:pt x="450" y="289"/>
                </a:cubicBezTo>
                <a:cubicBezTo>
                  <a:pt x="450" y="290"/>
                  <a:pt x="450" y="290"/>
                  <a:pt x="450" y="290"/>
                </a:cubicBezTo>
                <a:cubicBezTo>
                  <a:pt x="450" y="290"/>
                  <a:pt x="450" y="290"/>
                  <a:pt x="450" y="290"/>
                </a:cubicBezTo>
                <a:cubicBezTo>
                  <a:pt x="449" y="291"/>
                  <a:pt x="449" y="291"/>
                  <a:pt x="449" y="291"/>
                </a:cubicBezTo>
                <a:cubicBezTo>
                  <a:pt x="449" y="290"/>
                  <a:pt x="449" y="290"/>
                  <a:pt x="449" y="290"/>
                </a:cubicBezTo>
                <a:cubicBezTo>
                  <a:pt x="449" y="291"/>
                  <a:pt x="449" y="291"/>
                  <a:pt x="449" y="291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51" y="292"/>
                  <a:pt x="451" y="292"/>
                  <a:pt x="451" y="292"/>
                </a:cubicBezTo>
                <a:cubicBezTo>
                  <a:pt x="451" y="292"/>
                  <a:pt x="451" y="292"/>
                  <a:pt x="451" y="292"/>
                </a:cubicBezTo>
                <a:cubicBezTo>
                  <a:pt x="452" y="293"/>
                  <a:pt x="452" y="293"/>
                  <a:pt x="452" y="293"/>
                </a:cubicBezTo>
                <a:cubicBezTo>
                  <a:pt x="453" y="293"/>
                  <a:pt x="453" y="293"/>
                  <a:pt x="453" y="293"/>
                </a:cubicBezTo>
                <a:cubicBezTo>
                  <a:pt x="454" y="293"/>
                  <a:pt x="454" y="293"/>
                  <a:pt x="454" y="293"/>
                </a:cubicBezTo>
                <a:cubicBezTo>
                  <a:pt x="455" y="292"/>
                  <a:pt x="455" y="292"/>
                  <a:pt x="455" y="292"/>
                </a:cubicBezTo>
                <a:cubicBezTo>
                  <a:pt x="456" y="292"/>
                  <a:pt x="456" y="292"/>
                  <a:pt x="456" y="292"/>
                </a:cubicBezTo>
                <a:cubicBezTo>
                  <a:pt x="457" y="291"/>
                  <a:pt x="457" y="291"/>
                  <a:pt x="457" y="291"/>
                </a:cubicBezTo>
                <a:cubicBezTo>
                  <a:pt x="457" y="290"/>
                  <a:pt x="457" y="290"/>
                  <a:pt x="457" y="290"/>
                </a:cubicBezTo>
                <a:cubicBezTo>
                  <a:pt x="458" y="289"/>
                  <a:pt x="458" y="289"/>
                  <a:pt x="458" y="289"/>
                </a:cubicBezTo>
                <a:cubicBezTo>
                  <a:pt x="460" y="288"/>
                  <a:pt x="460" y="288"/>
                  <a:pt x="460" y="288"/>
                </a:cubicBezTo>
                <a:cubicBezTo>
                  <a:pt x="461" y="288"/>
                  <a:pt x="461" y="288"/>
                  <a:pt x="461" y="288"/>
                </a:cubicBezTo>
                <a:cubicBezTo>
                  <a:pt x="462" y="288"/>
                  <a:pt x="462" y="288"/>
                  <a:pt x="462" y="288"/>
                </a:cubicBezTo>
                <a:cubicBezTo>
                  <a:pt x="462" y="288"/>
                  <a:pt x="462" y="288"/>
                  <a:pt x="462" y="288"/>
                </a:cubicBezTo>
                <a:cubicBezTo>
                  <a:pt x="463" y="288"/>
                  <a:pt x="463" y="288"/>
                  <a:pt x="463" y="288"/>
                </a:cubicBezTo>
                <a:cubicBezTo>
                  <a:pt x="464" y="287"/>
                  <a:pt x="464" y="287"/>
                  <a:pt x="464" y="287"/>
                </a:cubicBezTo>
                <a:cubicBezTo>
                  <a:pt x="465" y="286"/>
                  <a:pt x="465" y="286"/>
                  <a:pt x="465" y="286"/>
                </a:cubicBezTo>
                <a:cubicBezTo>
                  <a:pt x="466" y="286"/>
                  <a:pt x="466" y="286"/>
                  <a:pt x="466" y="286"/>
                </a:cubicBezTo>
                <a:cubicBezTo>
                  <a:pt x="465" y="285"/>
                  <a:pt x="465" y="285"/>
                  <a:pt x="465" y="285"/>
                </a:cubicBezTo>
                <a:cubicBezTo>
                  <a:pt x="466" y="284"/>
                  <a:pt x="466" y="284"/>
                  <a:pt x="466" y="284"/>
                </a:cubicBezTo>
                <a:cubicBezTo>
                  <a:pt x="467" y="284"/>
                  <a:pt x="467" y="284"/>
                  <a:pt x="467" y="284"/>
                </a:cubicBezTo>
                <a:cubicBezTo>
                  <a:pt x="468" y="285"/>
                  <a:pt x="468" y="285"/>
                  <a:pt x="468" y="285"/>
                </a:cubicBezTo>
                <a:cubicBezTo>
                  <a:pt x="469" y="286"/>
                  <a:pt x="469" y="286"/>
                  <a:pt x="469" y="286"/>
                </a:cubicBezTo>
                <a:cubicBezTo>
                  <a:pt x="470" y="286"/>
                  <a:pt x="470" y="286"/>
                  <a:pt x="470" y="286"/>
                </a:cubicBezTo>
                <a:cubicBezTo>
                  <a:pt x="470" y="286"/>
                  <a:pt x="470" y="286"/>
                  <a:pt x="470" y="286"/>
                </a:cubicBezTo>
                <a:cubicBezTo>
                  <a:pt x="470" y="286"/>
                  <a:pt x="470" y="286"/>
                  <a:pt x="470" y="286"/>
                </a:cubicBezTo>
                <a:cubicBezTo>
                  <a:pt x="471" y="286"/>
                  <a:pt x="471" y="286"/>
                  <a:pt x="471" y="286"/>
                </a:cubicBezTo>
                <a:cubicBezTo>
                  <a:pt x="471" y="285"/>
                  <a:pt x="471" y="285"/>
                  <a:pt x="471" y="285"/>
                </a:cubicBezTo>
                <a:cubicBezTo>
                  <a:pt x="472" y="286"/>
                  <a:pt x="472" y="286"/>
                  <a:pt x="472" y="286"/>
                </a:cubicBezTo>
                <a:cubicBezTo>
                  <a:pt x="473" y="285"/>
                  <a:pt x="473" y="285"/>
                  <a:pt x="473" y="285"/>
                </a:cubicBezTo>
                <a:cubicBezTo>
                  <a:pt x="474" y="285"/>
                  <a:pt x="474" y="285"/>
                  <a:pt x="474" y="285"/>
                </a:cubicBezTo>
                <a:cubicBezTo>
                  <a:pt x="474" y="284"/>
                  <a:pt x="474" y="284"/>
                  <a:pt x="474" y="284"/>
                </a:cubicBezTo>
                <a:cubicBezTo>
                  <a:pt x="474" y="283"/>
                  <a:pt x="474" y="283"/>
                  <a:pt x="474" y="283"/>
                </a:cubicBezTo>
                <a:cubicBezTo>
                  <a:pt x="474" y="282"/>
                  <a:pt x="474" y="282"/>
                  <a:pt x="474" y="282"/>
                </a:cubicBezTo>
                <a:cubicBezTo>
                  <a:pt x="475" y="282"/>
                  <a:pt x="475" y="282"/>
                  <a:pt x="475" y="282"/>
                </a:cubicBezTo>
                <a:cubicBezTo>
                  <a:pt x="476" y="282"/>
                  <a:pt x="476" y="282"/>
                  <a:pt x="476" y="282"/>
                </a:cubicBezTo>
                <a:cubicBezTo>
                  <a:pt x="475" y="281"/>
                  <a:pt x="475" y="281"/>
                  <a:pt x="475" y="281"/>
                </a:cubicBezTo>
                <a:cubicBezTo>
                  <a:pt x="474" y="281"/>
                  <a:pt x="474" y="281"/>
                  <a:pt x="474" y="281"/>
                </a:cubicBezTo>
                <a:cubicBezTo>
                  <a:pt x="473" y="280"/>
                  <a:pt x="473" y="280"/>
                  <a:pt x="473" y="280"/>
                </a:cubicBezTo>
                <a:cubicBezTo>
                  <a:pt x="472" y="280"/>
                  <a:pt x="472" y="280"/>
                  <a:pt x="47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70" y="281"/>
                  <a:pt x="470" y="281"/>
                  <a:pt x="470" y="281"/>
                </a:cubicBezTo>
                <a:cubicBezTo>
                  <a:pt x="469" y="281"/>
                  <a:pt x="469" y="281"/>
                  <a:pt x="469" y="281"/>
                </a:cubicBezTo>
                <a:cubicBezTo>
                  <a:pt x="469" y="281"/>
                  <a:pt x="469" y="281"/>
                  <a:pt x="469" y="281"/>
                </a:cubicBezTo>
                <a:cubicBezTo>
                  <a:pt x="468" y="280"/>
                  <a:pt x="468" y="280"/>
                  <a:pt x="468" y="280"/>
                </a:cubicBezTo>
                <a:cubicBezTo>
                  <a:pt x="466" y="285"/>
                  <a:pt x="463" y="279"/>
                  <a:pt x="461" y="277"/>
                </a:cubicBezTo>
                <a:cubicBezTo>
                  <a:pt x="461" y="277"/>
                  <a:pt x="461" y="277"/>
                  <a:pt x="461" y="277"/>
                </a:cubicBezTo>
                <a:cubicBezTo>
                  <a:pt x="460" y="276"/>
                  <a:pt x="459" y="274"/>
                  <a:pt x="459" y="272"/>
                </a:cubicBezTo>
                <a:cubicBezTo>
                  <a:pt x="460" y="271"/>
                  <a:pt x="460" y="271"/>
                  <a:pt x="460" y="271"/>
                </a:cubicBezTo>
                <a:cubicBezTo>
                  <a:pt x="460" y="271"/>
                  <a:pt x="460" y="271"/>
                  <a:pt x="460" y="271"/>
                </a:cubicBezTo>
                <a:cubicBezTo>
                  <a:pt x="461" y="271"/>
                  <a:pt x="461" y="271"/>
                  <a:pt x="461" y="271"/>
                </a:cubicBezTo>
                <a:cubicBezTo>
                  <a:pt x="462" y="270"/>
                  <a:pt x="462" y="270"/>
                  <a:pt x="462" y="270"/>
                </a:cubicBezTo>
                <a:cubicBezTo>
                  <a:pt x="462" y="269"/>
                  <a:pt x="462" y="269"/>
                  <a:pt x="462" y="269"/>
                </a:cubicBezTo>
                <a:cubicBezTo>
                  <a:pt x="462" y="269"/>
                  <a:pt x="462" y="269"/>
                  <a:pt x="462" y="269"/>
                </a:cubicBezTo>
                <a:cubicBezTo>
                  <a:pt x="462" y="270"/>
                  <a:pt x="462" y="270"/>
                  <a:pt x="462" y="270"/>
                </a:cubicBezTo>
                <a:cubicBezTo>
                  <a:pt x="463" y="271"/>
                  <a:pt x="463" y="271"/>
                  <a:pt x="463" y="271"/>
                </a:cubicBezTo>
                <a:cubicBezTo>
                  <a:pt x="462" y="272"/>
                  <a:pt x="462" y="272"/>
                  <a:pt x="462" y="272"/>
                </a:cubicBezTo>
                <a:cubicBezTo>
                  <a:pt x="461" y="272"/>
                  <a:pt x="461" y="272"/>
                  <a:pt x="461" y="272"/>
                </a:cubicBezTo>
                <a:cubicBezTo>
                  <a:pt x="461" y="273"/>
                  <a:pt x="461" y="273"/>
                  <a:pt x="461" y="273"/>
                </a:cubicBezTo>
                <a:cubicBezTo>
                  <a:pt x="461" y="273"/>
                  <a:pt x="461" y="273"/>
                  <a:pt x="461" y="273"/>
                </a:cubicBezTo>
                <a:cubicBezTo>
                  <a:pt x="461" y="273"/>
                  <a:pt x="461" y="273"/>
                  <a:pt x="461" y="273"/>
                </a:cubicBezTo>
                <a:cubicBezTo>
                  <a:pt x="462" y="272"/>
                  <a:pt x="462" y="272"/>
                  <a:pt x="462" y="272"/>
                </a:cubicBezTo>
                <a:cubicBezTo>
                  <a:pt x="463" y="271"/>
                  <a:pt x="463" y="271"/>
                  <a:pt x="463" y="271"/>
                </a:cubicBezTo>
                <a:cubicBezTo>
                  <a:pt x="463" y="270"/>
                  <a:pt x="463" y="270"/>
                  <a:pt x="463" y="270"/>
                </a:cubicBezTo>
                <a:cubicBezTo>
                  <a:pt x="464" y="269"/>
                  <a:pt x="464" y="269"/>
                  <a:pt x="464" y="269"/>
                </a:cubicBezTo>
                <a:cubicBezTo>
                  <a:pt x="465" y="269"/>
                  <a:pt x="465" y="269"/>
                  <a:pt x="465" y="269"/>
                </a:cubicBezTo>
                <a:cubicBezTo>
                  <a:pt x="466" y="267"/>
                  <a:pt x="469" y="265"/>
                  <a:pt x="471" y="267"/>
                </a:cubicBezTo>
                <a:cubicBezTo>
                  <a:pt x="471" y="266"/>
                  <a:pt x="471" y="266"/>
                  <a:pt x="471" y="266"/>
                </a:cubicBezTo>
                <a:cubicBezTo>
                  <a:pt x="472" y="265"/>
                  <a:pt x="472" y="265"/>
                  <a:pt x="472" y="265"/>
                </a:cubicBezTo>
                <a:cubicBezTo>
                  <a:pt x="473" y="265"/>
                  <a:pt x="473" y="265"/>
                  <a:pt x="473" y="265"/>
                </a:cubicBezTo>
                <a:cubicBezTo>
                  <a:pt x="474" y="265"/>
                  <a:pt x="474" y="265"/>
                  <a:pt x="474" y="265"/>
                </a:cubicBezTo>
                <a:cubicBezTo>
                  <a:pt x="475" y="266"/>
                  <a:pt x="475" y="266"/>
                  <a:pt x="475" y="266"/>
                </a:cubicBezTo>
                <a:cubicBezTo>
                  <a:pt x="475" y="265"/>
                  <a:pt x="475" y="265"/>
                  <a:pt x="475" y="265"/>
                </a:cubicBezTo>
                <a:cubicBezTo>
                  <a:pt x="476" y="264"/>
                  <a:pt x="476" y="264"/>
                  <a:pt x="476" y="264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9" y="263"/>
                  <a:pt x="479" y="263"/>
                  <a:pt x="479" y="263"/>
                </a:cubicBezTo>
                <a:cubicBezTo>
                  <a:pt x="480" y="263"/>
                  <a:pt x="480" y="263"/>
                  <a:pt x="480" y="263"/>
                </a:cubicBezTo>
                <a:cubicBezTo>
                  <a:pt x="480" y="262"/>
                  <a:pt x="480" y="262"/>
                  <a:pt x="480" y="262"/>
                </a:cubicBezTo>
                <a:cubicBezTo>
                  <a:pt x="481" y="262"/>
                  <a:pt x="481" y="262"/>
                  <a:pt x="481" y="262"/>
                </a:cubicBezTo>
                <a:cubicBezTo>
                  <a:pt x="482" y="262"/>
                  <a:pt x="482" y="262"/>
                  <a:pt x="482" y="262"/>
                </a:cubicBezTo>
                <a:cubicBezTo>
                  <a:pt x="482" y="262"/>
                  <a:pt x="482" y="262"/>
                  <a:pt x="482" y="262"/>
                </a:cubicBezTo>
                <a:cubicBezTo>
                  <a:pt x="483" y="261"/>
                  <a:pt x="483" y="261"/>
                  <a:pt x="483" y="261"/>
                </a:cubicBezTo>
                <a:cubicBezTo>
                  <a:pt x="485" y="261"/>
                  <a:pt x="485" y="261"/>
                  <a:pt x="485" y="261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7" y="261"/>
                  <a:pt x="487" y="261"/>
                  <a:pt x="487" y="261"/>
                </a:cubicBezTo>
                <a:cubicBezTo>
                  <a:pt x="486" y="261"/>
                  <a:pt x="486" y="261"/>
                  <a:pt x="486" y="261"/>
                </a:cubicBezTo>
                <a:cubicBezTo>
                  <a:pt x="486" y="260"/>
                  <a:pt x="486" y="260"/>
                  <a:pt x="486" y="260"/>
                </a:cubicBezTo>
                <a:cubicBezTo>
                  <a:pt x="487" y="259"/>
                  <a:pt x="487" y="259"/>
                  <a:pt x="487" y="259"/>
                </a:cubicBezTo>
                <a:cubicBezTo>
                  <a:pt x="486" y="259"/>
                  <a:pt x="486" y="259"/>
                  <a:pt x="486" y="259"/>
                </a:cubicBezTo>
                <a:cubicBezTo>
                  <a:pt x="487" y="258"/>
                  <a:pt x="487" y="258"/>
                  <a:pt x="487" y="258"/>
                </a:cubicBezTo>
                <a:cubicBezTo>
                  <a:pt x="486" y="257"/>
                  <a:pt x="486" y="257"/>
                  <a:pt x="486" y="257"/>
                </a:cubicBezTo>
                <a:cubicBezTo>
                  <a:pt x="487" y="256"/>
                  <a:pt x="487" y="256"/>
                  <a:pt x="487" y="256"/>
                </a:cubicBezTo>
                <a:cubicBezTo>
                  <a:pt x="487" y="255"/>
                  <a:pt x="487" y="255"/>
                  <a:pt x="487" y="255"/>
                </a:cubicBezTo>
                <a:cubicBezTo>
                  <a:pt x="488" y="255"/>
                  <a:pt x="488" y="255"/>
                  <a:pt x="488" y="255"/>
                </a:cubicBezTo>
                <a:cubicBezTo>
                  <a:pt x="489" y="255"/>
                  <a:pt x="489" y="255"/>
                  <a:pt x="489" y="255"/>
                </a:cubicBezTo>
                <a:cubicBezTo>
                  <a:pt x="490" y="254"/>
                  <a:pt x="490" y="254"/>
                  <a:pt x="490" y="254"/>
                </a:cubicBezTo>
                <a:cubicBezTo>
                  <a:pt x="490" y="254"/>
                  <a:pt x="490" y="254"/>
                  <a:pt x="490" y="254"/>
                </a:cubicBezTo>
                <a:cubicBezTo>
                  <a:pt x="490" y="253"/>
                  <a:pt x="490" y="253"/>
                  <a:pt x="490" y="253"/>
                </a:cubicBezTo>
                <a:cubicBezTo>
                  <a:pt x="491" y="252"/>
                  <a:pt x="491" y="252"/>
                  <a:pt x="491" y="252"/>
                </a:cubicBezTo>
                <a:cubicBezTo>
                  <a:pt x="492" y="252"/>
                  <a:pt x="492" y="252"/>
                  <a:pt x="492" y="252"/>
                </a:cubicBezTo>
                <a:cubicBezTo>
                  <a:pt x="493" y="253"/>
                  <a:pt x="493" y="253"/>
                  <a:pt x="493" y="253"/>
                </a:cubicBezTo>
                <a:cubicBezTo>
                  <a:pt x="494" y="253"/>
                  <a:pt x="494" y="253"/>
                  <a:pt x="494" y="253"/>
                </a:cubicBezTo>
                <a:cubicBezTo>
                  <a:pt x="495" y="253"/>
                  <a:pt x="495" y="253"/>
                  <a:pt x="495" y="253"/>
                </a:cubicBezTo>
                <a:cubicBezTo>
                  <a:pt x="496" y="253"/>
                  <a:pt x="496" y="253"/>
                  <a:pt x="496" y="253"/>
                </a:cubicBezTo>
                <a:cubicBezTo>
                  <a:pt x="497" y="253"/>
                  <a:pt x="497" y="253"/>
                  <a:pt x="497" y="253"/>
                </a:cubicBezTo>
                <a:cubicBezTo>
                  <a:pt x="497" y="253"/>
                  <a:pt x="497" y="253"/>
                  <a:pt x="497" y="253"/>
                </a:cubicBezTo>
                <a:cubicBezTo>
                  <a:pt x="498" y="253"/>
                  <a:pt x="498" y="253"/>
                  <a:pt x="498" y="253"/>
                </a:cubicBezTo>
                <a:cubicBezTo>
                  <a:pt x="498" y="253"/>
                  <a:pt x="498" y="253"/>
                  <a:pt x="498" y="253"/>
                </a:cubicBezTo>
                <a:cubicBezTo>
                  <a:pt x="498" y="252"/>
                  <a:pt x="498" y="252"/>
                  <a:pt x="498" y="252"/>
                </a:cubicBezTo>
                <a:cubicBezTo>
                  <a:pt x="498" y="251"/>
                  <a:pt x="498" y="251"/>
                  <a:pt x="498" y="251"/>
                </a:cubicBezTo>
                <a:cubicBezTo>
                  <a:pt x="499" y="250"/>
                  <a:pt x="499" y="250"/>
                  <a:pt x="499" y="250"/>
                </a:cubicBezTo>
                <a:cubicBezTo>
                  <a:pt x="499" y="250"/>
                  <a:pt x="499" y="250"/>
                  <a:pt x="499" y="250"/>
                </a:cubicBezTo>
                <a:cubicBezTo>
                  <a:pt x="499" y="249"/>
                  <a:pt x="499" y="249"/>
                  <a:pt x="499" y="249"/>
                </a:cubicBezTo>
                <a:cubicBezTo>
                  <a:pt x="500" y="248"/>
                  <a:pt x="500" y="248"/>
                  <a:pt x="500" y="248"/>
                </a:cubicBezTo>
                <a:cubicBezTo>
                  <a:pt x="500" y="248"/>
                  <a:pt x="500" y="248"/>
                  <a:pt x="500" y="248"/>
                </a:cubicBezTo>
                <a:cubicBezTo>
                  <a:pt x="500" y="247"/>
                  <a:pt x="500" y="247"/>
                  <a:pt x="500" y="247"/>
                </a:cubicBezTo>
                <a:cubicBezTo>
                  <a:pt x="499" y="248"/>
                  <a:pt x="499" y="248"/>
                  <a:pt x="499" y="248"/>
                </a:cubicBezTo>
                <a:cubicBezTo>
                  <a:pt x="499" y="248"/>
                  <a:pt x="499" y="248"/>
                  <a:pt x="499" y="248"/>
                </a:cubicBezTo>
                <a:cubicBezTo>
                  <a:pt x="499" y="247"/>
                  <a:pt x="499" y="247"/>
                  <a:pt x="499" y="247"/>
                </a:cubicBezTo>
                <a:cubicBezTo>
                  <a:pt x="498" y="247"/>
                  <a:pt x="498" y="247"/>
                  <a:pt x="498" y="247"/>
                </a:cubicBezTo>
                <a:cubicBezTo>
                  <a:pt x="499" y="247"/>
                  <a:pt x="499" y="247"/>
                  <a:pt x="499" y="247"/>
                </a:cubicBezTo>
                <a:cubicBezTo>
                  <a:pt x="499" y="246"/>
                  <a:pt x="499" y="246"/>
                  <a:pt x="499" y="246"/>
                </a:cubicBezTo>
                <a:cubicBezTo>
                  <a:pt x="498" y="245"/>
                  <a:pt x="498" y="245"/>
                  <a:pt x="498" y="245"/>
                </a:cubicBezTo>
                <a:cubicBezTo>
                  <a:pt x="497" y="244"/>
                  <a:pt x="497" y="244"/>
                  <a:pt x="497" y="244"/>
                </a:cubicBezTo>
                <a:cubicBezTo>
                  <a:pt x="496" y="244"/>
                  <a:pt x="496" y="244"/>
                  <a:pt x="496" y="244"/>
                </a:cubicBezTo>
                <a:cubicBezTo>
                  <a:pt x="496" y="243"/>
                  <a:pt x="496" y="243"/>
                  <a:pt x="496" y="243"/>
                </a:cubicBezTo>
                <a:cubicBezTo>
                  <a:pt x="496" y="243"/>
                  <a:pt x="496" y="243"/>
                  <a:pt x="496" y="243"/>
                </a:cubicBezTo>
                <a:cubicBezTo>
                  <a:pt x="497" y="242"/>
                  <a:pt x="497" y="242"/>
                  <a:pt x="497" y="242"/>
                </a:cubicBezTo>
                <a:cubicBezTo>
                  <a:pt x="498" y="241"/>
                  <a:pt x="498" y="241"/>
                  <a:pt x="498" y="241"/>
                </a:cubicBezTo>
                <a:cubicBezTo>
                  <a:pt x="499" y="242"/>
                  <a:pt x="499" y="242"/>
                  <a:pt x="499" y="242"/>
                </a:cubicBezTo>
                <a:cubicBezTo>
                  <a:pt x="499" y="241"/>
                  <a:pt x="499" y="241"/>
                  <a:pt x="499" y="241"/>
                </a:cubicBezTo>
                <a:cubicBezTo>
                  <a:pt x="498" y="241"/>
                  <a:pt x="498" y="241"/>
                  <a:pt x="498" y="241"/>
                </a:cubicBezTo>
                <a:cubicBezTo>
                  <a:pt x="497" y="241"/>
                  <a:pt x="497" y="241"/>
                  <a:pt x="497" y="241"/>
                </a:cubicBezTo>
                <a:cubicBezTo>
                  <a:pt x="497" y="240"/>
                  <a:pt x="497" y="240"/>
                  <a:pt x="497" y="240"/>
                </a:cubicBezTo>
                <a:cubicBezTo>
                  <a:pt x="496" y="240"/>
                  <a:pt x="496" y="240"/>
                  <a:pt x="496" y="240"/>
                </a:cubicBezTo>
                <a:cubicBezTo>
                  <a:pt x="496" y="239"/>
                  <a:pt x="496" y="239"/>
                  <a:pt x="496" y="239"/>
                </a:cubicBezTo>
                <a:cubicBezTo>
                  <a:pt x="497" y="239"/>
                  <a:pt x="497" y="239"/>
                  <a:pt x="497" y="239"/>
                </a:cubicBezTo>
                <a:cubicBezTo>
                  <a:pt x="498" y="239"/>
                  <a:pt x="498" y="239"/>
                  <a:pt x="498" y="239"/>
                </a:cubicBezTo>
                <a:cubicBezTo>
                  <a:pt x="498" y="238"/>
                  <a:pt x="498" y="238"/>
                  <a:pt x="498" y="238"/>
                </a:cubicBezTo>
                <a:cubicBezTo>
                  <a:pt x="499" y="237"/>
                  <a:pt x="499" y="237"/>
                  <a:pt x="499" y="237"/>
                </a:cubicBezTo>
                <a:cubicBezTo>
                  <a:pt x="499" y="236"/>
                  <a:pt x="499" y="236"/>
                  <a:pt x="499" y="236"/>
                </a:cubicBezTo>
                <a:cubicBezTo>
                  <a:pt x="499" y="235"/>
                  <a:pt x="499" y="235"/>
                  <a:pt x="499" y="235"/>
                </a:cubicBezTo>
                <a:cubicBezTo>
                  <a:pt x="498" y="234"/>
                  <a:pt x="498" y="234"/>
                  <a:pt x="498" y="234"/>
                </a:cubicBezTo>
                <a:cubicBezTo>
                  <a:pt x="498" y="233"/>
                  <a:pt x="498" y="233"/>
                  <a:pt x="498" y="233"/>
                </a:cubicBezTo>
                <a:cubicBezTo>
                  <a:pt x="499" y="232"/>
                  <a:pt x="499" y="232"/>
                  <a:pt x="499" y="232"/>
                </a:cubicBezTo>
                <a:cubicBezTo>
                  <a:pt x="498" y="232"/>
                  <a:pt x="498" y="232"/>
                  <a:pt x="498" y="232"/>
                </a:cubicBezTo>
                <a:cubicBezTo>
                  <a:pt x="497" y="232"/>
                  <a:pt x="497" y="232"/>
                  <a:pt x="497" y="232"/>
                </a:cubicBezTo>
                <a:cubicBezTo>
                  <a:pt x="497" y="232"/>
                  <a:pt x="497" y="232"/>
                  <a:pt x="497" y="232"/>
                </a:cubicBezTo>
                <a:cubicBezTo>
                  <a:pt x="497" y="233"/>
                  <a:pt x="497" y="233"/>
                  <a:pt x="497" y="233"/>
                </a:cubicBezTo>
                <a:cubicBezTo>
                  <a:pt x="496" y="233"/>
                  <a:pt x="496" y="233"/>
                  <a:pt x="496" y="233"/>
                </a:cubicBezTo>
                <a:cubicBezTo>
                  <a:pt x="495" y="232"/>
                  <a:pt x="495" y="232"/>
                  <a:pt x="495" y="232"/>
                </a:cubicBezTo>
                <a:cubicBezTo>
                  <a:pt x="494" y="232"/>
                  <a:pt x="494" y="232"/>
                  <a:pt x="494" y="232"/>
                </a:cubicBezTo>
                <a:cubicBezTo>
                  <a:pt x="494" y="231"/>
                  <a:pt x="494" y="231"/>
                  <a:pt x="494" y="231"/>
                </a:cubicBezTo>
                <a:cubicBezTo>
                  <a:pt x="493" y="231"/>
                  <a:pt x="493" y="231"/>
                  <a:pt x="493" y="231"/>
                </a:cubicBezTo>
                <a:cubicBezTo>
                  <a:pt x="492" y="231"/>
                  <a:pt x="492" y="231"/>
                  <a:pt x="492" y="231"/>
                </a:cubicBezTo>
                <a:cubicBezTo>
                  <a:pt x="491" y="230"/>
                  <a:pt x="491" y="230"/>
                  <a:pt x="491" y="230"/>
                </a:cubicBezTo>
                <a:cubicBezTo>
                  <a:pt x="490" y="229"/>
                  <a:pt x="490" y="229"/>
                  <a:pt x="490" y="229"/>
                </a:cubicBezTo>
                <a:cubicBezTo>
                  <a:pt x="489" y="230"/>
                  <a:pt x="489" y="230"/>
                  <a:pt x="489" y="230"/>
                </a:cubicBezTo>
                <a:cubicBezTo>
                  <a:pt x="488" y="230"/>
                  <a:pt x="488" y="230"/>
                  <a:pt x="488" y="230"/>
                </a:cubicBezTo>
                <a:cubicBezTo>
                  <a:pt x="487" y="229"/>
                  <a:pt x="487" y="229"/>
                  <a:pt x="487" y="229"/>
                </a:cubicBezTo>
                <a:cubicBezTo>
                  <a:pt x="486" y="229"/>
                  <a:pt x="486" y="229"/>
                  <a:pt x="486" y="229"/>
                </a:cubicBezTo>
                <a:cubicBezTo>
                  <a:pt x="486" y="228"/>
                  <a:pt x="486" y="228"/>
                  <a:pt x="486" y="228"/>
                </a:cubicBezTo>
                <a:cubicBezTo>
                  <a:pt x="485" y="228"/>
                  <a:pt x="485" y="228"/>
                  <a:pt x="485" y="228"/>
                </a:cubicBezTo>
                <a:cubicBezTo>
                  <a:pt x="484" y="228"/>
                  <a:pt x="484" y="228"/>
                  <a:pt x="484" y="228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82" y="227"/>
                  <a:pt x="482" y="227"/>
                  <a:pt x="482" y="227"/>
                </a:cubicBezTo>
                <a:cubicBezTo>
                  <a:pt x="482" y="228"/>
                  <a:pt x="482" y="228"/>
                  <a:pt x="482" y="228"/>
                </a:cubicBezTo>
                <a:cubicBezTo>
                  <a:pt x="482" y="228"/>
                  <a:pt x="482" y="228"/>
                  <a:pt x="482" y="228"/>
                </a:cubicBezTo>
                <a:cubicBezTo>
                  <a:pt x="481" y="229"/>
                  <a:pt x="481" y="229"/>
                  <a:pt x="481" y="229"/>
                </a:cubicBezTo>
                <a:cubicBezTo>
                  <a:pt x="480" y="229"/>
                  <a:pt x="480" y="229"/>
                  <a:pt x="480" y="229"/>
                </a:cubicBezTo>
                <a:cubicBezTo>
                  <a:pt x="480" y="228"/>
                  <a:pt x="480" y="228"/>
                  <a:pt x="480" y="228"/>
                </a:cubicBezTo>
                <a:cubicBezTo>
                  <a:pt x="480" y="228"/>
                  <a:pt x="480" y="228"/>
                  <a:pt x="480" y="228"/>
                </a:cubicBezTo>
                <a:cubicBezTo>
                  <a:pt x="479" y="228"/>
                  <a:pt x="479" y="228"/>
                  <a:pt x="479" y="228"/>
                </a:cubicBezTo>
                <a:cubicBezTo>
                  <a:pt x="478" y="227"/>
                  <a:pt x="478" y="227"/>
                  <a:pt x="478" y="227"/>
                </a:cubicBezTo>
                <a:cubicBezTo>
                  <a:pt x="477" y="226"/>
                  <a:pt x="477" y="226"/>
                  <a:pt x="477" y="226"/>
                </a:cubicBezTo>
                <a:cubicBezTo>
                  <a:pt x="477" y="225"/>
                  <a:pt x="477" y="225"/>
                  <a:pt x="477" y="225"/>
                </a:cubicBezTo>
                <a:cubicBezTo>
                  <a:pt x="476" y="224"/>
                  <a:pt x="476" y="224"/>
                  <a:pt x="476" y="224"/>
                </a:cubicBezTo>
                <a:cubicBezTo>
                  <a:pt x="475" y="223"/>
                  <a:pt x="475" y="223"/>
                  <a:pt x="475" y="223"/>
                </a:cubicBezTo>
                <a:cubicBezTo>
                  <a:pt x="473" y="222"/>
                  <a:pt x="474" y="224"/>
                  <a:pt x="471" y="224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69" y="225"/>
                  <a:pt x="469" y="225"/>
                  <a:pt x="469" y="225"/>
                </a:cubicBezTo>
                <a:cubicBezTo>
                  <a:pt x="468" y="225"/>
                  <a:pt x="468" y="225"/>
                  <a:pt x="468" y="225"/>
                </a:cubicBezTo>
                <a:cubicBezTo>
                  <a:pt x="467" y="224"/>
                  <a:pt x="467" y="224"/>
                  <a:pt x="467" y="224"/>
                </a:cubicBezTo>
                <a:cubicBezTo>
                  <a:pt x="466" y="224"/>
                  <a:pt x="466" y="224"/>
                  <a:pt x="466" y="224"/>
                </a:cubicBezTo>
                <a:cubicBezTo>
                  <a:pt x="466" y="225"/>
                  <a:pt x="466" y="225"/>
                  <a:pt x="466" y="225"/>
                </a:cubicBezTo>
                <a:cubicBezTo>
                  <a:pt x="465" y="224"/>
                  <a:pt x="465" y="224"/>
                  <a:pt x="465" y="224"/>
                </a:cubicBezTo>
                <a:cubicBezTo>
                  <a:pt x="464" y="223"/>
                  <a:pt x="464" y="223"/>
                  <a:pt x="464" y="223"/>
                </a:cubicBezTo>
                <a:cubicBezTo>
                  <a:pt x="463" y="223"/>
                  <a:pt x="463" y="223"/>
                  <a:pt x="463" y="223"/>
                </a:cubicBezTo>
                <a:cubicBezTo>
                  <a:pt x="462" y="223"/>
                  <a:pt x="462" y="223"/>
                  <a:pt x="462" y="223"/>
                </a:cubicBezTo>
                <a:cubicBezTo>
                  <a:pt x="462" y="223"/>
                  <a:pt x="462" y="223"/>
                  <a:pt x="462" y="223"/>
                </a:cubicBezTo>
                <a:cubicBezTo>
                  <a:pt x="461" y="224"/>
                  <a:pt x="461" y="224"/>
                  <a:pt x="461" y="224"/>
                </a:cubicBezTo>
                <a:cubicBezTo>
                  <a:pt x="460" y="224"/>
                  <a:pt x="460" y="224"/>
                  <a:pt x="460" y="224"/>
                </a:cubicBezTo>
                <a:cubicBezTo>
                  <a:pt x="460" y="223"/>
                  <a:pt x="460" y="223"/>
                  <a:pt x="460" y="223"/>
                </a:cubicBezTo>
                <a:cubicBezTo>
                  <a:pt x="459" y="223"/>
                  <a:pt x="459" y="223"/>
                  <a:pt x="459" y="223"/>
                </a:cubicBezTo>
                <a:cubicBezTo>
                  <a:pt x="458" y="222"/>
                  <a:pt x="458" y="222"/>
                  <a:pt x="458" y="222"/>
                </a:cubicBezTo>
                <a:cubicBezTo>
                  <a:pt x="458" y="221"/>
                  <a:pt x="458" y="221"/>
                  <a:pt x="458" y="221"/>
                </a:cubicBezTo>
                <a:cubicBezTo>
                  <a:pt x="458" y="220"/>
                  <a:pt x="458" y="220"/>
                  <a:pt x="458" y="220"/>
                </a:cubicBezTo>
                <a:cubicBezTo>
                  <a:pt x="458" y="219"/>
                  <a:pt x="458" y="219"/>
                  <a:pt x="458" y="219"/>
                </a:cubicBezTo>
                <a:cubicBezTo>
                  <a:pt x="457" y="218"/>
                  <a:pt x="457" y="218"/>
                  <a:pt x="457" y="218"/>
                </a:cubicBezTo>
                <a:cubicBezTo>
                  <a:pt x="457" y="217"/>
                  <a:pt x="457" y="217"/>
                  <a:pt x="457" y="217"/>
                </a:cubicBezTo>
                <a:cubicBezTo>
                  <a:pt x="456" y="217"/>
                  <a:pt x="456" y="217"/>
                  <a:pt x="456" y="217"/>
                </a:cubicBezTo>
                <a:cubicBezTo>
                  <a:pt x="457" y="216"/>
                  <a:pt x="457" y="216"/>
                  <a:pt x="457" y="216"/>
                </a:cubicBezTo>
                <a:cubicBezTo>
                  <a:pt x="456" y="216"/>
                  <a:pt x="456" y="216"/>
                  <a:pt x="456" y="216"/>
                </a:cubicBezTo>
                <a:cubicBezTo>
                  <a:pt x="455" y="215"/>
                  <a:pt x="455" y="215"/>
                  <a:pt x="455" y="215"/>
                </a:cubicBezTo>
                <a:cubicBezTo>
                  <a:pt x="455" y="215"/>
                  <a:pt x="455" y="215"/>
                  <a:pt x="455" y="215"/>
                </a:cubicBezTo>
                <a:cubicBezTo>
                  <a:pt x="454" y="214"/>
                  <a:pt x="454" y="214"/>
                  <a:pt x="454" y="214"/>
                </a:cubicBezTo>
                <a:cubicBezTo>
                  <a:pt x="453" y="214"/>
                  <a:pt x="453" y="214"/>
                  <a:pt x="453" y="214"/>
                </a:cubicBezTo>
                <a:cubicBezTo>
                  <a:pt x="453" y="214"/>
                  <a:pt x="453" y="214"/>
                  <a:pt x="453" y="214"/>
                </a:cubicBezTo>
                <a:cubicBezTo>
                  <a:pt x="452" y="214"/>
                  <a:pt x="452" y="214"/>
                  <a:pt x="452" y="214"/>
                </a:cubicBezTo>
                <a:cubicBezTo>
                  <a:pt x="451" y="214"/>
                  <a:pt x="451" y="214"/>
                  <a:pt x="451" y="214"/>
                </a:cubicBezTo>
                <a:cubicBezTo>
                  <a:pt x="450" y="214"/>
                  <a:pt x="450" y="214"/>
                  <a:pt x="450" y="214"/>
                </a:cubicBezTo>
                <a:cubicBezTo>
                  <a:pt x="449" y="214"/>
                  <a:pt x="449" y="214"/>
                  <a:pt x="449" y="214"/>
                </a:cubicBezTo>
                <a:cubicBezTo>
                  <a:pt x="449" y="214"/>
                  <a:pt x="449" y="214"/>
                  <a:pt x="449" y="214"/>
                </a:cubicBezTo>
                <a:cubicBezTo>
                  <a:pt x="448" y="213"/>
                  <a:pt x="448" y="213"/>
                  <a:pt x="448" y="213"/>
                </a:cubicBezTo>
                <a:cubicBezTo>
                  <a:pt x="447" y="214"/>
                  <a:pt x="447" y="214"/>
                  <a:pt x="447" y="214"/>
                </a:cubicBezTo>
                <a:cubicBezTo>
                  <a:pt x="447" y="213"/>
                  <a:pt x="447" y="213"/>
                  <a:pt x="447" y="213"/>
                </a:cubicBezTo>
                <a:cubicBezTo>
                  <a:pt x="447" y="213"/>
                  <a:pt x="447" y="213"/>
                  <a:pt x="447" y="213"/>
                </a:cubicBezTo>
                <a:cubicBezTo>
                  <a:pt x="447" y="213"/>
                  <a:pt x="447" y="213"/>
                  <a:pt x="447" y="213"/>
                </a:cubicBezTo>
                <a:cubicBezTo>
                  <a:pt x="447" y="212"/>
                  <a:pt x="447" y="212"/>
                  <a:pt x="447" y="212"/>
                </a:cubicBezTo>
                <a:cubicBezTo>
                  <a:pt x="447" y="212"/>
                  <a:pt x="447" y="212"/>
                  <a:pt x="447" y="212"/>
                </a:cubicBezTo>
                <a:cubicBezTo>
                  <a:pt x="447" y="212"/>
                  <a:pt x="447" y="212"/>
                  <a:pt x="447" y="212"/>
                </a:cubicBezTo>
                <a:cubicBezTo>
                  <a:pt x="447" y="211"/>
                  <a:pt x="447" y="211"/>
                  <a:pt x="447" y="211"/>
                </a:cubicBezTo>
                <a:cubicBezTo>
                  <a:pt x="446" y="210"/>
                  <a:pt x="446" y="210"/>
                  <a:pt x="446" y="210"/>
                </a:cubicBezTo>
                <a:cubicBezTo>
                  <a:pt x="445" y="209"/>
                  <a:pt x="445" y="209"/>
                  <a:pt x="445" y="209"/>
                </a:cubicBezTo>
                <a:cubicBezTo>
                  <a:pt x="445" y="209"/>
                  <a:pt x="445" y="209"/>
                  <a:pt x="445" y="209"/>
                </a:cubicBezTo>
                <a:cubicBezTo>
                  <a:pt x="446" y="209"/>
                  <a:pt x="446" y="209"/>
                  <a:pt x="446" y="209"/>
                </a:cubicBezTo>
                <a:cubicBezTo>
                  <a:pt x="446" y="208"/>
                  <a:pt x="446" y="208"/>
                  <a:pt x="446" y="208"/>
                </a:cubicBezTo>
                <a:cubicBezTo>
                  <a:pt x="447" y="208"/>
                  <a:pt x="447" y="208"/>
                  <a:pt x="447" y="208"/>
                </a:cubicBezTo>
                <a:cubicBezTo>
                  <a:pt x="448" y="208"/>
                  <a:pt x="448" y="208"/>
                  <a:pt x="448" y="208"/>
                </a:cubicBezTo>
                <a:cubicBezTo>
                  <a:pt x="447" y="207"/>
                  <a:pt x="447" y="207"/>
                  <a:pt x="447" y="207"/>
                </a:cubicBezTo>
                <a:cubicBezTo>
                  <a:pt x="447" y="206"/>
                  <a:pt x="447" y="206"/>
                  <a:pt x="447" y="206"/>
                </a:cubicBezTo>
                <a:cubicBezTo>
                  <a:pt x="447" y="206"/>
                  <a:pt x="447" y="206"/>
                  <a:pt x="447" y="206"/>
                </a:cubicBezTo>
                <a:cubicBezTo>
                  <a:pt x="446" y="205"/>
                  <a:pt x="446" y="205"/>
                  <a:pt x="446" y="205"/>
                </a:cubicBezTo>
                <a:cubicBezTo>
                  <a:pt x="445" y="205"/>
                  <a:pt x="445" y="205"/>
                  <a:pt x="445" y="205"/>
                </a:cubicBezTo>
                <a:cubicBezTo>
                  <a:pt x="445" y="204"/>
                  <a:pt x="445" y="204"/>
                  <a:pt x="445" y="204"/>
                </a:cubicBezTo>
                <a:cubicBezTo>
                  <a:pt x="444" y="202"/>
                  <a:pt x="444" y="202"/>
                  <a:pt x="444" y="202"/>
                </a:cubicBezTo>
                <a:cubicBezTo>
                  <a:pt x="444" y="202"/>
                  <a:pt x="444" y="202"/>
                  <a:pt x="444" y="202"/>
                </a:cubicBezTo>
                <a:cubicBezTo>
                  <a:pt x="443" y="201"/>
                  <a:pt x="443" y="201"/>
                  <a:pt x="443" y="201"/>
                </a:cubicBezTo>
                <a:cubicBezTo>
                  <a:pt x="442" y="201"/>
                  <a:pt x="442" y="201"/>
                  <a:pt x="442" y="201"/>
                </a:cubicBezTo>
                <a:cubicBezTo>
                  <a:pt x="441" y="201"/>
                  <a:pt x="441" y="201"/>
                  <a:pt x="441" y="201"/>
                </a:cubicBezTo>
                <a:cubicBezTo>
                  <a:pt x="440" y="202"/>
                  <a:pt x="440" y="202"/>
                  <a:pt x="440" y="202"/>
                </a:cubicBezTo>
                <a:cubicBezTo>
                  <a:pt x="440" y="201"/>
                  <a:pt x="440" y="201"/>
                  <a:pt x="440" y="201"/>
                </a:cubicBezTo>
                <a:cubicBezTo>
                  <a:pt x="439" y="201"/>
                  <a:pt x="439" y="201"/>
                  <a:pt x="439" y="201"/>
                </a:cubicBezTo>
                <a:cubicBezTo>
                  <a:pt x="439" y="201"/>
                  <a:pt x="439" y="201"/>
                  <a:pt x="439" y="201"/>
                </a:cubicBezTo>
                <a:cubicBezTo>
                  <a:pt x="439" y="201"/>
                  <a:pt x="439" y="201"/>
                  <a:pt x="439" y="201"/>
                </a:cubicBezTo>
                <a:cubicBezTo>
                  <a:pt x="438" y="201"/>
                  <a:pt x="438" y="201"/>
                  <a:pt x="438" y="201"/>
                </a:cubicBezTo>
                <a:cubicBezTo>
                  <a:pt x="437" y="201"/>
                  <a:pt x="437" y="201"/>
                  <a:pt x="437" y="201"/>
                </a:cubicBezTo>
                <a:cubicBezTo>
                  <a:pt x="437" y="201"/>
                  <a:pt x="437" y="201"/>
                  <a:pt x="437" y="201"/>
                </a:cubicBezTo>
                <a:cubicBezTo>
                  <a:pt x="436" y="201"/>
                  <a:pt x="436" y="201"/>
                  <a:pt x="436" y="201"/>
                </a:cubicBezTo>
                <a:cubicBezTo>
                  <a:pt x="435" y="202"/>
                  <a:pt x="435" y="202"/>
                  <a:pt x="435" y="202"/>
                </a:cubicBezTo>
                <a:cubicBezTo>
                  <a:pt x="434" y="202"/>
                  <a:pt x="434" y="202"/>
                  <a:pt x="434" y="202"/>
                </a:cubicBezTo>
                <a:cubicBezTo>
                  <a:pt x="433" y="202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cubicBezTo>
                  <a:pt x="431" y="201"/>
                  <a:pt x="431" y="201"/>
                  <a:pt x="431" y="201"/>
                </a:cubicBezTo>
                <a:cubicBezTo>
                  <a:pt x="430" y="201"/>
                  <a:pt x="430" y="201"/>
                  <a:pt x="430" y="201"/>
                </a:cubicBezTo>
                <a:cubicBezTo>
                  <a:pt x="431" y="204"/>
                  <a:pt x="429" y="205"/>
                  <a:pt x="427" y="204"/>
                </a:cubicBezTo>
                <a:cubicBezTo>
                  <a:pt x="426" y="204"/>
                  <a:pt x="426" y="204"/>
                  <a:pt x="426" y="204"/>
                </a:cubicBezTo>
                <a:cubicBezTo>
                  <a:pt x="425" y="203"/>
                  <a:pt x="425" y="203"/>
                  <a:pt x="425" y="203"/>
                </a:cubicBezTo>
                <a:cubicBezTo>
                  <a:pt x="424" y="202"/>
                  <a:pt x="424" y="202"/>
                  <a:pt x="424" y="202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4" y="200"/>
                  <a:pt x="424" y="200"/>
                  <a:pt x="424" y="200"/>
                </a:cubicBezTo>
                <a:cubicBezTo>
                  <a:pt x="424" y="200"/>
                  <a:pt x="424" y="200"/>
                  <a:pt x="424" y="200"/>
                </a:cubicBezTo>
                <a:cubicBezTo>
                  <a:pt x="424" y="199"/>
                  <a:pt x="424" y="199"/>
                  <a:pt x="424" y="199"/>
                </a:cubicBezTo>
                <a:cubicBezTo>
                  <a:pt x="423" y="198"/>
                  <a:pt x="423" y="198"/>
                  <a:pt x="423" y="198"/>
                </a:cubicBezTo>
                <a:cubicBezTo>
                  <a:pt x="423" y="197"/>
                  <a:pt x="423" y="197"/>
                  <a:pt x="423" y="197"/>
                </a:cubicBezTo>
                <a:cubicBezTo>
                  <a:pt x="423" y="196"/>
                  <a:pt x="423" y="196"/>
                  <a:pt x="423" y="196"/>
                </a:cubicBezTo>
                <a:cubicBezTo>
                  <a:pt x="422" y="195"/>
                  <a:pt x="422" y="195"/>
                  <a:pt x="422" y="195"/>
                </a:cubicBezTo>
                <a:cubicBezTo>
                  <a:pt x="421" y="194"/>
                  <a:pt x="421" y="194"/>
                  <a:pt x="421" y="194"/>
                </a:cubicBezTo>
                <a:cubicBezTo>
                  <a:pt x="421" y="193"/>
                  <a:pt x="421" y="193"/>
                  <a:pt x="421" y="193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21" y="191"/>
                  <a:pt x="421" y="191"/>
                  <a:pt x="421" y="191"/>
                </a:cubicBezTo>
                <a:cubicBezTo>
                  <a:pt x="422" y="191"/>
                  <a:pt x="422" y="191"/>
                  <a:pt x="422" y="191"/>
                </a:cubicBezTo>
                <a:cubicBezTo>
                  <a:pt x="423" y="191"/>
                  <a:pt x="423" y="191"/>
                  <a:pt x="423" y="191"/>
                </a:cubicBezTo>
                <a:cubicBezTo>
                  <a:pt x="424" y="191"/>
                  <a:pt x="424" y="191"/>
                  <a:pt x="424" y="191"/>
                </a:cubicBezTo>
                <a:cubicBezTo>
                  <a:pt x="425" y="192"/>
                  <a:pt x="425" y="192"/>
                  <a:pt x="425" y="192"/>
                </a:cubicBezTo>
                <a:cubicBezTo>
                  <a:pt x="426" y="193"/>
                  <a:pt x="426" y="193"/>
                  <a:pt x="426" y="193"/>
                </a:cubicBezTo>
                <a:cubicBezTo>
                  <a:pt x="427" y="193"/>
                  <a:pt x="427" y="193"/>
                  <a:pt x="427" y="193"/>
                </a:cubicBezTo>
                <a:cubicBezTo>
                  <a:pt x="428" y="192"/>
                  <a:pt x="428" y="192"/>
                  <a:pt x="428" y="192"/>
                </a:cubicBezTo>
                <a:cubicBezTo>
                  <a:pt x="429" y="192"/>
                  <a:pt x="429" y="192"/>
                  <a:pt x="429" y="192"/>
                </a:cubicBezTo>
                <a:cubicBezTo>
                  <a:pt x="429" y="192"/>
                  <a:pt x="429" y="192"/>
                  <a:pt x="429" y="192"/>
                </a:cubicBezTo>
                <a:cubicBezTo>
                  <a:pt x="430" y="191"/>
                  <a:pt x="430" y="191"/>
                  <a:pt x="430" y="191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2" y="190"/>
                  <a:pt x="432" y="190"/>
                  <a:pt x="432" y="190"/>
                </a:cubicBezTo>
                <a:cubicBezTo>
                  <a:pt x="432" y="189"/>
                  <a:pt x="432" y="189"/>
                  <a:pt x="432" y="189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0" y="188"/>
                  <a:pt x="430" y="188"/>
                  <a:pt x="430" y="188"/>
                </a:cubicBezTo>
                <a:cubicBezTo>
                  <a:pt x="430" y="187"/>
                  <a:pt x="430" y="187"/>
                  <a:pt x="430" y="187"/>
                </a:cubicBezTo>
                <a:cubicBezTo>
                  <a:pt x="429" y="186"/>
                  <a:pt x="429" y="186"/>
                  <a:pt x="429" y="186"/>
                </a:cubicBezTo>
                <a:cubicBezTo>
                  <a:pt x="429" y="185"/>
                  <a:pt x="429" y="185"/>
                  <a:pt x="429" y="185"/>
                </a:cubicBezTo>
                <a:cubicBezTo>
                  <a:pt x="428" y="185"/>
                  <a:pt x="428" y="185"/>
                  <a:pt x="428" y="185"/>
                </a:cubicBezTo>
                <a:cubicBezTo>
                  <a:pt x="427" y="185"/>
                  <a:pt x="427" y="185"/>
                  <a:pt x="427" y="185"/>
                </a:cubicBezTo>
                <a:cubicBezTo>
                  <a:pt x="427" y="185"/>
                  <a:pt x="427" y="185"/>
                  <a:pt x="427" y="185"/>
                </a:cubicBezTo>
                <a:cubicBezTo>
                  <a:pt x="426" y="184"/>
                  <a:pt x="426" y="184"/>
                  <a:pt x="426" y="184"/>
                </a:cubicBezTo>
                <a:cubicBezTo>
                  <a:pt x="425" y="185"/>
                  <a:pt x="425" y="185"/>
                  <a:pt x="425" y="185"/>
                </a:cubicBezTo>
                <a:cubicBezTo>
                  <a:pt x="424" y="185"/>
                  <a:pt x="424" y="185"/>
                  <a:pt x="424" y="185"/>
                </a:cubicBezTo>
                <a:cubicBezTo>
                  <a:pt x="423" y="185"/>
                  <a:pt x="423" y="185"/>
                  <a:pt x="423" y="185"/>
                </a:cubicBezTo>
                <a:cubicBezTo>
                  <a:pt x="423" y="184"/>
                  <a:pt x="423" y="184"/>
                  <a:pt x="423" y="184"/>
                </a:cubicBezTo>
                <a:cubicBezTo>
                  <a:pt x="424" y="183"/>
                  <a:pt x="424" y="183"/>
                  <a:pt x="424" y="183"/>
                </a:cubicBezTo>
                <a:cubicBezTo>
                  <a:pt x="424" y="182"/>
                  <a:pt x="424" y="182"/>
                  <a:pt x="424" y="182"/>
                </a:cubicBezTo>
                <a:cubicBezTo>
                  <a:pt x="424" y="182"/>
                  <a:pt x="424" y="182"/>
                  <a:pt x="424" y="182"/>
                </a:cubicBezTo>
                <a:cubicBezTo>
                  <a:pt x="424" y="182"/>
                  <a:pt x="424" y="182"/>
                  <a:pt x="424" y="182"/>
                </a:cubicBezTo>
                <a:cubicBezTo>
                  <a:pt x="423" y="181"/>
                  <a:pt x="423" y="181"/>
                  <a:pt x="423" y="181"/>
                </a:cubicBezTo>
                <a:cubicBezTo>
                  <a:pt x="423" y="181"/>
                  <a:pt x="423" y="181"/>
                  <a:pt x="423" y="181"/>
                </a:cubicBezTo>
                <a:cubicBezTo>
                  <a:pt x="422" y="181"/>
                  <a:pt x="422" y="181"/>
                  <a:pt x="422" y="181"/>
                </a:cubicBezTo>
                <a:cubicBezTo>
                  <a:pt x="421" y="181"/>
                  <a:pt x="421" y="181"/>
                  <a:pt x="421" y="181"/>
                </a:cubicBezTo>
                <a:cubicBezTo>
                  <a:pt x="420" y="180"/>
                  <a:pt x="420" y="180"/>
                  <a:pt x="420" y="180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9" y="178"/>
                  <a:pt x="419" y="178"/>
                  <a:pt x="419" y="178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7" y="176"/>
                  <a:pt x="417" y="176"/>
                  <a:pt x="417" y="176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6" y="175"/>
                  <a:pt x="416" y="175"/>
                  <a:pt x="416" y="175"/>
                </a:cubicBezTo>
                <a:cubicBezTo>
                  <a:pt x="416" y="174"/>
                  <a:pt x="416" y="174"/>
                  <a:pt x="416" y="174"/>
                </a:cubicBezTo>
                <a:cubicBezTo>
                  <a:pt x="416" y="174"/>
                  <a:pt x="416" y="174"/>
                  <a:pt x="416" y="174"/>
                </a:cubicBezTo>
                <a:cubicBezTo>
                  <a:pt x="415" y="174"/>
                  <a:pt x="415" y="174"/>
                  <a:pt x="415" y="174"/>
                </a:cubicBezTo>
                <a:cubicBezTo>
                  <a:pt x="414" y="173"/>
                  <a:pt x="414" y="173"/>
                  <a:pt x="414" y="173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4" y="168"/>
                  <a:pt x="414" y="168"/>
                  <a:pt x="414" y="168"/>
                </a:cubicBezTo>
                <a:cubicBezTo>
                  <a:pt x="414" y="167"/>
                  <a:pt x="414" y="167"/>
                  <a:pt x="414" y="167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4" y="165"/>
                  <a:pt x="414" y="165"/>
                  <a:pt x="414" y="165"/>
                </a:cubicBezTo>
                <a:cubicBezTo>
                  <a:pt x="414" y="164"/>
                  <a:pt x="414" y="164"/>
                  <a:pt x="414" y="164"/>
                </a:cubicBezTo>
                <a:cubicBezTo>
                  <a:pt x="410" y="164"/>
                  <a:pt x="412" y="162"/>
                  <a:pt x="408" y="162"/>
                </a:cubicBezTo>
                <a:cubicBezTo>
                  <a:pt x="407" y="162"/>
                  <a:pt x="407" y="161"/>
                  <a:pt x="406" y="162"/>
                </a:cubicBezTo>
                <a:cubicBezTo>
                  <a:pt x="405" y="162"/>
                  <a:pt x="405" y="162"/>
                  <a:pt x="405" y="162"/>
                </a:cubicBezTo>
                <a:cubicBezTo>
                  <a:pt x="404" y="162"/>
                  <a:pt x="404" y="162"/>
                  <a:pt x="404" y="162"/>
                </a:cubicBezTo>
                <a:cubicBezTo>
                  <a:pt x="403" y="163"/>
                  <a:pt x="403" y="163"/>
                  <a:pt x="403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2"/>
                  <a:pt x="402" y="162"/>
                  <a:pt x="402" y="162"/>
                </a:cubicBezTo>
                <a:cubicBezTo>
                  <a:pt x="402" y="161"/>
                  <a:pt x="402" y="161"/>
                  <a:pt x="402" y="161"/>
                </a:cubicBezTo>
                <a:cubicBezTo>
                  <a:pt x="401" y="160"/>
                  <a:pt x="401" y="160"/>
                  <a:pt x="401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398" y="160"/>
                  <a:pt x="398" y="160"/>
                  <a:pt x="398" y="160"/>
                </a:cubicBezTo>
                <a:cubicBezTo>
                  <a:pt x="397" y="160"/>
                  <a:pt x="397" y="160"/>
                  <a:pt x="397" y="160"/>
                </a:cubicBezTo>
                <a:cubicBezTo>
                  <a:pt x="396" y="160"/>
                  <a:pt x="396" y="160"/>
                  <a:pt x="396" y="160"/>
                </a:cubicBezTo>
                <a:cubicBezTo>
                  <a:pt x="396" y="160"/>
                  <a:pt x="396" y="160"/>
                  <a:pt x="396" y="160"/>
                </a:cubicBezTo>
                <a:cubicBezTo>
                  <a:pt x="396" y="160"/>
                  <a:pt x="396" y="160"/>
                  <a:pt x="396" y="160"/>
                </a:cubicBezTo>
                <a:cubicBezTo>
                  <a:pt x="395" y="159"/>
                  <a:pt x="395" y="159"/>
                  <a:pt x="395" y="159"/>
                </a:cubicBezTo>
                <a:cubicBezTo>
                  <a:pt x="395" y="159"/>
                  <a:pt x="395" y="159"/>
                  <a:pt x="395" y="159"/>
                </a:cubicBezTo>
                <a:cubicBezTo>
                  <a:pt x="395" y="159"/>
                  <a:pt x="395" y="159"/>
                  <a:pt x="395" y="159"/>
                </a:cubicBezTo>
                <a:cubicBezTo>
                  <a:pt x="394" y="159"/>
                  <a:pt x="394" y="159"/>
                  <a:pt x="394" y="159"/>
                </a:cubicBezTo>
                <a:cubicBezTo>
                  <a:pt x="393" y="159"/>
                  <a:pt x="393" y="159"/>
                  <a:pt x="393" y="159"/>
                </a:cubicBezTo>
                <a:cubicBezTo>
                  <a:pt x="393" y="159"/>
                  <a:pt x="393" y="159"/>
                  <a:pt x="393" y="159"/>
                </a:cubicBezTo>
                <a:cubicBezTo>
                  <a:pt x="392" y="158"/>
                  <a:pt x="392" y="158"/>
                  <a:pt x="392" y="158"/>
                </a:cubicBezTo>
                <a:cubicBezTo>
                  <a:pt x="392" y="158"/>
                  <a:pt x="392" y="158"/>
                  <a:pt x="392" y="158"/>
                </a:cubicBezTo>
                <a:cubicBezTo>
                  <a:pt x="392" y="157"/>
                  <a:pt x="391" y="156"/>
                  <a:pt x="391" y="155"/>
                </a:cubicBezTo>
                <a:cubicBezTo>
                  <a:pt x="391" y="154"/>
                  <a:pt x="391" y="154"/>
                  <a:pt x="391" y="154"/>
                </a:cubicBezTo>
                <a:cubicBezTo>
                  <a:pt x="390" y="153"/>
                  <a:pt x="390" y="153"/>
                  <a:pt x="390" y="153"/>
                </a:cubicBezTo>
                <a:cubicBezTo>
                  <a:pt x="390" y="153"/>
                  <a:pt x="390" y="153"/>
                  <a:pt x="390" y="153"/>
                </a:cubicBezTo>
                <a:cubicBezTo>
                  <a:pt x="390" y="152"/>
                  <a:pt x="390" y="152"/>
                  <a:pt x="390" y="152"/>
                </a:cubicBezTo>
                <a:cubicBezTo>
                  <a:pt x="389" y="152"/>
                  <a:pt x="389" y="152"/>
                  <a:pt x="389" y="152"/>
                </a:cubicBezTo>
                <a:cubicBezTo>
                  <a:pt x="389" y="151"/>
                  <a:pt x="389" y="151"/>
                  <a:pt x="389" y="151"/>
                </a:cubicBezTo>
                <a:cubicBezTo>
                  <a:pt x="388" y="150"/>
                  <a:pt x="388" y="150"/>
                  <a:pt x="388" y="150"/>
                </a:cubicBezTo>
                <a:cubicBezTo>
                  <a:pt x="387" y="150"/>
                  <a:pt x="387" y="150"/>
                  <a:pt x="387" y="150"/>
                </a:cubicBezTo>
                <a:cubicBezTo>
                  <a:pt x="387" y="150"/>
                  <a:pt x="387" y="150"/>
                  <a:pt x="387" y="150"/>
                </a:cubicBezTo>
                <a:cubicBezTo>
                  <a:pt x="387" y="149"/>
                  <a:pt x="387" y="149"/>
                  <a:pt x="387" y="149"/>
                </a:cubicBezTo>
                <a:cubicBezTo>
                  <a:pt x="387" y="148"/>
                  <a:pt x="387" y="148"/>
                  <a:pt x="387" y="148"/>
                </a:cubicBezTo>
                <a:cubicBezTo>
                  <a:pt x="387" y="147"/>
                  <a:pt x="387" y="147"/>
                  <a:pt x="387" y="147"/>
                </a:cubicBezTo>
                <a:cubicBezTo>
                  <a:pt x="388" y="147"/>
                  <a:pt x="388" y="147"/>
                  <a:pt x="388" y="147"/>
                </a:cubicBezTo>
                <a:cubicBezTo>
                  <a:pt x="388" y="146"/>
                  <a:pt x="388" y="146"/>
                  <a:pt x="388" y="146"/>
                </a:cubicBezTo>
                <a:cubicBezTo>
                  <a:pt x="388" y="145"/>
                  <a:pt x="388" y="145"/>
                  <a:pt x="388" y="145"/>
                </a:cubicBezTo>
                <a:cubicBezTo>
                  <a:pt x="387" y="145"/>
                  <a:pt x="387" y="145"/>
                  <a:pt x="387" y="145"/>
                </a:cubicBezTo>
                <a:cubicBezTo>
                  <a:pt x="386" y="144"/>
                  <a:pt x="386" y="144"/>
                  <a:pt x="386" y="144"/>
                </a:cubicBezTo>
                <a:cubicBezTo>
                  <a:pt x="385" y="144"/>
                  <a:pt x="385" y="144"/>
                  <a:pt x="385" y="144"/>
                </a:cubicBezTo>
                <a:cubicBezTo>
                  <a:pt x="384" y="143"/>
                  <a:pt x="384" y="143"/>
                  <a:pt x="384" y="143"/>
                </a:cubicBezTo>
                <a:cubicBezTo>
                  <a:pt x="384" y="143"/>
                  <a:pt x="384" y="143"/>
                  <a:pt x="384" y="143"/>
                </a:cubicBezTo>
                <a:cubicBezTo>
                  <a:pt x="384" y="143"/>
                  <a:pt x="384" y="143"/>
                  <a:pt x="384" y="143"/>
                </a:cubicBezTo>
                <a:cubicBezTo>
                  <a:pt x="384" y="142"/>
                  <a:pt x="384" y="142"/>
                  <a:pt x="384" y="142"/>
                </a:cubicBezTo>
                <a:cubicBezTo>
                  <a:pt x="384" y="141"/>
                  <a:pt x="384" y="141"/>
                  <a:pt x="384" y="141"/>
                </a:cubicBezTo>
                <a:cubicBezTo>
                  <a:pt x="385" y="141"/>
                  <a:pt x="385" y="141"/>
                  <a:pt x="385" y="141"/>
                </a:cubicBezTo>
                <a:cubicBezTo>
                  <a:pt x="385" y="140"/>
                  <a:pt x="385" y="140"/>
                  <a:pt x="385" y="140"/>
                </a:cubicBezTo>
                <a:cubicBezTo>
                  <a:pt x="385" y="140"/>
                  <a:pt x="385" y="140"/>
                  <a:pt x="385" y="140"/>
                </a:cubicBezTo>
                <a:cubicBezTo>
                  <a:pt x="386" y="140"/>
                  <a:pt x="386" y="140"/>
                  <a:pt x="386" y="140"/>
                </a:cubicBezTo>
                <a:cubicBezTo>
                  <a:pt x="387" y="139"/>
                  <a:pt x="387" y="139"/>
                  <a:pt x="387" y="139"/>
                </a:cubicBezTo>
                <a:cubicBezTo>
                  <a:pt x="386" y="139"/>
                  <a:pt x="386" y="139"/>
                  <a:pt x="386" y="139"/>
                </a:cubicBezTo>
                <a:cubicBezTo>
                  <a:pt x="385" y="138"/>
                  <a:pt x="385" y="138"/>
                  <a:pt x="385" y="138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5" y="136"/>
                  <a:pt x="385" y="136"/>
                  <a:pt x="385" y="136"/>
                </a:cubicBezTo>
                <a:cubicBezTo>
                  <a:pt x="384" y="135"/>
                  <a:pt x="384" y="135"/>
                  <a:pt x="384" y="135"/>
                </a:cubicBezTo>
                <a:cubicBezTo>
                  <a:pt x="383" y="134"/>
                  <a:pt x="383" y="134"/>
                  <a:pt x="383" y="134"/>
                </a:cubicBezTo>
                <a:cubicBezTo>
                  <a:pt x="384" y="133"/>
                  <a:pt x="384" y="133"/>
                  <a:pt x="384" y="133"/>
                </a:cubicBezTo>
                <a:cubicBezTo>
                  <a:pt x="384" y="132"/>
                  <a:pt x="384" y="132"/>
                  <a:pt x="384" y="132"/>
                </a:cubicBezTo>
                <a:cubicBezTo>
                  <a:pt x="383" y="131"/>
                  <a:pt x="383" y="131"/>
                  <a:pt x="383" y="131"/>
                </a:cubicBezTo>
                <a:cubicBezTo>
                  <a:pt x="383" y="130"/>
                  <a:pt x="383" y="130"/>
                  <a:pt x="383" y="130"/>
                </a:cubicBezTo>
                <a:cubicBezTo>
                  <a:pt x="383" y="129"/>
                  <a:pt x="383" y="129"/>
                  <a:pt x="383" y="129"/>
                </a:cubicBezTo>
                <a:cubicBezTo>
                  <a:pt x="383" y="128"/>
                  <a:pt x="383" y="128"/>
                  <a:pt x="383" y="128"/>
                </a:cubicBezTo>
                <a:cubicBezTo>
                  <a:pt x="384" y="127"/>
                  <a:pt x="385" y="127"/>
                  <a:pt x="385" y="125"/>
                </a:cubicBezTo>
                <a:cubicBezTo>
                  <a:pt x="385" y="124"/>
                  <a:pt x="385" y="124"/>
                  <a:pt x="385" y="124"/>
                </a:cubicBezTo>
                <a:cubicBezTo>
                  <a:pt x="386" y="124"/>
                  <a:pt x="386" y="124"/>
                  <a:pt x="386" y="124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88" y="123"/>
                  <a:pt x="388" y="123"/>
                  <a:pt x="388" y="123"/>
                </a:cubicBezTo>
                <a:cubicBezTo>
                  <a:pt x="388" y="123"/>
                  <a:pt x="388" y="123"/>
                  <a:pt x="388" y="123"/>
                </a:cubicBezTo>
                <a:cubicBezTo>
                  <a:pt x="387" y="122"/>
                  <a:pt x="387" y="122"/>
                  <a:pt x="387" y="122"/>
                </a:cubicBezTo>
                <a:cubicBezTo>
                  <a:pt x="387" y="122"/>
                  <a:pt x="387" y="122"/>
                  <a:pt x="387" y="122"/>
                </a:cubicBezTo>
                <a:cubicBezTo>
                  <a:pt x="386" y="122"/>
                  <a:pt x="386" y="122"/>
                  <a:pt x="386" y="122"/>
                </a:cubicBezTo>
                <a:cubicBezTo>
                  <a:pt x="386" y="122"/>
                  <a:pt x="386" y="122"/>
                  <a:pt x="386" y="122"/>
                </a:cubicBezTo>
                <a:cubicBezTo>
                  <a:pt x="385" y="122"/>
                  <a:pt x="385" y="122"/>
                  <a:pt x="385" y="122"/>
                </a:cubicBezTo>
                <a:cubicBezTo>
                  <a:pt x="384" y="122"/>
                  <a:pt x="384" y="122"/>
                  <a:pt x="384" y="122"/>
                </a:cubicBezTo>
                <a:cubicBezTo>
                  <a:pt x="383" y="122"/>
                  <a:pt x="383" y="122"/>
                  <a:pt x="383" y="122"/>
                </a:cubicBezTo>
                <a:cubicBezTo>
                  <a:pt x="382" y="122"/>
                  <a:pt x="382" y="122"/>
                  <a:pt x="382" y="122"/>
                </a:cubicBezTo>
                <a:cubicBezTo>
                  <a:pt x="381" y="122"/>
                  <a:pt x="381" y="122"/>
                  <a:pt x="381" y="122"/>
                </a:cubicBezTo>
                <a:cubicBezTo>
                  <a:pt x="379" y="122"/>
                  <a:pt x="378" y="123"/>
                  <a:pt x="376" y="121"/>
                </a:cubicBezTo>
                <a:cubicBezTo>
                  <a:pt x="373" y="121"/>
                  <a:pt x="374" y="121"/>
                  <a:pt x="371" y="120"/>
                </a:cubicBezTo>
                <a:cubicBezTo>
                  <a:pt x="369" y="121"/>
                  <a:pt x="369" y="121"/>
                  <a:pt x="367" y="120"/>
                </a:cubicBezTo>
                <a:cubicBezTo>
                  <a:pt x="367" y="121"/>
                  <a:pt x="367" y="121"/>
                  <a:pt x="367" y="121"/>
                </a:cubicBezTo>
                <a:cubicBezTo>
                  <a:pt x="366" y="121"/>
                  <a:pt x="366" y="121"/>
                  <a:pt x="366" y="121"/>
                </a:cubicBezTo>
                <a:cubicBezTo>
                  <a:pt x="365" y="121"/>
                  <a:pt x="365" y="121"/>
                  <a:pt x="365" y="121"/>
                </a:cubicBezTo>
                <a:cubicBezTo>
                  <a:pt x="364" y="121"/>
                  <a:pt x="364" y="121"/>
                  <a:pt x="364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2" y="121"/>
                  <a:pt x="362" y="121"/>
                  <a:pt x="362" y="121"/>
                </a:cubicBezTo>
                <a:cubicBezTo>
                  <a:pt x="361" y="121"/>
                  <a:pt x="361" y="121"/>
                  <a:pt x="361" y="121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0" y="122"/>
                  <a:pt x="360" y="122"/>
                  <a:pt x="360" y="122"/>
                </a:cubicBezTo>
                <a:cubicBezTo>
                  <a:pt x="360" y="122"/>
                  <a:pt x="360" y="122"/>
                  <a:pt x="360" y="122"/>
                </a:cubicBezTo>
                <a:cubicBezTo>
                  <a:pt x="359" y="122"/>
                  <a:pt x="359" y="122"/>
                  <a:pt x="359" y="122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57" y="123"/>
                  <a:pt x="357" y="123"/>
                  <a:pt x="357" y="123"/>
                </a:cubicBezTo>
                <a:cubicBezTo>
                  <a:pt x="356" y="123"/>
                  <a:pt x="356" y="123"/>
                  <a:pt x="356" y="123"/>
                </a:cubicBezTo>
                <a:cubicBezTo>
                  <a:pt x="356" y="123"/>
                  <a:pt x="356" y="123"/>
                  <a:pt x="356" y="123"/>
                </a:cubicBezTo>
                <a:cubicBezTo>
                  <a:pt x="356" y="124"/>
                  <a:pt x="356" y="124"/>
                  <a:pt x="356" y="124"/>
                </a:cubicBezTo>
                <a:cubicBezTo>
                  <a:pt x="355" y="124"/>
                  <a:pt x="355" y="124"/>
                  <a:pt x="355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3" y="124"/>
                  <a:pt x="353" y="124"/>
                  <a:pt x="353" y="124"/>
                </a:cubicBezTo>
                <a:cubicBezTo>
                  <a:pt x="353" y="124"/>
                  <a:pt x="353" y="124"/>
                  <a:pt x="353" y="124"/>
                </a:cubicBezTo>
                <a:cubicBezTo>
                  <a:pt x="352" y="125"/>
                  <a:pt x="352" y="125"/>
                  <a:pt x="352" y="125"/>
                </a:cubicBezTo>
                <a:cubicBezTo>
                  <a:pt x="352" y="126"/>
                  <a:pt x="352" y="126"/>
                  <a:pt x="352" y="126"/>
                </a:cubicBezTo>
                <a:cubicBezTo>
                  <a:pt x="352" y="127"/>
                  <a:pt x="352" y="127"/>
                  <a:pt x="352" y="127"/>
                </a:cubicBezTo>
                <a:cubicBezTo>
                  <a:pt x="353" y="126"/>
                  <a:pt x="353" y="126"/>
                  <a:pt x="353" y="126"/>
                </a:cubicBezTo>
                <a:cubicBezTo>
                  <a:pt x="353" y="127"/>
                  <a:pt x="353" y="127"/>
                  <a:pt x="353" y="127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52" y="129"/>
                  <a:pt x="352" y="129"/>
                  <a:pt x="352" y="129"/>
                </a:cubicBezTo>
                <a:cubicBezTo>
                  <a:pt x="353" y="129"/>
                  <a:pt x="353" y="129"/>
                  <a:pt x="353" y="129"/>
                </a:cubicBezTo>
                <a:cubicBezTo>
                  <a:pt x="354" y="129"/>
                  <a:pt x="354" y="129"/>
                  <a:pt x="354" y="129"/>
                </a:cubicBezTo>
                <a:cubicBezTo>
                  <a:pt x="355" y="129"/>
                  <a:pt x="355" y="129"/>
                  <a:pt x="355" y="129"/>
                </a:cubicBezTo>
                <a:cubicBezTo>
                  <a:pt x="354" y="130"/>
                  <a:pt x="354" y="130"/>
                  <a:pt x="354" y="130"/>
                </a:cubicBezTo>
                <a:cubicBezTo>
                  <a:pt x="353" y="130"/>
                  <a:pt x="353" y="130"/>
                  <a:pt x="353" y="130"/>
                </a:cubicBezTo>
                <a:cubicBezTo>
                  <a:pt x="352" y="130"/>
                  <a:pt x="352" y="130"/>
                  <a:pt x="352" y="130"/>
                </a:cubicBezTo>
                <a:cubicBezTo>
                  <a:pt x="352" y="131"/>
                  <a:pt x="352" y="131"/>
                  <a:pt x="352" y="131"/>
                </a:cubicBezTo>
                <a:cubicBezTo>
                  <a:pt x="352" y="132"/>
                  <a:pt x="352" y="132"/>
                  <a:pt x="352" y="132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55" y="134"/>
                  <a:pt x="355" y="134"/>
                  <a:pt x="355" y="134"/>
                </a:cubicBezTo>
                <a:cubicBezTo>
                  <a:pt x="356" y="134"/>
                  <a:pt x="356" y="134"/>
                  <a:pt x="356" y="134"/>
                </a:cubicBezTo>
                <a:cubicBezTo>
                  <a:pt x="357" y="135"/>
                  <a:pt x="357" y="135"/>
                  <a:pt x="357" y="135"/>
                </a:cubicBezTo>
                <a:cubicBezTo>
                  <a:pt x="358" y="135"/>
                  <a:pt x="358" y="135"/>
                  <a:pt x="358" y="135"/>
                </a:cubicBezTo>
                <a:cubicBezTo>
                  <a:pt x="359" y="134"/>
                  <a:pt x="359" y="134"/>
                  <a:pt x="359" y="134"/>
                </a:cubicBezTo>
                <a:cubicBezTo>
                  <a:pt x="359" y="133"/>
                  <a:pt x="359" y="133"/>
                  <a:pt x="359" y="133"/>
                </a:cubicBezTo>
                <a:cubicBezTo>
                  <a:pt x="360" y="134"/>
                  <a:pt x="360" y="134"/>
                  <a:pt x="360" y="134"/>
                </a:cubicBezTo>
                <a:cubicBezTo>
                  <a:pt x="361" y="134"/>
                  <a:pt x="361" y="134"/>
                  <a:pt x="361" y="134"/>
                </a:cubicBezTo>
                <a:cubicBezTo>
                  <a:pt x="360" y="135"/>
                  <a:pt x="360" y="135"/>
                  <a:pt x="360" y="135"/>
                </a:cubicBezTo>
                <a:cubicBezTo>
                  <a:pt x="360" y="136"/>
                  <a:pt x="360" y="136"/>
                  <a:pt x="360" y="136"/>
                </a:cubicBezTo>
                <a:cubicBezTo>
                  <a:pt x="360" y="137"/>
                  <a:pt x="360" y="137"/>
                  <a:pt x="360" y="137"/>
                </a:cubicBezTo>
                <a:cubicBezTo>
                  <a:pt x="360" y="138"/>
                  <a:pt x="360" y="138"/>
                  <a:pt x="360" y="138"/>
                </a:cubicBezTo>
                <a:cubicBezTo>
                  <a:pt x="359" y="139"/>
                  <a:pt x="359" y="139"/>
                  <a:pt x="359" y="139"/>
                </a:cubicBezTo>
                <a:cubicBezTo>
                  <a:pt x="359" y="140"/>
                  <a:pt x="359" y="140"/>
                  <a:pt x="359" y="140"/>
                </a:cubicBezTo>
                <a:cubicBezTo>
                  <a:pt x="360" y="141"/>
                  <a:pt x="360" y="141"/>
                  <a:pt x="360" y="141"/>
                </a:cubicBezTo>
                <a:cubicBezTo>
                  <a:pt x="360" y="142"/>
                  <a:pt x="360" y="142"/>
                  <a:pt x="360" y="142"/>
                </a:cubicBezTo>
                <a:cubicBezTo>
                  <a:pt x="360" y="143"/>
                  <a:pt x="360" y="143"/>
                  <a:pt x="360" y="143"/>
                </a:cubicBezTo>
                <a:cubicBezTo>
                  <a:pt x="360" y="144"/>
                  <a:pt x="360" y="144"/>
                  <a:pt x="360" y="144"/>
                </a:cubicBezTo>
                <a:cubicBezTo>
                  <a:pt x="361" y="145"/>
                  <a:pt x="361" y="145"/>
                  <a:pt x="361" y="145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0" y="147"/>
                  <a:pt x="360" y="147"/>
                  <a:pt x="360" y="147"/>
                </a:cubicBezTo>
                <a:cubicBezTo>
                  <a:pt x="359" y="148"/>
                  <a:pt x="359" y="148"/>
                  <a:pt x="359" y="148"/>
                </a:cubicBezTo>
                <a:cubicBezTo>
                  <a:pt x="358" y="148"/>
                  <a:pt x="358" y="148"/>
                  <a:pt x="358" y="148"/>
                </a:cubicBezTo>
                <a:cubicBezTo>
                  <a:pt x="358" y="149"/>
                  <a:pt x="358" y="149"/>
                  <a:pt x="358" y="149"/>
                </a:cubicBezTo>
                <a:cubicBezTo>
                  <a:pt x="357" y="149"/>
                  <a:pt x="357" y="149"/>
                  <a:pt x="357" y="149"/>
                </a:cubicBezTo>
                <a:cubicBezTo>
                  <a:pt x="356" y="149"/>
                  <a:pt x="356" y="149"/>
                  <a:pt x="356" y="149"/>
                </a:cubicBezTo>
                <a:cubicBezTo>
                  <a:pt x="355" y="149"/>
                  <a:pt x="355" y="149"/>
                  <a:pt x="355" y="149"/>
                </a:cubicBezTo>
                <a:cubicBezTo>
                  <a:pt x="354" y="148"/>
                  <a:pt x="354" y="148"/>
                  <a:pt x="354" y="148"/>
                </a:cubicBezTo>
                <a:cubicBezTo>
                  <a:pt x="353" y="148"/>
                  <a:pt x="353" y="148"/>
                  <a:pt x="353" y="148"/>
                </a:cubicBezTo>
                <a:cubicBezTo>
                  <a:pt x="352" y="148"/>
                  <a:pt x="352" y="148"/>
                  <a:pt x="352" y="148"/>
                </a:cubicBezTo>
                <a:cubicBezTo>
                  <a:pt x="351" y="146"/>
                  <a:pt x="351" y="146"/>
                  <a:pt x="351" y="146"/>
                </a:cubicBezTo>
                <a:cubicBezTo>
                  <a:pt x="351" y="145"/>
                  <a:pt x="351" y="145"/>
                  <a:pt x="351" y="145"/>
                </a:cubicBezTo>
                <a:cubicBezTo>
                  <a:pt x="350" y="144"/>
                  <a:pt x="350" y="144"/>
                  <a:pt x="350" y="144"/>
                </a:cubicBezTo>
                <a:cubicBezTo>
                  <a:pt x="348" y="143"/>
                  <a:pt x="348" y="143"/>
                  <a:pt x="348" y="143"/>
                </a:cubicBezTo>
                <a:cubicBezTo>
                  <a:pt x="347" y="143"/>
                  <a:pt x="347" y="143"/>
                  <a:pt x="347" y="143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44" y="141"/>
                  <a:pt x="343" y="142"/>
                  <a:pt x="342" y="142"/>
                </a:cubicBezTo>
                <a:cubicBezTo>
                  <a:pt x="339" y="142"/>
                  <a:pt x="339" y="143"/>
                  <a:pt x="338" y="145"/>
                </a:cubicBezTo>
                <a:cubicBezTo>
                  <a:pt x="337" y="148"/>
                  <a:pt x="339" y="147"/>
                  <a:pt x="336" y="150"/>
                </a:cubicBezTo>
                <a:cubicBezTo>
                  <a:pt x="335" y="151"/>
                  <a:pt x="335" y="151"/>
                  <a:pt x="335" y="151"/>
                </a:cubicBezTo>
                <a:cubicBezTo>
                  <a:pt x="335" y="152"/>
                  <a:pt x="335" y="152"/>
                  <a:pt x="335" y="152"/>
                </a:cubicBezTo>
                <a:cubicBezTo>
                  <a:pt x="335" y="153"/>
                  <a:pt x="335" y="153"/>
                  <a:pt x="335" y="153"/>
                </a:cubicBezTo>
                <a:cubicBezTo>
                  <a:pt x="335" y="154"/>
                  <a:pt x="335" y="154"/>
                  <a:pt x="335" y="154"/>
                </a:cubicBezTo>
                <a:cubicBezTo>
                  <a:pt x="335" y="154"/>
                  <a:pt x="335" y="154"/>
                  <a:pt x="335" y="154"/>
                </a:cubicBezTo>
                <a:cubicBezTo>
                  <a:pt x="335" y="155"/>
                  <a:pt x="335" y="155"/>
                  <a:pt x="335" y="155"/>
                </a:cubicBezTo>
                <a:cubicBezTo>
                  <a:pt x="335" y="154"/>
                  <a:pt x="335" y="154"/>
                  <a:pt x="335" y="154"/>
                </a:cubicBezTo>
                <a:cubicBezTo>
                  <a:pt x="335" y="157"/>
                  <a:pt x="334" y="156"/>
                  <a:pt x="335" y="159"/>
                </a:cubicBezTo>
                <a:cubicBezTo>
                  <a:pt x="336" y="159"/>
                  <a:pt x="336" y="159"/>
                  <a:pt x="336" y="159"/>
                </a:cubicBezTo>
                <a:cubicBezTo>
                  <a:pt x="336" y="160"/>
                  <a:pt x="336" y="160"/>
                  <a:pt x="336" y="160"/>
                </a:cubicBezTo>
                <a:cubicBezTo>
                  <a:pt x="336" y="161"/>
                  <a:pt x="336" y="161"/>
                  <a:pt x="336" y="161"/>
                </a:cubicBezTo>
                <a:cubicBezTo>
                  <a:pt x="336" y="162"/>
                  <a:pt x="336" y="162"/>
                  <a:pt x="336" y="162"/>
                </a:cubicBezTo>
                <a:cubicBezTo>
                  <a:pt x="336" y="163"/>
                  <a:pt x="336" y="163"/>
                  <a:pt x="336" y="163"/>
                </a:cubicBezTo>
                <a:cubicBezTo>
                  <a:pt x="337" y="164"/>
                  <a:pt x="337" y="164"/>
                  <a:pt x="337" y="164"/>
                </a:cubicBezTo>
                <a:cubicBezTo>
                  <a:pt x="337" y="165"/>
                  <a:pt x="337" y="165"/>
                  <a:pt x="337" y="165"/>
                </a:cubicBezTo>
                <a:cubicBezTo>
                  <a:pt x="337" y="166"/>
                  <a:pt x="337" y="166"/>
                  <a:pt x="337" y="166"/>
                </a:cubicBezTo>
                <a:cubicBezTo>
                  <a:pt x="338" y="167"/>
                  <a:pt x="338" y="167"/>
                  <a:pt x="338" y="167"/>
                </a:cubicBezTo>
                <a:cubicBezTo>
                  <a:pt x="338" y="168"/>
                  <a:pt x="338" y="168"/>
                  <a:pt x="338" y="168"/>
                </a:cubicBezTo>
                <a:cubicBezTo>
                  <a:pt x="338" y="168"/>
                  <a:pt x="338" y="168"/>
                  <a:pt x="338" y="168"/>
                </a:cubicBezTo>
                <a:cubicBezTo>
                  <a:pt x="338" y="168"/>
                  <a:pt x="338" y="168"/>
                  <a:pt x="338" y="168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40" y="169"/>
                  <a:pt x="340" y="169"/>
                  <a:pt x="340" y="169"/>
                </a:cubicBezTo>
                <a:cubicBezTo>
                  <a:pt x="340" y="169"/>
                  <a:pt x="340" y="169"/>
                  <a:pt x="340" y="169"/>
                </a:cubicBezTo>
                <a:cubicBezTo>
                  <a:pt x="341" y="169"/>
                  <a:pt x="341" y="169"/>
                  <a:pt x="341" y="169"/>
                </a:cubicBezTo>
                <a:cubicBezTo>
                  <a:pt x="342" y="170"/>
                  <a:pt x="342" y="170"/>
                  <a:pt x="342" y="170"/>
                </a:cubicBezTo>
                <a:cubicBezTo>
                  <a:pt x="343" y="170"/>
                  <a:pt x="343" y="170"/>
                  <a:pt x="343" y="170"/>
                </a:cubicBezTo>
                <a:cubicBezTo>
                  <a:pt x="344" y="170"/>
                  <a:pt x="344" y="170"/>
                  <a:pt x="344" y="170"/>
                </a:cubicBezTo>
                <a:cubicBezTo>
                  <a:pt x="345" y="171"/>
                  <a:pt x="345" y="171"/>
                  <a:pt x="345" y="171"/>
                </a:cubicBezTo>
                <a:cubicBezTo>
                  <a:pt x="346" y="170"/>
                  <a:pt x="346" y="170"/>
                  <a:pt x="346" y="170"/>
                </a:cubicBezTo>
                <a:cubicBezTo>
                  <a:pt x="347" y="170"/>
                  <a:pt x="347" y="170"/>
                  <a:pt x="347" y="170"/>
                </a:cubicBezTo>
                <a:cubicBezTo>
                  <a:pt x="348" y="170"/>
                  <a:pt x="348" y="170"/>
                  <a:pt x="348" y="170"/>
                </a:cubicBezTo>
                <a:cubicBezTo>
                  <a:pt x="348" y="170"/>
                  <a:pt x="348" y="170"/>
                  <a:pt x="348" y="170"/>
                </a:cubicBezTo>
                <a:cubicBezTo>
                  <a:pt x="349" y="170"/>
                  <a:pt x="349" y="170"/>
                  <a:pt x="349" y="170"/>
                </a:cubicBezTo>
                <a:cubicBezTo>
                  <a:pt x="349" y="171"/>
                  <a:pt x="349" y="171"/>
                  <a:pt x="349" y="171"/>
                </a:cubicBezTo>
                <a:cubicBezTo>
                  <a:pt x="350" y="172"/>
                  <a:pt x="350" y="172"/>
                  <a:pt x="350" y="172"/>
                </a:cubicBezTo>
                <a:cubicBezTo>
                  <a:pt x="351" y="172"/>
                  <a:pt x="351" y="172"/>
                  <a:pt x="351" y="172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50" y="174"/>
                  <a:pt x="350" y="174"/>
                  <a:pt x="350" y="174"/>
                </a:cubicBezTo>
                <a:cubicBezTo>
                  <a:pt x="350" y="175"/>
                  <a:pt x="350" y="175"/>
                  <a:pt x="350" y="175"/>
                </a:cubicBezTo>
                <a:cubicBezTo>
                  <a:pt x="350" y="175"/>
                  <a:pt x="350" y="175"/>
                  <a:pt x="350" y="175"/>
                </a:cubicBezTo>
                <a:cubicBezTo>
                  <a:pt x="350" y="176"/>
                  <a:pt x="350" y="176"/>
                  <a:pt x="350" y="176"/>
                </a:cubicBezTo>
                <a:cubicBezTo>
                  <a:pt x="350" y="177"/>
                  <a:pt x="350" y="177"/>
                  <a:pt x="350" y="177"/>
                </a:cubicBezTo>
                <a:cubicBezTo>
                  <a:pt x="350" y="177"/>
                  <a:pt x="350" y="177"/>
                  <a:pt x="350" y="177"/>
                </a:cubicBezTo>
                <a:cubicBezTo>
                  <a:pt x="350" y="178"/>
                  <a:pt x="350" y="178"/>
                  <a:pt x="350" y="178"/>
                </a:cubicBezTo>
                <a:cubicBezTo>
                  <a:pt x="351" y="178"/>
                  <a:pt x="351" y="178"/>
                  <a:pt x="351" y="178"/>
                </a:cubicBezTo>
                <a:cubicBezTo>
                  <a:pt x="350" y="178"/>
                  <a:pt x="350" y="178"/>
                  <a:pt x="350" y="178"/>
                </a:cubicBezTo>
                <a:cubicBezTo>
                  <a:pt x="349" y="178"/>
                  <a:pt x="349" y="178"/>
                  <a:pt x="349" y="178"/>
                </a:cubicBezTo>
                <a:cubicBezTo>
                  <a:pt x="348" y="178"/>
                  <a:pt x="348" y="178"/>
                  <a:pt x="348" y="178"/>
                </a:cubicBezTo>
                <a:cubicBezTo>
                  <a:pt x="346" y="179"/>
                  <a:pt x="343" y="179"/>
                  <a:pt x="341" y="179"/>
                </a:cubicBezTo>
                <a:cubicBezTo>
                  <a:pt x="339" y="179"/>
                  <a:pt x="336" y="178"/>
                  <a:pt x="334" y="178"/>
                </a:cubicBezTo>
                <a:cubicBezTo>
                  <a:pt x="332" y="178"/>
                  <a:pt x="330" y="178"/>
                  <a:pt x="329" y="178"/>
                </a:cubicBezTo>
                <a:cubicBezTo>
                  <a:pt x="328" y="178"/>
                  <a:pt x="328" y="178"/>
                  <a:pt x="327" y="178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6" y="178"/>
                  <a:pt x="326" y="178"/>
                  <a:pt x="326" y="178"/>
                </a:cubicBezTo>
                <a:cubicBezTo>
                  <a:pt x="325" y="179"/>
                  <a:pt x="325" y="179"/>
                  <a:pt x="325" y="179"/>
                </a:cubicBezTo>
                <a:cubicBezTo>
                  <a:pt x="324" y="179"/>
                  <a:pt x="324" y="179"/>
                  <a:pt x="324" y="179"/>
                </a:cubicBezTo>
                <a:cubicBezTo>
                  <a:pt x="323" y="179"/>
                  <a:pt x="323" y="179"/>
                  <a:pt x="323" y="179"/>
                </a:cubicBezTo>
                <a:cubicBezTo>
                  <a:pt x="322" y="179"/>
                  <a:pt x="322" y="179"/>
                  <a:pt x="322" y="179"/>
                </a:cubicBezTo>
                <a:cubicBezTo>
                  <a:pt x="322" y="179"/>
                  <a:pt x="322" y="179"/>
                  <a:pt x="322" y="179"/>
                </a:cubicBezTo>
                <a:cubicBezTo>
                  <a:pt x="323" y="178"/>
                  <a:pt x="323" y="178"/>
                  <a:pt x="323" y="178"/>
                </a:cubicBezTo>
                <a:cubicBezTo>
                  <a:pt x="324" y="178"/>
                  <a:pt x="324" y="178"/>
                  <a:pt x="324" y="178"/>
                </a:cubicBezTo>
                <a:cubicBezTo>
                  <a:pt x="324" y="178"/>
                  <a:pt x="324" y="178"/>
                  <a:pt x="324" y="178"/>
                </a:cubicBez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77"/>
                </a:cubicBezTo>
                <a:cubicBezTo>
                  <a:pt x="324" y="179"/>
                  <a:pt x="321" y="178"/>
                  <a:pt x="319" y="17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318" y="178"/>
                  <a:pt x="318" y="178"/>
                  <a:pt x="318" y="178"/>
                </a:cubicBezTo>
                <a:cubicBezTo>
                  <a:pt x="318" y="178"/>
                  <a:pt x="318" y="178"/>
                  <a:pt x="318" y="178"/>
                </a:cubicBezTo>
                <a:cubicBezTo>
                  <a:pt x="317" y="177"/>
                  <a:pt x="317" y="177"/>
                  <a:pt x="317" y="177"/>
                </a:cubicBezTo>
                <a:cubicBezTo>
                  <a:pt x="317" y="176"/>
                  <a:pt x="317" y="176"/>
                  <a:pt x="317" y="176"/>
                </a:cubicBezTo>
                <a:cubicBezTo>
                  <a:pt x="316" y="175"/>
                  <a:pt x="316" y="175"/>
                  <a:pt x="316" y="175"/>
                </a:cubicBezTo>
                <a:cubicBezTo>
                  <a:pt x="315" y="174"/>
                  <a:pt x="315" y="174"/>
                  <a:pt x="315" y="174"/>
                </a:cubicBezTo>
                <a:cubicBezTo>
                  <a:pt x="316" y="174"/>
                  <a:pt x="316" y="174"/>
                  <a:pt x="316" y="174"/>
                </a:cubicBezTo>
                <a:cubicBezTo>
                  <a:pt x="317" y="174"/>
                  <a:pt x="317" y="174"/>
                  <a:pt x="317" y="174"/>
                </a:cubicBezTo>
                <a:cubicBezTo>
                  <a:pt x="318" y="175"/>
                  <a:pt x="318" y="175"/>
                  <a:pt x="318" y="175"/>
                </a:cubicBezTo>
                <a:cubicBezTo>
                  <a:pt x="317" y="174"/>
                  <a:pt x="317" y="174"/>
                  <a:pt x="317" y="174"/>
                </a:cubicBezTo>
                <a:cubicBezTo>
                  <a:pt x="316" y="174"/>
                  <a:pt x="316" y="174"/>
                  <a:pt x="316" y="174"/>
                </a:cubicBezTo>
                <a:cubicBezTo>
                  <a:pt x="316" y="173"/>
                  <a:pt x="316" y="173"/>
                  <a:pt x="316" y="173"/>
                </a:cubicBezTo>
                <a:cubicBezTo>
                  <a:pt x="315" y="173"/>
                  <a:pt x="315" y="173"/>
                  <a:pt x="315" y="173"/>
                </a:cubicBezTo>
                <a:cubicBezTo>
                  <a:pt x="314" y="173"/>
                  <a:pt x="314" y="173"/>
                  <a:pt x="314" y="173"/>
                </a:cubicBezTo>
                <a:cubicBezTo>
                  <a:pt x="313" y="173"/>
                  <a:pt x="313" y="173"/>
                  <a:pt x="313" y="173"/>
                </a:cubicBezTo>
                <a:cubicBezTo>
                  <a:pt x="311" y="173"/>
                  <a:pt x="310" y="173"/>
                  <a:pt x="309" y="174"/>
                </a:cubicBezTo>
                <a:cubicBezTo>
                  <a:pt x="306" y="174"/>
                  <a:pt x="306" y="174"/>
                  <a:pt x="303" y="176"/>
                </a:cubicBezTo>
                <a:cubicBezTo>
                  <a:pt x="302" y="176"/>
                  <a:pt x="301" y="175"/>
                  <a:pt x="299" y="177"/>
                </a:cubicBezTo>
                <a:cubicBezTo>
                  <a:pt x="297" y="180"/>
                  <a:pt x="297" y="179"/>
                  <a:pt x="294" y="180"/>
                </a:cubicBezTo>
                <a:cubicBezTo>
                  <a:pt x="293" y="181"/>
                  <a:pt x="291" y="180"/>
                  <a:pt x="290" y="181"/>
                </a:cubicBezTo>
                <a:cubicBezTo>
                  <a:pt x="288" y="181"/>
                  <a:pt x="287" y="182"/>
                  <a:pt x="286" y="182"/>
                </a:cubicBezTo>
                <a:cubicBezTo>
                  <a:pt x="285" y="182"/>
                  <a:pt x="285" y="182"/>
                  <a:pt x="285" y="182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282" y="183"/>
                  <a:pt x="282" y="183"/>
                  <a:pt x="282" y="183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79" y="181"/>
                  <a:pt x="279" y="181"/>
                  <a:pt x="279" y="181"/>
                </a:cubicBezTo>
                <a:cubicBezTo>
                  <a:pt x="279" y="180"/>
                  <a:pt x="279" y="180"/>
                  <a:pt x="279" y="180"/>
                </a:cubicBezTo>
                <a:cubicBezTo>
                  <a:pt x="279" y="181"/>
                  <a:pt x="279" y="181"/>
                  <a:pt x="279" y="181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80" y="183"/>
                  <a:pt x="280" y="183"/>
                  <a:pt x="280" y="183"/>
                </a:cubicBezTo>
                <a:cubicBezTo>
                  <a:pt x="279" y="184"/>
                  <a:pt x="279" y="184"/>
                  <a:pt x="279" y="184"/>
                </a:cubicBezTo>
                <a:cubicBezTo>
                  <a:pt x="279" y="184"/>
                  <a:pt x="279" y="184"/>
                  <a:pt x="279" y="184"/>
                </a:cubicBezTo>
                <a:cubicBezTo>
                  <a:pt x="279" y="184"/>
                  <a:pt x="279" y="184"/>
                  <a:pt x="279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81" y="184"/>
                  <a:pt x="281" y="184"/>
                  <a:pt x="281" y="184"/>
                </a:cubicBezTo>
                <a:cubicBezTo>
                  <a:pt x="282" y="184"/>
                  <a:pt x="282" y="184"/>
                  <a:pt x="282" y="184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4" y="184"/>
                  <a:pt x="284" y="184"/>
                  <a:pt x="284" y="184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4" y="184"/>
                  <a:pt x="284" y="184"/>
                  <a:pt x="284" y="184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84"/>
                  <a:pt x="285" y="184"/>
                  <a:pt x="285" y="184"/>
                </a:cubicBezTo>
                <a:cubicBezTo>
                  <a:pt x="285" y="184"/>
                  <a:pt x="285" y="184"/>
                  <a:pt x="285" y="184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86"/>
                  <a:pt x="285" y="186"/>
                  <a:pt x="285" y="186"/>
                </a:cubicBezTo>
                <a:cubicBezTo>
                  <a:pt x="284" y="186"/>
                  <a:pt x="284" y="186"/>
                  <a:pt x="284" y="18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2" y="185"/>
                  <a:pt x="282" y="185"/>
                  <a:pt x="282" y="185"/>
                </a:cubicBezTo>
                <a:cubicBezTo>
                  <a:pt x="281" y="185"/>
                  <a:pt x="281" y="185"/>
                  <a:pt x="281" y="185"/>
                </a:cubicBezTo>
                <a:cubicBezTo>
                  <a:pt x="280" y="185"/>
                  <a:pt x="280" y="185"/>
                  <a:pt x="280" y="185"/>
                </a:cubicBezTo>
                <a:cubicBezTo>
                  <a:pt x="279" y="184"/>
                  <a:pt x="279" y="184"/>
                  <a:pt x="279" y="184"/>
                </a:cubicBezTo>
                <a:cubicBezTo>
                  <a:pt x="279" y="184"/>
                  <a:pt x="279" y="184"/>
                  <a:pt x="279" y="184"/>
                </a:cubicBezTo>
                <a:cubicBezTo>
                  <a:pt x="279" y="184"/>
                  <a:pt x="279" y="184"/>
                  <a:pt x="279" y="184"/>
                </a:cubicBezTo>
                <a:cubicBezTo>
                  <a:pt x="279" y="183"/>
                  <a:pt x="279" y="183"/>
                  <a:pt x="279" y="183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78" y="181"/>
                  <a:pt x="278" y="181"/>
                  <a:pt x="278" y="181"/>
                </a:cubicBezTo>
                <a:cubicBezTo>
                  <a:pt x="278" y="180"/>
                  <a:pt x="278" y="180"/>
                  <a:pt x="278" y="180"/>
                </a:cubicBezTo>
                <a:cubicBezTo>
                  <a:pt x="277" y="181"/>
                  <a:pt x="277" y="181"/>
                  <a:pt x="277" y="181"/>
                </a:cubicBezTo>
                <a:cubicBezTo>
                  <a:pt x="276" y="181"/>
                  <a:pt x="276" y="181"/>
                  <a:pt x="276" y="181"/>
                </a:cubicBezTo>
                <a:cubicBezTo>
                  <a:pt x="276" y="181"/>
                  <a:pt x="276" y="181"/>
                  <a:pt x="276" y="181"/>
                </a:cubicBezTo>
                <a:cubicBezTo>
                  <a:pt x="275" y="181"/>
                  <a:pt x="275" y="181"/>
                  <a:pt x="275" y="181"/>
                </a:cubicBezTo>
                <a:cubicBezTo>
                  <a:pt x="275" y="180"/>
                  <a:pt x="275" y="180"/>
                  <a:pt x="275" y="180"/>
                </a:cubicBezTo>
                <a:cubicBezTo>
                  <a:pt x="274" y="179"/>
                  <a:pt x="274" y="179"/>
                  <a:pt x="274" y="179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2" y="178"/>
                  <a:pt x="272" y="178"/>
                  <a:pt x="272" y="178"/>
                </a:cubicBezTo>
                <a:cubicBezTo>
                  <a:pt x="271" y="178"/>
                  <a:pt x="271" y="178"/>
                  <a:pt x="271" y="178"/>
                </a:cubicBezTo>
                <a:cubicBezTo>
                  <a:pt x="271" y="178"/>
                  <a:pt x="271" y="178"/>
                  <a:pt x="271" y="178"/>
                </a:cubicBezTo>
                <a:cubicBezTo>
                  <a:pt x="270" y="178"/>
                  <a:pt x="270" y="178"/>
                  <a:pt x="270" y="178"/>
                </a:cubicBezTo>
                <a:cubicBezTo>
                  <a:pt x="269" y="178"/>
                  <a:pt x="269" y="178"/>
                  <a:pt x="269" y="178"/>
                </a:cubicBezTo>
                <a:cubicBezTo>
                  <a:pt x="268" y="179"/>
                  <a:pt x="268" y="179"/>
                  <a:pt x="268" y="179"/>
                </a:cubicBezTo>
                <a:cubicBezTo>
                  <a:pt x="267" y="179"/>
                  <a:pt x="267" y="179"/>
                  <a:pt x="267" y="179"/>
                </a:cubicBezTo>
                <a:cubicBezTo>
                  <a:pt x="267" y="178"/>
                  <a:pt x="267" y="178"/>
                  <a:pt x="267" y="178"/>
                </a:cubicBezTo>
                <a:cubicBezTo>
                  <a:pt x="268" y="178"/>
                  <a:pt x="268" y="178"/>
                  <a:pt x="268" y="178"/>
                </a:cubicBezTo>
                <a:cubicBezTo>
                  <a:pt x="269" y="178"/>
                  <a:pt x="269" y="178"/>
                  <a:pt x="269" y="178"/>
                </a:cubicBezTo>
                <a:cubicBezTo>
                  <a:pt x="270" y="178"/>
                  <a:pt x="270" y="178"/>
                  <a:pt x="270" y="178"/>
                </a:cubicBezTo>
                <a:cubicBezTo>
                  <a:pt x="271" y="178"/>
                  <a:pt x="271" y="178"/>
                  <a:pt x="271" y="178"/>
                </a:cubicBezTo>
                <a:cubicBezTo>
                  <a:pt x="270" y="177"/>
                  <a:pt x="270" y="177"/>
                  <a:pt x="270" y="177"/>
                </a:cubicBezTo>
                <a:cubicBezTo>
                  <a:pt x="269" y="177"/>
                  <a:pt x="269" y="177"/>
                  <a:pt x="269" y="17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78"/>
                  <a:pt x="268" y="178"/>
                  <a:pt x="268" y="178"/>
                </a:cubicBezTo>
                <a:cubicBezTo>
                  <a:pt x="267" y="179"/>
                  <a:pt x="267" y="179"/>
                  <a:pt x="267" y="179"/>
                </a:cubicBezTo>
                <a:cubicBezTo>
                  <a:pt x="266" y="179"/>
                  <a:pt x="266" y="179"/>
                  <a:pt x="266" y="179"/>
                </a:cubicBezTo>
                <a:cubicBezTo>
                  <a:pt x="265" y="180"/>
                  <a:pt x="265" y="180"/>
                  <a:pt x="265" y="180"/>
                </a:cubicBezTo>
                <a:cubicBezTo>
                  <a:pt x="265" y="181"/>
                  <a:pt x="265" y="181"/>
                  <a:pt x="265" y="181"/>
                </a:cubicBezTo>
                <a:cubicBezTo>
                  <a:pt x="265" y="180"/>
                  <a:pt x="265" y="180"/>
                  <a:pt x="265" y="180"/>
                </a:cubicBezTo>
                <a:cubicBezTo>
                  <a:pt x="262" y="181"/>
                  <a:pt x="263" y="180"/>
                  <a:pt x="260" y="182"/>
                </a:cubicBezTo>
                <a:cubicBezTo>
                  <a:pt x="261" y="181"/>
                  <a:pt x="261" y="181"/>
                  <a:pt x="261" y="181"/>
                </a:cubicBezTo>
                <a:cubicBezTo>
                  <a:pt x="260" y="182"/>
                  <a:pt x="260" y="182"/>
                  <a:pt x="260" y="182"/>
                </a:cubicBezTo>
                <a:cubicBezTo>
                  <a:pt x="260" y="183"/>
                  <a:pt x="260" y="183"/>
                  <a:pt x="260" y="183"/>
                </a:cubicBezTo>
                <a:cubicBezTo>
                  <a:pt x="260" y="183"/>
                  <a:pt x="260" y="183"/>
                  <a:pt x="260" y="183"/>
                </a:cubicBezTo>
                <a:cubicBezTo>
                  <a:pt x="259" y="183"/>
                  <a:pt x="259" y="183"/>
                  <a:pt x="259" y="183"/>
                </a:cubicBezTo>
                <a:cubicBezTo>
                  <a:pt x="258" y="183"/>
                  <a:pt x="258" y="183"/>
                  <a:pt x="258" y="183"/>
                </a:cubicBezTo>
                <a:cubicBezTo>
                  <a:pt x="257" y="182"/>
                  <a:pt x="257" y="182"/>
                  <a:pt x="257" y="182"/>
                </a:cubicBezTo>
                <a:cubicBezTo>
                  <a:pt x="257" y="182"/>
                  <a:pt x="257" y="182"/>
                  <a:pt x="257" y="182"/>
                </a:cubicBezTo>
                <a:cubicBezTo>
                  <a:pt x="256" y="183"/>
                  <a:pt x="256" y="183"/>
                  <a:pt x="256" y="183"/>
                </a:cubicBezTo>
                <a:cubicBezTo>
                  <a:pt x="255" y="183"/>
                  <a:pt x="255" y="183"/>
                  <a:pt x="255" y="183"/>
                </a:cubicBezTo>
                <a:cubicBezTo>
                  <a:pt x="255" y="183"/>
                  <a:pt x="255" y="183"/>
                  <a:pt x="255" y="183"/>
                </a:cubicBezTo>
                <a:cubicBezTo>
                  <a:pt x="255" y="183"/>
                  <a:pt x="255" y="183"/>
                  <a:pt x="255" y="183"/>
                </a:cubicBezTo>
                <a:cubicBezTo>
                  <a:pt x="254" y="182"/>
                  <a:pt x="254" y="182"/>
                  <a:pt x="254" y="182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6" y="181"/>
                  <a:pt x="256" y="181"/>
                  <a:pt x="256" y="181"/>
                </a:cubicBezTo>
                <a:cubicBezTo>
                  <a:pt x="257" y="180"/>
                  <a:pt x="257" y="180"/>
                  <a:pt x="257" y="180"/>
                </a:cubicBezTo>
                <a:cubicBezTo>
                  <a:pt x="257" y="179"/>
                  <a:pt x="257" y="179"/>
                  <a:pt x="257" y="179"/>
                </a:cubicBezTo>
                <a:cubicBezTo>
                  <a:pt x="257" y="178"/>
                  <a:pt x="257" y="178"/>
                  <a:pt x="257" y="178"/>
                </a:cubicBezTo>
                <a:cubicBezTo>
                  <a:pt x="257" y="178"/>
                  <a:pt x="257" y="178"/>
                  <a:pt x="257" y="178"/>
                </a:cubicBezTo>
                <a:cubicBezTo>
                  <a:pt x="257" y="178"/>
                  <a:pt x="257" y="178"/>
                  <a:pt x="257" y="178"/>
                </a:cubicBezTo>
                <a:cubicBezTo>
                  <a:pt x="257" y="178"/>
                  <a:pt x="257" y="178"/>
                  <a:pt x="257" y="178"/>
                </a:cubicBezTo>
                <a:cubicBezTo>
                  <a:pt x="256" y="178"/>
                  <a:pt x="256" y="178"/>
                  <a:pt x="256" y="178"/>
                </a:cubicBezTo>
                <a:cubicBezTo>
                  <a:pt x="255" y="179"/>
                  <a:pt x="255" y="179"/>
                  <a:pt x="255" y="179"/>
                </a:cubicBezTo>
                <a:cubicBezTo>
                  <a:pt x="254" y="179"/>
                  <a:pt x="254" y="179"/>
                  <a:pt x="254" y="179"/>
                </a:cubicBezTo>
                <a:cubicBezTo>
                  <a:pt x="253" y="178"/>
                  <a:pt x="253" y="178"/>
                  <a:pt x="253" y="178"/>
                </a:cubicBezTo>
                <a:cubicBezTo>
                  <a:pt x="252" y="178"/>
                  <a:pt x="252" y="178"/>
                  <a:pt x="252" y="178"/>
                </a:cubicBezTo>
                <a:cubicBezTo>
                  <a:pt x="251" y="178"/>
                  <a:pt x="251" y="178"/>
                  <a:pt x="251" y="178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50" y="179"/>
                  <a:pt x="250" y="179"/>
                  <a:pt x="250" y="179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50" y="177"/>
                  <a:pt x="250" y="177"/>
                  <a:pt x="250" y="177"/>
                </a:cubicBezTo>
                <a:cubicBezTo>
                  <a:pt x="249" y="177"/>
                  <a:pt x="249" y="177"/>
                  <a:pt x="249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7" y="177"/>
                  <a:pt x="247" y="177"/>
                  <a:pt x="247" y="177"/>
                </a:cubicBezTo>
                <a:cubicBezTo>
                  <a:pt x="248" y="176"/>
                  <a:pt x="248" y="176"/>
                  <a:pt x="248" y="176"/>
                </a:cubicBezTo>
                <a:cubicBezTo>
                  <a:pt x="248" y="176"/>
                  <a:pt x="248" y="176"/>
                  <a:pt x="248" y="176"/>
                </a:cubicBezTo>
                <a:cubicBezTo>
                  <a:pt x="248" y="175"/>
                  <a:pt x="248" y="175"/>
                  <a:pt x="248" y="175"/>
                </a:cubicBezTo>
                <a:cubicBezTo>
                  <a:pt x="248" y="175"/>
                  <a:pt x="248" y="175"/>
                  <a:pt x="248" y="175"/>
                </a:cubicBezTo>
                <a:cubicBezTo>
                  <a:pt x="248" y="175"/>
                  <a:pt x="248" y="175"/>
                  <a:pt x="248" y="175"/>
                </a:cubicBezTo>
                <a:cubicBezTo>
                  <a:pt x="248" y="175"/>
                  <a:pt x="248" y="175"/>
                  <a:pt x="248" y="175"/>
                </a:cubicBezTo>
                <a:cubicBezTo>
                  <a:pt x="248" y="174"/>
                  <a:pt x="248" y="174"/>
                  <a:pt x="248" y="174"/>
                </a:cubicBezTo>
                <a:cubicBezTo>
                  <a:pt x="247" y="173"/>
                  <a:pt x="247" y="173"/>
                  <a:pt x="247" y="173"/>
                </a:cubicBezTo>
                <a:cubicBezTo>
                  <a:pt x="247" y="174"/>
                  <a:pt x="247" y="174"/>
                  <a:pt x="247" y="174"/>
                </a:cubicBezTo>
                <a:cubicBezTo>
                  <a:pt x="246" y="173"/>
                  <a:pt x="246" y="173"/>
                  <a:pt x="246" y="173"/>
                </a:cubicBezTo>
                <a:cubicBezTo>
                  <a:pt x="245" y="173"/>
                  <a:pt x="245" y="173"/>
                  <a:pt x="245" y="173"/>
                </a:cubicBezTo>
                <a:cubicBezTo>
                  <a:pt x="244" y="173"/>
                  <a:pt x="244" y="173"/>
                  <a:pt x="244" y="173"/>
                </a:cubicBezTo>
                <a:cubicBezTo>
                  <a:pt x="244" y="173"/>
                  <a:pt x="244" y="173"/>
                  <a:pt x="244" y="173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3"/>
                  <a:pt x="245" y="173"/>
                  <a:pt x="245" y="173"/>
                </a:cubicBezTo>
                <a:cubicBezTo>
                  <a:pt x="246" y="173"/>
                  <a:pt x="246" y="173"/>
                  <a:pt x="246" y="173"/>
                </a:cubicBezTo>
                <a:cubicBezTo>
                  <a:pt x="246" y="172"/>
                  <a:pt x="246" y="172"/>
                  <a:pt x="246" y="172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45" y="171"/>
                  <a:pt x="245" y="171"/>
                  <a:pt x="245" y="171"/>
                </a:cubicBezTo>
                <a:cubicBezTo>
                  <a:pt x="244" y="171"/>
                  <a:pt x="244" y="171"/>
                  <a:pt x="244" y="171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45" y="169"/>
                  <a:pt x="245" y="169"/>
                  <a:pt x="245" y="169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45" y="166"/>
                  <a:pt x="245" y="166"/>
                  <a:pt x="245" y="166"/>
                </a:cubicBezTo>
                <a:cubicBezTo>
                  <a:pt x="245" y="166"/>
                  <a:pt x="245" y="166"/>
                  <a:pt x="245" y="166"/>
                </a:cubicBezTo>
                <a:cubicBezTo>
                  <a:pt x="245" y="165"/>
                  <a:pt x="245" y="165"/>
                  <a:pt x="245" y="165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7" y="164"/>
                  <a:pt x="247" y="164"/>
                  <a:pt x="247" y="164"/>
                </a:cubicBezTo>
                <a:cubicBezTo>
                  <a:pt x="245" y="163"/>
                  <a:pt x="245" y="163"/>
                  <a:pt x="245" y="163"/>
                </a:cubicBezTo>
                <a:cubicBezTo>
                  <a:pt x="245" y="163"/>
                  <a:pt x="245" y="163"/>
                  <a:pt x="245" y="163"/>
                </a:cubicBezTo>
                <a:cubicBezTo>
                  <a:pt x="245" y="163"/>
                  <a:pt x="245" y="163"/>
                  <a:pt x="245" y="163"/>
                </a:cubicBezTo>
                <a:cubicBezTo>
                  <a:pt x="246" y="164"/>
                  <a:pt x="246" y="164"/>
                  <a:pt x="246" y="164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8" y="163"/>
                  <a:pt x="248" y="163"/>
                  <a:pt x="248" y="163"/>
                </a:cubicBezTo>
                <a:cubicBezTo>
                  <a:pt x="248" y="163"/>
                  <a:pt x="248" y="163"/>
                  <a:pt x="248" y="163"/>
                </a:cubicBezTo>
                <a:cubicBezTo>
                  <a:pt x="248" y="162"/>
                  <a:pt x="248" y="162"/>
                  <a:pt x="248" y="162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61"/>
                  <a:pt x="248" y="161"/>
                  <a:pt x="248" y="161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50" y="161"/>
                  <a:pt x="250" y="161"/>
                  <a:pt x="250" y="161"/>
                </a:cubicBezTo>
                <a:cubicBezTo>
                  <a:pt x="250" y="160"/>
                  <a:pt x="250" y="160"/>
                  <a:pt x="250" y="160"/>
                </a:cubicBezTo>
                <a:cubicBezTo>
                  <a:pt x="250" y="159"/>
                  <a:pt x="250" y="159"/>
                  <a:pt x="250" y="159"/>
                </a:cubicBezTo>
                <a:cubicBezTo>
                  <a:pt x="250" y="158"/>
                  <a:pt x="250" y="158"/>
                  <a:pt x="250" y="158"/>
                </a:cubicBezTo>
                <a:cubicBezTo>
                  <a:pt x="250" y="158"/>
                  <a:pt x="250" y="158"/>
                  <a:pt x="250" y="158"/>
                </a:cubicBezTo>
                <a:cubicBezTo>
                  <a:pt x="251" y="157"/>
                  <a:pt x="251" y="157"/>
                  <a:pt x="251" y="157"/>
                </a:cubicBezTo>
                <a:cubicBezTo>
                  <a:pt x="252" y="157"/>
                  <a:pt x="252" y="157"/>
                  <a:pt x="252" y="157"/>
                </a:cubicBezTo>
                <a:cubicBezTo>
                  <a:pt x="251" y="158"/>
                  <a:pt x="251" y="158"/>
                  <a:pt x="251" y="158"/>
                </a:cubicBezTo>
                <a:cubicBezTo>
                  <a:pt x="252" y="159"/>
                  <a:pt x="252" y="159"/>
                  <a:pt x="252" y="159"/>
                </a:cubicBezTo>
                <a:cubicBezTo>
                  <a:pt x="253" y="158"/>
                  <a:pt x="253" y="158"/>
                  <a:pt x="253" y="158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4" y="158"/>
                  <a:pt x="254" y="158"/>
                  <a:pt x="254" y="158"/>
                </a:cubicBezTo>
                <a:cubicBezTo>
                  <a:pt x="255" y="157"/>
                  <a:pt x="255" y="157"/>
                  <a:pt x="255" y="157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6" y="155"/>
                  <a:pt x="256" y="155"/>
                  <a:pt x="256" y="155"/>
                </a:cubicBezTo>
                <a:cubicBezTo>
                  <a:pt x="255" y="154"/>
                  <a:pt x="255" y="154"/>
                  <a:pt x="255" y="154"/>
                </a:cubicBezTo>
                <a:cubicBezTo>
                  <a:pt x="254" y="154"/>
                  <a:pt x="254" y="154"/>
                  <a:pt x="254" y="154"/>
                </a:cubicBezTo>
                <a:cubicBezTo>
                  <a:pt x="253" y="154"/>
                  <a:pt x="253" y="154"/>
                  <a:pt x="253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0" y="154"/>
                  <a:pt x="250" y="154"/>
                  <a:pt x="250" y="154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4"/>
                  <a:pt x="250" y="154"/>
                  <a:pt x="250" y="154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49" y="152"/>
                  <a:pt x="249" y="152"/>
                  <a:pt x="249" y="152"/>
                </a:cubicBezTo>
                <a:cubicBezTo>
                  <a:pt x="249" y="152"/>
                  <a:pt x="249" y="152"/>
                  <a:pt x="249" y="152"/>
                </a:cubicBezTo>
                <a:cubicBezTo>
                  <a:pt x="249" y="152"/>
                  <a:pt x="249" y="152"/>
                  <a:pt x="249" y="152"/>
                </a:cubicBezTo>
                <a:cubicBezTo>
                  <a:pt x="248" y="153"/>
                  <a:pt x="248" y="153"/>
                  <a:pt x="248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9" y="152"/>
                  <a:pt x="248" y="152"/>
                  <a:pt x="251" y="152"/>
                </a:cubicBezTo>
                <a:cubicBezTo>
                  <a:pt x="250" y="151"/>
                  <a:pt x="250" y="151"/>
                  <a:pt x="250" y="151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49"/>
                  <a:pt x="250" y="149"/>
                  <a:pt x="250" y="149"/>
                </a:cubicBezTo>
                <a:cubicBezTo>
                  <a:pt x="249" y="149"/>
                  <a:pt x="249" y="149"/>
                  <a:pt x="249" y="149"/>
                </a:cubicBezTo>
                <a:cubicBezTo>
                  <a:pt x="248" y="148"/>
                  <a:pt x="248" y="148"/>
                  <a:pt x="248" y="148"/>
                </a:cubicBezTo>
                <a:cubicBezTo>
                  <a:pt x="248" y="148"/>
                  <a:pt x="248" y="148"/>
                  <a:pt x="248" y="148"/>
                </a:cubicBezTo>
                <a:cubicBezTo>
                  <a:pt x="248" y="148"/>
                  <a:pt x="248" y="148"/>
                  <a:pt x="248" y="148"/>
                </a:cubicBezTo>
                <a:cubicBezTo>
                  <a:pt x="248" y="148"/>
                  <a:pt x="248" y="148"/>
                  <a:pt x="248" y="148"/>
                </a:cubicBezTo>
                <a:cubicBezTo>
                  <a:pt x="249" y="148"/>
                  <a:pt x="249" y="148"/>
                  <a:pt x="249" y="148"/>
                </a:cubicBezTo>
                <a:cubicBezTo>
                  <a:pt x="250" y="149"/>
                  <a:pt x="250" y="149"/>
                  <a:pt x="250" y="149"/>
                </a:cubicBezTo>
                <a:cubicBezTo>
                  <a:pt x="251" y="148"/>
                  <a:pt x="251" y="148"/>
                  <a:pt x="251" y="148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52" y="146"/>
                  <a:pt x="252" y="146"/>
                  <a:pt x="252" y="146"/>
                </a:cubicBezTo>
                <a:cubicBezTo>
                  <a:pt x="252" y="146"/>
                  <a:pt x="252" y="146"/>
                  <a:pt x="252" y="146"/>
                </a:cubicBezTo>
                <a:cubicBezTo>
                  <a:pt x="252" y="145"/>
                  <a:pt x="252" y="145"/>
                  <a:pt x="252" y="145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3"/>
                  <a:pt x="252" y="143"/>
                  <a:pt x="252" y="143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3" y="141"/>
                  <a:pt x="253" y="141"/>
                  <a:pt x="253" y="141"/>
                </a:cubicBezTo>
                <a:cubicBezTo>
                  <a:pt x="252" y="141"/>
                  <a:pt x="252" y="141"/>
                  <a:pt x="252" y="141"/>
                </a:cubicBezTo>
                <a:cubicBezTo>
                  <a:pt x="251" y="142"/>
                  <a:pt x="251" y="142"/>
                  <a:pt x="251" y="142"/>
                </a:cubicBezTo>
                <a:cubicBezTo>
                  <a:pt x="250" y="142"/>
                  <a:pt x="250" y="142"/>
                  <a:pt x="250" y="142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7" y="143"/>
                  <a:pt x="247" y="143"/>
                  <a:pt x="247" y="143"/>
                </a:cubicBezTo>
                <a:cubicBezTo>
                  <a:pt x="246" y="144"/>
                  <a:pt x="245" y="147"/>
                  <a:pt x="242" y="147"/>
                </a:cubicBezTo>
                <a:cubicBezTo>
                  <a:pt x="242" y="147"/>
                  <a:pt x="242" y="147"/>
                  <a:pt x="242" y="147"/>
                </a:cubicBezTo>
                <a:cubicBezTo>
                  <a:pt x="241" y="147"/>
                  <a:pt x="241" y="147"/>
                  <a:pt x="241" y="147"/>
                </a:cubicBezTo>
                <a:cubicBezTo>
                  <a:pt x="240" y="147"/>
                  <a:pt x="240" y="147"/>
                  <a:pt x="240" y="147"/>
                </a:cubicBezTo>
                <a:cubicBezTo>
                  <a:pt x="239" y="148"/>
                  <a:pt x="239" y="148"/>
                  <a:pt x="239" y="148"/>
                </a:cubicBezTo>
                <a:cubicBezTo>
                  <a:pt x="239" y="148"/>
                  <a:pt x="239" y="148"/>
                  <a:pt x="239" y="148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5" y="149"/>
                  <a:pt x="235" y="149"/>
                  <a:pt x="235" y="149"/>
                </a:cubicBezTo>
                <a:cubicBezTo>
                  <a:pt x="235" y="150"/>
                  <a:pt x="235" y="150"/>
                  <a:pt x="235" y="150"/>
                </a:cubicBezTo>
                <a:cubicBezTo>
                  <a:pt x="235" y="151"/>
                  <a:pt x="235" y="151"/>
                  <a:pt x="235" y="151"/>
                </a:cubicBezTo>
                <a:cubicBezTo>
                  <a:pt x="236" y="152"/>
                  <a:pt x="236" y="152"/>
                  <a:pt x="236" y="152"/>
                </a:cubicBezTo>
                <a:cubicBezTo>
                  <a:pt x="236" y="152"/>
                  <a:pt x="236" y="152"/>
                  <a:pt x="236" y="152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37" y="152"/>
                  <a:pt x="237" y="152"/>
                  <a:pt x="237" y="152"/>
                </a:cubicBezTo>
                <a:cubicBezTo>
                  <a:pt x="236" y="152"/>
                  <a:pt x="236" y="152"/>
                  <a:pt x="236" y="152"/>
                </a:cubicBezTo>
                <a:cubicBezTo>
                  <a:pt x="236" y="152"/>
                  <a:pt x="236" y="152"/>
                  <a:pt x="236" y="152"/>
                </a:cubicBezTo>
                <a:cubicBezTo>
                  <a:pt x="237" y="152"/>
                  <a:pt x="237" y="152"/>
                  <a:pt x="237" y="152"/>
                </a:cubicBezTo>
                <a:cubicBezTo>
                  <a:pt x="236" y="151"/>
                  <a:pt x="236" y="151"/>
                  <a:pt x="236" y="151"/>
                </a:cubicBezTo>
                <a:cubicBezTo>
                  <a:pt x="237" y="150"/>
                  <a:pt x="237" y="150"/>
                  <a:pt x="237" y="150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9" y="149"/>
                  <a:pt x="239" y="149"/>
                  <a:pt x="239" y="149"/>
                </a:cubicBezTo>
                <a:cubicBezTo>
                  <a:pt x="239" y="149"/>
                  <a:pt x="239" y="149"/>
                  <a:pt x="239" y="149"/>
                </a:cubicBezTo>
                <a:cubicBezTo>
                  <a:pt x="241" y="148"/>
                  <a:pt x="241" y="148"/>
                  <a:pt x="241" y="148"/>
                </a:cubicBezTo>
                <a:cubicBezTo>
                  <a:pt x="241" y="148"/>
                  <a:pt x="241" y="148"/>
                  <a:pt x="241" y="148"/>
                </a:cubicBezTo>
                <a:cubicBezTo>
                  <a:pt x="242" y="148"/>
                  <a:pt x="242" y="148"/>
                  <a:pt x="242" y="148"/>
                </a:cubicBezTo>
                <a:cubicBezTo>
                  <a:pt x="243" y="149"/>
                  <a:pt x="243" y="149"/>
                  <a:pt x="243" y="149"/>
                </a:cubicBezTo>
                <a:cubicBezTo>
                  <a:pt x="243" y="149"/>
                  <a:pt x="243" y="149"/>
                  <a:pt x="243" y="149"/>
                </a:cubicBezTo>
                <a:cubicBezTo>
                  <a:pt x="242" y="150"/>
                  <a:pt x="242" y="150"/>
                  <a:pt x="242" y="150"/>
                </a:cubicBezTo>
                <a:cubicBezTo>
                  <a:pt x="242" y="150"/>
                  <a:pt x="242" y="150"/>
                  <a:pt x="242" y="150"/>
                </a:cubicBezTo>
                <a:cubicBezTo>
                  <a:pt x="242" y="151"/>
                  <a:pt x="242" y="151"/>
                  <a:pt x="242" y="151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43" y="152"/>
                  <a:pt x="243" y="152"/>
                  <a:pt x="243" y="152"/>
                </a:cubicBezTo>
                <a:cubicBezTo>
                  <a:pt x="243" y="154"/>
                  <a:pt x="243" y="154"/>
                  <a:pt x="243" y="154"/>
                </a:cubicBezTo>
                <a:cubicBezTo>
                  <a:pt x="243" y="153"/>
                  <a:pt x="243" y="153"/>
                  <a:pt x="243" y="153"/>
                </a:cubicBezTo>
                <a:cubicBezTo>
                  <a:pt x="241" y="153"/>
                  <a:pt x="241" y="153"/>
                  <a:pt x="241" y="153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41" y="151"/>
                  <a:pt x="241" y="151"/>
                  <a:pt x="241" y="151"/>
                </a:cubicBezTo>
                <a:cubicBezTo>
                  <a:pt x="241" y="151"/>
                  <a:pt x="241" y="151"/>
                  <a:pt x="241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39" y="152"/>
                  <a:pt x="239" y="152"/>
                  <a:pt x="239" y="152"/>
                </a:cubicBezTo>
                <a:cubicBezTo>
                  <a:pt x="238" y="153"/>
                  <a:pt x="238" y="153"/>
                  <a:pt x="238" y="153"/>
                </a:cubicBezTo>
                <a:cubicBezTo>
                  <a:pt x="238" y="154"/>
                  <a:pt x="238" y="154"/>
                  <a:pt x="238" y="154"/>
                </a:cubicBezTo>
                <a:cubicBezTo>
                  <a:pt x="238" y="154"/>
                  <a:pt x="238" y="154"/>
                  <a:pt x="238" y="154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37" y="154"/>
                  <a:pt x="237" y="154"/>
                  <a:pt x="237" y="154"/>
                </a:cubicBezTo>
                <a:cubicBezTo>
                  <a:pt x="237" y="154"/>
                  <a:pt x="237" y="154"/>
                  <a:pt x="237" y="154"/>
                </a:cubicBezTo>
                <a:cubicBezTo>
                  <a:pt x="237" y="154"/>
                  <a:pt x="237" y="154"/>
                  <a:pt x="237" y="154"/>
                </a:cubicBezTo>
                <a:cubicBezTo>
                  <a:pt x="236" y="153"/>
                  <a:pt x="236" y="153"/>
                  <a:pt x="236" y="153"/>
                </a:cubicBezTo>
                <a:cubicBezTo>
                  <a:pt x="235" y="153"/>
                  <a:pt x="235" y="153"/>
                  <a:pt x="235" y="153"/>
                </a:cubicBezTo>
                <a:cubicBezTo>
                  <a:pt x="234" y="152"/>
                  <a:pt x="234" y="152"/>
                  <a:pt x="234" y="152"/>
                </a:cubicBezTo>
                <a:cubicBezTo>
                  <a:pt x="234" y="153"/>
                  <a:pt x="234" y="153"/>
                  <a:pt x="234" y="153"/>
                </a:cubicBezTo>
                <a:cubicBezTo>
                  <a:pt x="233" y="154"/>
                  <a:pt x="233" y="154"/>
                  <a:pt x="233" y="154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33" y="157"/>
                  <a:pt x="233" y="157"/>
                  <a:pt x="233" y="157"/>
                </a:cubicBezTo>
                <a:cubicBezTo>
                  <a:pt x="233" y="158"/>
                  <a:pt x="233" y="158"/>
                  <a:pt x="233" y="158"/>
                </a:cubicBezTo>
                <a:cubicBezTo>
                  <a:pt x="233" y="159"/>
                  <a:pt x="233" y="159"/>
                  <a:pt x="233" y="159"/>
                </a:cubicBezTo>
                <a:cubicBezTo>
                  <a:pt x="233" y="160"/>
                  <a:pt x="233" y="160"/>
                  <a:pt x="233" y="160"/>
                </a:cubicBezTo>
                <a:cubicBezTo>
                  <a:pt x="234" y="159"/>
                  <a:pt x="234" y="159"/>
                  <a:pt x="234" y="159"/>
                </a:cubicBezTo>
                <a:cubicBezTo>
                  <a:pt x="234" y="159"/>
                  <a:pt x="234" y="159"/>
                  <a:pt x="234" y="159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35" y="162"/>
                  <a:pt x="235" y="162"/>
                  <a:pt x="235" y="162"/>
                </a:cubicBezTo>
                <a:cubicBezTo>
                  <a:pt x="234" y="161"/>
                  <a:pt x="234" y="161"/>
                  <a:pt x="234" y="161"/>
                </a:cubicBezTo>
                <a:cubicBezTo>
                  <a:pt x="233" y="160"/>
                  <a:pt x="233" y="160"/>
                  <a:pt x="233" y="160"/>
                </a:cubicBezTo>
                <a:cubicBezTo>
                  <a:pt x="234" y="161"/>
                  <a:pt x="234" y="161"/>
                  <a:pt x="234" y="161"/>
                </a:cubicBezTo>
                <a:cubicBezTo>
                  <a:pt x="234" y="162"/>
                  <a:pt x="234" y="162"/>
                  <a:pt x="234" y="162"/>
                </a:cubicBezTo>
                <a:cubicBezTo>
                  <a:pt x="234" y="163"/>
                  <a:pt x="234" y="163"/>
                  <a:pt x="234" y="163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4" y="165"/>
                  <a:pt x="234" y="165"/>
                  <a:pt x="234" y="165"/>
                </a:cubicBezTo>
                <a:cubicBezTo>
                  <a:pt x="235" y="166"/>
                  <a:pt x="235" y="166"/>
                  <a:pt x="235" y="166"/>
                </a:cubicBezTo>
                <a:cubicBezTo>
                  <a:pt x="235" y="165"/>
                  <a:pt x="235" y="165"/>
                  <a:pt x="235" y="165"/>
                </a:cubicBezTo>
                <a:cubicBezTo>
                  <a:pt x="235" y="165"/>
                  <a:pt x="235" y="165"/>
                  <a:pt x="235" y="165"/>
                </a:cubicBezTo>
                <a:cubicBezTo>
                  <a:pt x="236" y="166"/>
                  <a:pt x="236" y="166"/>
                  <a:pt x="236" y="166"/>
                </a:cubicBezTo>
                <a:cubicBezTo>
                  <a:pt x="237" y="166"/>
                  <a:pt x="237" y="166"/>
                  <a:pt x="237" y="166"/>
                </a:cubicBezTo>
                <a:cubicBezTo>
                  <a:pt x="237" y="167"/>
                  <a:pt x="237" y="167"/>
                  <a:pt x="237" y="167"/>
                </a:cubicBezTo>
                <a:cubicBezTo>
                  <a:pt x="238" y="167"/>
                  <a:pt x="238" y="167"/>
                  <a:pt x="238" y="167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37" y="169"/>
                  <a:pt x="237" y="169"/>
                  <a:pt x="237" y="169"/>
                </a:cubicBezTo>
                <a:cubicBezTo>
                  <a:pt x="236" y="169"/>
                  <a:pt x="236" y="169"/>
                  <a:pt x="236" y="169"/>
                </a:cubicBezTo>
                <a:cubicBezTo>
                  <a:pt x="237" y="170"/>
                  <a:pt x="237" y="170"/>
                  <a:pt x="237" y="170"/>
                </a:cubicBezTo>
                <a:cubicBezTo>
                  <a:pt x="238" y="170"/>
                  <a:pt x="238" y="170"/>
                  <a:pt x="238" y="170"/>
                </a:cubicBezTo>
                <a:cubicBezTo>
                  <a:pt x="237" y="171"/>
                  <a:pt x="237" y="171"/>
                  <a:pt x="237" y="171"/>
                </a:cubicBezTo>
                <a:cubicBezTo>
                  <a:pt x="238" y="172"/>
                  <a:pt x="238" y="172"/>
                  <a:pt x="238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2"/>
                  <a:pt x="236" y="172"/>
                  <a:pt x="236" y="172"/>
                </a:cubicBezTo>
                <a:cubicBezTo>
                  <a:pt x="235" y="172"/>
                  <a:pt x="235" y="172"/>
                  <a:pt x="235" y="172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ubicBezTo>
                  <a:pt x="235" y="173"/>
                  <a:pt x="235" y="173"/>
                  <a:pt x="235" y="173"/>
                </a:cubicBezTo>
                <a:cubicBezTo>
                  <a:pt x="235" y="174"/>
                  <a:pt x="235" y="174"/>
                  <a:pt x="235" y="174"/>
                </a:cubicBezTo>
                <a:cubicBezTo>
                  <a:pt x="235" y="173"/>
                  <a:pt x="235" y="173"/>
                  <a:pt x="235" y="173"/>
                </a:cubicBezTo>
                <a:cubicBezTo>
                  <a:pt x="236" y="173"/>
                  <a:pt x="236" y="173"/>
                  <a:pt x="236" y="173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8" y="173"/>
                  <a:pt x="238" y="173"/>
                  <a:pt x="238" y="173"/>
                </a:cubicBezTo>
                <a:cubicBezTo>
                  <a:pt x="238" y="174"/>
                  <a:pt x="238" y="174"/>
                  <a:pt x="238" y="174"/>
                </a:cubicBezTo>
                <a:cubicBezTo>
                  <a:pt x="239" y="176"/>
                  <a:pt x="239" y="176"/>
                  <a:pt x="239" y="176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77"/>
                  <a:pt x="240" y="177"/>
                  <a:pt x="240" y="177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38" y="178"/>
                  <a:pt x="238" y="178"/>
                  <a:pt x="238" y="178"/>
                </a:cubicBezTo>
                <a:cubicBezTo>
                  <a:pt x="237" y="179"/>
                  <a:pt x="237" y="179"/>
                  <a:pt x="237" y="179"/>
                </a:cubicBezTo>
                <a:cubicBezTo>
                  <a:pt x="238" y="179"/>
                  <a:pt x="238" y="179"/>
                  <a:pt x="238" y="179"/>
                </a:cubicBezTo>
                <a:cubicBezTo>
                  <a:pt x="239" y="179"/>
                  <a:pt x="239" y="179"/>
                  <a:pt x="239" y="179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239" y="179"/>
                  <a:pt x="239" y="179"/>
                  <a:pt x="239" y="179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40" y="181"/>
                  <a:pt x="240" y="181"/>
                  <a:pt x="240" y="181"/>
                </a:cubicBezTo>
                <a:cubicBezTo>
                  <a:pt x="240" y="182"/>
                  <a:pt x="240" y="182"/>
                  <a:pt x="240" y="182"/>
                </a:cubicBezTo>
                <a:cubicBezTo>
                  <a:pt x="239" y="182"/>
                  <a:pt x="239" y="182"/>
                  <a:pt x="239" y="182"/>
                </a:cubicBezTo>
                <a:cubicBezTo>
                  <a:pt x="239" y="183"/>
                  <a:pt x="239" y="183"/>
                  <a:pt x="239" y="183"/>
                </a:cubicBezTo>
                <a:cubicBezTo>
                  <a:pt x="240" y="183"/>
                  <a:pt x="240" y="183"/>
                  <a:pt x="240" y="183"/>
                </a:cubicBezTo>
                <a:cubicBezTo>
                  <a:pt x="241" y="184"/>
                  <a:pt x="241" y="184"/>
                  <a:pt x="241" y="184"/>
                </a:cubicBezTo>
                <a:cubicBezTo>
                  <a:pt x="241" y="184"/>
                  <a:pt x="241" y="184"/>
                  <a:pt x="241" y="184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4" y="185"/>
                  <a:pt x="244" y="185"/>
                  <a:pt x="244" y="185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87"/>
                  <a:pt x="245" y="187"/>
                  <a:pt x="245" y="187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47" y="187"/>
                  <a:pt x="247" y="187"/>
                  <a:pt x="247" y="187"/>
                </a:cubicBezTo>
                <a:cubicBezTo>
                  <a:pt x="247" y="188"/>
                  <a:pt x="247" y="188"/>
                  <a:pt x="247" y="188"/>
                </a:cubicBezTo>
                <a:cubicBezTo>
                  <a:pt x="244" y="187"/>
                  <a:pt x="244" y="186"/>
                  <a:pt x="242" y="184"/>
                </a:cubicBezTo>
                <a:cubicBezTo>
                  <a:pt x="240" y="184"/>
                  <a:pt x="240" y="185"/>
                  <a:pt x="237" y="184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236" y="186"/>
                  <a:pt x="236" y="186"/>
                  <a:pt x="236" y="186"/>
                </a:cubicBezTo>
                <a:cubicBezTo>
                  <a:pt x="236" y="187"/>
                  <a:pt x="236" y="187"/>
                  <a:pt x="236" y="187"/>
                </a:cubicBezTo>
                <a:cubicBezTo>
                  <a:pt x="237" y="188"/>
                  <a:pt x="237" y="188"/>
                  <a:pt x="237" y="188"/>
                </a:cubicBezTo>
                <a:cubicBezTo>
                  <a:pt x="237" y="188"/>
                  <a:pt x="237" y="188"/>
                  <a:pt x="237" y="188"/>
                </a:cubicBezTo>
                <a:cubicBezTo>
                  <a:pt x="236" y="189"/>
                  <a:pt x="236" y="189"/>
                  <a:pt x="236" y="189"/>
                </a:cubicBezTo>
                <a:cubicBezTo>
                  <a:pt x="236" y="190"/>
                  <a:pt x="236" y="190"/>
                  <a:pt x="236" y="190"/>
                </a:cubicBezTo>
                <a:cubicBezTo>
                  <a:pt x="236" y="189"/>
                  <a:pt x="236" y="189"/>
                  <a:pt x="236" y="189"/>
                </a:cubicBezTo>
                <a:cubicBezTo>
                  <a:pt x="236" y="189"/>
                  <a:pt x="236" y="189"/>
                  <a:pt x="236" y="189"/>
                </a:cubicBezTo>
                <a:cubicBezTo>
                  <a:pt x="236" y="188"/>
                  <a:pt x="236" y="188"/>
                  <a:pt x="236" y="188"/>
                </a:cubicBezTo>
                <a:cubicBezTo>
                  <a:pt x="235" y="187"/>
                  <a:pt x="235" y="187"/>
                  <a:pt x="235" y="187"/>
                </a:cubicBezTo>
                <a:cubicBezTo>
                  <a:pt x="234" y="187"/>
                  <a:pt x="234" y="187"/>
                  <a:pt x="234" y="187"/>
                </a:cubicBezTo>
                <a:cubicBezTo>
                  <a:pt x="234" y="188"/>
                  <a:pt x="234" y="188"/>
                  <a:pt x="234" y="188"/>
                </a:cubicBezTo>
                <a:cubicBezTo>
                  <a:pt x="234" y="189"/>
                  <a:pt x="234" y="189"/>
                  <a:pt x="234" y="189"/>
                </a:cubicBezTo>
                <a:cubicBezTo>
                  <a:pt x="233" y="189"/>
                  <a:pt x="233" y="189"/>
                  <a:pt x="233" y="189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3" y="187"/>
                  <a:pt x="233" y="187"/>
                  <a:pt x="233" y="187"/>
                </a:cubicBezTo>
                <a:cubicBezTo>
                  <a:pt x="231" y="185"/>
                  <a:pt x="232" y="186"/>
                  <a:pt x="229" y="186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27" y="186"/>
                  <a:pt x="227" y="186"/>
                </a:cubicBezTo>
                <a:cubicBezTo>
                  <a:pt x="226" y="186"/>
                  <a:pt x="226" y="186"/>
                  <a:pt x="226" y="186"/>
                </a:cubicBezTo>
                <a:cubicBezTo>
                  <a:pt x="225" y="187"/>
                  <a:pt x="225" y="187"/>
                  <a:pt x="225" y="187"/>
                </a:cubicBezTo>
                <a:cubicBezTo>
                  <a:pt x="225" y="188"/>
                  <a:pt x="225" y="188"/>
                  <a:pt x="225" y="188"/>
                </a:cubicBezTo>
                <a:cubicBezTo>
                  <a:pt x="224" y="189"/>
                  <a:pt x="224" y="189"/>
                  <a:pt x="224" y="189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5" y="190"/>
                  <a:pt x="225" y="190"/>
                  <a:pt x="225" y="190"/>
                </a:cubicBezTo>
                <a:cubicBezTo>
                  <a:pt x="226" y="190"/>
                  <a:pt x="226" y="190"/>
                  <a:pt x="226" y="190"/>
                </a:cubicBezTo>
                <a:cubicBezTo>
                  <a:pt x="227" y="190"/>
                  <a:pt x="227" y="190"/>
                  <a:pt x="227" y="190"/>
                </a:cubicBezTo>
                <a:cubicBezTo>
                  <a:pt x="226" y="190"/>
                  <a:pt x="226" y="190"/>
                  <a:pt x="226" y="190"/>
                </a:cubicBezTo>
                <a:cubicBezTo>
                  <a:pt x="226" y="191"/>
                  <a:pt x="226" y="191"/>
                  <a:pt x="226" y="191"/>
                </a:cubicBezTo>
                <a:cubicBezTo>
                  <a:pt x="225" y="191"/>
                  <a:pt x="225" y="191"/>
                  <a:pt x="225" y="191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2" y="188"/>
                  <a:pt x="222" y="188"/>
                  <a:pt x="222" y="188"/>
                </a:cubicBezTo>
                <a:cubicBezTo>
                  <a:pt x="221" y="188"/>
                  <a:pt x="221" y="188"/>
                  <a:pt x="221" y="188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19" y="189"/>
                  <a:pt x="219" y="189"/>
                  <a:pt x="219" y="189"/>
                </a:cubicBezTo>
                <a:cubicBezTo>
                  <a:pt x="218" y="189"/>
                  <a:pt x="218" y="189"/>
                  <a:pt x="218" y="189"/>
                </a:cubicBezTo>
                <a:cubicBezTo>
                  <a:pt x="217" y="189"/>
                  <a:pt x="217" y="189"/>
                  <a:pt x="217" y="189"/>
                </a:cubicBezTo>
                <a:cubicBezTo>
                  <a:pt x="216" y="189"/>
                  <a:pt x="216" y="189"/>
                  <a:pt x="216" y="189"/>
                </a:cubicBezTo>
                <a:cubicBezTo>
                  <a:pt x="216" y="189"/>
                  <a:pt x="216" y="189"/>
                  <a:pt x="216" y="189"/>
                </a:cubicBezTo>
                <a:cubicBezTo>
                  <a:pt x="213" y="190"/>
                  <a:pt x="212" y="190"/>
                  <a:pt x="210" y="193"/>
                </a:cubicBezTo>
                <a:cubicBezTo>
                  <a:pt x="209" y="193"/>
                  <a:pt x="209" y="193"/>
                  <a:pt x="209" y="193"/>
                </a:cubicBezTo>
                <a:cubicBezTo>
                  <a:pt x="209" y="194"/>
                  <a:pt x="209" y="194"/>
                  <a:pt x="209" y="194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7" y="195"/>
                  <a:pt x="207" y="195"/>
                  <a:pt x="207" y="195"/>
                </a:cubicBezTo>
                <a:cubicBezTo>
                  <a:pt x="206" y="195"/>
                  <a:pt x="206" y="195"/>
                  <a:pt x="206" y="195"/>
                </a:cubicBezTo>
                <a:cubicBezTo>
                  <a:pt x="205" y="195"/>
                  <a:pt x="205" y="195"/>
                  <a:pt x="205" y="195"/>
                </a:cubicBezTo>
                <a:cubicBezTo>
                  <a:pt x="205" y="195"/>
                  <a:pt x="205" y="195"/>
                  <a:pt x="205" y="195"/>
                </a:cubicBezTo>
                <a:cubicBezTo>
                  <a:pt x="205" y="195"/>
                  <a:pt x="205" y="195"/>
                  <a:pt x="205" y="195"/>
                </a:cubicBezTo>
                <a:cubicBezTo>
                  <a:pt x="205" y="197"/>
                  <a:pt x="205" y="197"/>
                  <a:pt x="205" y="197"/>
                </a:cubicBezTo>
                <a:cubicBezTo>
                  <a:pt x="205" y="198"/>
                  <a:pt x="205" y="198"/>
                  <a:pt x="205" y="198"/>
                </a:cubicBezTo>
                <a:cubicBezTo>
                  <a:pt x="204" y="199"/>
                  <a:pt x="204" y="199"/>
                  <a:pt x="204" y="199"/>
                </a:cubicBezTo>
                <a:cubicBezTo>
                  <a:pt x="204" y="200"/>
                  <a:pt x="204" y="200"/>
                  <a:pt x="204" y="200"/>
                </a:cubicBezTo>
                <a:cubicBezTo>
                  <a:pt x="204" y="200"/>
                  <a:pt x="204" y="200"/>
                  <a:pt x="204" y="200"/>
                </a:cubicBezTo>
                <a:cubicBezTo>
                  <a:pt x="203" y="203"/>
                  <a:pt x="201" y="204"/>
                  <a:pt x="199" y="206"/>
                </a:cubicBezTo>
                <a:cubicBezTo>
                  <a:pt x="200" y="207"/>
                  <a:pt x="200" y="207"/>
                  <a:pt x="200" y="207"/>
                </a:cubicBezTo>
                <a:cubicBezTo>
                  <a:pt x="201" y="207"/>
                  <a:pt x="201" y="207"/>
                  <a:pt x="201" y="207"/>
                </a:cubicBezTo>
                <a:cubicBezTo>
                  <a:pt x="201" y="207"/>
                  <a:pt x="201" y="207"/>
                  <a:pt x="201" y="207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203" y="208"/>
                  <a:pt x="203" y="208"/>
                  <a:pt x="203" y="208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05" y="207"/>
                  <a:pt x="205" y="207"/>
                  <a:pt x="205" y="207"/>
                </a:cubicBezTo>
                <a:cubicBezTo>
                  <a:pt x="205" y="207"/>
                  <a:pt x="205" y="207"/>
                  <a:pt x="205" y="207"/>
                </a:cubicBezTo>
                <a:cubicBezTo>
                  <a:pt x="206" y="208"/>
                  <a:pt x="206" y="208"/>
                  <a:pt x="206" y="208"/>
                </a:cubicBezTo>
                <a:cubicBezTo>
                  <a:pt x="205" y="208"/>
                  <a:pt x="205" y="208"/>
                  <a:pt x="205" y="208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03" y="209"/>
                  <a:pt x="203" y="209"/>
                  <a:pt x="203" y="209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1" y="210"/>
                  <a:pt x="201" y="210"/>
                  <a:pt x="201" y="210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199" y="210"/>
                  <a:pt x="199" y="210"/>
                  <a:pt x="199" y="210"/>
                </a:cubicBezTo>
                <a:cubicBezTo>
                  <a:pt x="200" y="210"/>
                  <a:pt x="200" y="210"/>
                  <a:pt x="200" y="210"/>
                </a:cubicBezTo>
                <a:cubicBezTo>
                  <a:pt x="201" y="210"/>
                  <a:pt x="201" y="210"/>
                  <a:pt x="201" y="210"/>
                </a:cubicBezTo>
                <a:cubicBezTo>
                  <a:pt x="201" y="211"/>
                  <a:pt x="201" y="211"/>
                  <a:pt x="201" y="211"/>
                </a:cubicBezTo>
                <a:cubicBezTo>
                  <a:pt x="201" y="211"/>
                  <a:pt x="201" y="211"/>
                  <a:pt x="201" y="211"/>
                </a:cubicBezTo>
                <a:cubicBezTo>
                  <a:pt x="200" y="211"/>
                  <a:pt x="200" y="211"/>
                  <a:pt x="200" y="211"/>
                </a:cubicBezTo>
                <a:cubicBezTo>
                  <a:pt x="199" y="210"/>
                  <a:pt x="199" y="210"/>
                  <a:pt x="199" y="210"/>
                </a:cubicBezTo>
                <a:cubicBezTo>
                  <a:pt x="198" y="210"/>
                  <a:pt x="198" y="210"/>
                  <a:pt x="198" y="210"/>
                </a:cubicBezTo>
                <a:cubicBezTo>
                  <a:pt x="196" y="210"/>
                  <a:pt x="196" y="210"/>
                  <a:pt x="19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96" y="211"/>
                  <a:pt x="196" y="211"/>
                  <a:pt x="196" y="211"/>
                </a:cubicBezTo>
                <a:cubicBezTo>
                  <a:pt x="196" y="211"/>
                  <a:pt x="196" y="211"/>
                  <a:pt x="196" y="211"/>
                </a:cubicBezTo>
                <a:cubicBezTo>
                  <a:pt x="197" y="212"/>
                  <a:pt x="197" y="212"/>
                  <a:pt x="197" y="212"/>
                </a:cubicBezTo>
                <a:cubicBezTo>
                  <a:pt x="198" y="212"/>
                  <a:pt x="198" y="212"/>
                  <a:pt x="198" y="212"/>
                </a:cubicBezTo>
                <a:cubicBezTo>
                  <a:pt x="199" y="211"/>
                  <a:pt x="199" y="211"/>
                  <a:pt x="199" y="211"/>
                </a:cubicBezTo>
                <a:cubicBezTo>
                  <a:pt x="199" y="211"/>
                  <a:pt x="199" y="211"/>
                  <a:pt x="199" y="211"/>
                </a:cubicBezTo>
                <a:cubicBezTo>
                  <a:pt x="200" y="212"/>
                  <a:pt x="200" y="212"/>
                  <a:pt x="200" y="212"/>
                </a:cubicBezTo>
                <a:cubicBezTo>
                  <a:pt x="201" y="212"/>
                  <a:pt x="201" y="212"/>
                  <a:pt x="201" y="212"/>
                </a:cubicBezTo>
                <a:cubicBezTo>
                  <a:pt x="201" y="212"/>
                  <a:pt x="201" y="212"/>
                  <a:pt x="201" y="212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01" y="212"/>
                  <a:pt x="201" y="212"/>
                  <a:pt x="201" y="212"/>
                </a:cubicBezTo>
                <a:cubicBezTo>
                  <a:pt x="200" y="212"/>
                  <a:pt x="200" y="212"/>
                  <a:pt x="200" y="212"/>
                </a:cubicBezTo>
                <a:cubicBezTo>
                  <a:pt x="199" y="212"/>
                  <a:pt x="199" y="212"/>
                  <a:pt x="199" y="212"/>
                </a:cubicBezTo>
                <a:cubicBezTo>
                  <a:pt x="198" y="212"/>
                  <a:pt x="198" y="212"/>
                  <a:pt x="198" y="212"/>
                </a:cubicBezTo>
                <a:cubicBezTo>
                  <a:pt x="197" y="212"/>
                  <a:pt x="197" y="212"/>
                  <a:pt x="197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4" y="212"/>
                  <a:pt x="194" y="212"/>
                  <a:pt x="194" y="212"/>
                </a:cubicBezTo>
                <a:cubicBezTo>
                  <a:pt x="191" y="213"/>
                  <a:pt x="189" y="214"/>
                  <a:pt x="187" y="215"/>
                </a:cubicBezTo>
                <a:cubicBezTo>
                  <a:pt x="185" y="216"/>
                  <a:pt x="183" y="216"/>
                  <a:pt x="181" y="217"/>
                </a:cubicBezTo>
                <a:cubicBezTo>
                  <a:pt x="180" y="218"/>
                  <a:pt x="180" y="218"/>
                  <a:pt x="180" y="218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79" y="219"/>
                  <a:pt x="179" y="219"/>
                  <a:pt x="179" y="219"/>
                </a:cubicBezTo>
                <a:cubicBezTo>
                  <a:pt x="179" y="220"/>
                  <a:pt x="179" y="220"/>
                  <a:pt x="179" y="220"/>
                </a:cubicBezTo>
                <a:cubicBezTo>
                  <a:pt x="179" y="222"/>
                  <a:pt x="179" y="222"/>
                  <a:pt x="179" y="222"/>
                </a:cubicBezTo>
                <a:cubicBezTo>
                  <a:pt x="179" y="223"/>
                  <a:pt x="179" y="223"/>
                  <a:pt x="179" y="223"/>
                </a:cubicBezTo>
                <a:cubicBezTo>
                  <a:pt x="179" y="224"/>
                  <a:pt x="179" y="224"/>
                  <a:pt x="179" y="224"/>
                </a:cubicBezTo>
                <a:cubicBezTo>
                  <a:pt x="178" y="224"/>
                  <a:pt x="178" y="224"/>
                  <a:pt x="178" y="224"/>
                </a:cubicBezTo>
                <a:cubicBezTo>
                  <a:pt x="178" y="225"/>
                  <a:pt x="178" y="225"/>
                  <a:pt x="178" y="225"/>
                </a:cubicBezTo>
                <a:cubicBezTo>
                  <a:pt x="179" y="226"/>
                  <a:pt x="179" y="226"/>
                  <a:pt x="179" y="226"/>
                </a:cubicBezTo>
                <a:cubicBezTo>
                  <a:pt x="179" y="225"/>
                  <a:pt x="179" y="225"/>
                  <a:pt x="179" y="225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7" y="227"/>
                  <a:pt x="177" y="227"/>
                  <a:pt x="177" y="227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175" y="228"/>
                  <a:pt x="175" y="228"/>
                  <a:pt x="175" y="228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3" y="229"/>
                  <a:pt x="173" y="229"/>
                  <a:pt x="173" y="229"/>
                </a:cubicBezTo>
                <a:cubicBezTo>
                  <a:pt x="172" y="229"/>
                  <a:pt x="172" y="229"/>
                  <a:pt x="172" y="229"/>
                </a:cubicBezTo>
                <a:cubicBezTo>
                  <a:pt x="171" y="229"/>
                  <a:pt x="171" y="229"/>
                  <a:pt x="171" y="229"/>
                </a:cubicBezTo>
                <a:cubicBezTo>
                  <a:pt x="170" y="229"/>
                  <a:pt x="170" y="229"/>
                  <a:pt x="170" y="229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67" y="231"/>
                  <a:pt x="167" y="231"/>
                  <a:pt x="167" y="231"/>
                </a:cubicBezTo>
                <a:cubicBezTo>
                  <a:pt x="166" y="232"/>
                  <a:pt x="166" y="232"/>
                  <a:pt x="166" y="232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7" y="234"/>
                  <a:pt x="167" y="234"/>
                  <a:pt x="167" y="234"/>
                </a:cubicBezTo>
                <a:cubicBezTo>
                  <a:pt x="168" y="234"/>
                  <a:pt x="168" y="234"/>
                  <a:pt x="168" y="234"/>
                </a:cubicBezTo>
                <a:cubicBezTo>
                  <a:pt x="169" y="234"/>
                  <a:pt x="169" y="234"/>
                  <a:pt x="169" y="234"/>
                </a:cubicBezTo>
                <a:cubicBezTo>
                  <a:pt x="169" y="234"/>
                  <a:pt x="169" y="234"/>
                  <a:pt x="169" y="234"/>
                </a:cubicBezTo>
                <a:cubicBezTo>
                  <a:pt x="169" y="234"/>
                  <a:pt x="169" y="234"/>
                  <a:pt x="169" y="234"/>
                </a:cubicBezTo>
                <a:cubicBezTo>
                  <a:pt x="168" y="234"/>
                  <a:pt x="168" y="234"/>
                  <a:pt x="168" y="234"/>
                </a:cubicBezTo>
                <a:cubicBezTo>
                  <a:pt x="167" y="234"/>
                  <a:pt x="167" y="234"/>
                  <a:pt x="167" y="234"/>
                </a:cubicBezTo>
                <a:cubicBezTo>
                  <a:pt x="167" y="234"/>
                  <a:pt x="167" y="234"/>
                  <a:pt x="167" y="234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4" y="236"/>
                  <a:pt x="164" y="236"/>
                  <a:pt x="164" y="236"/>
                </a:cubicBezTo>
                <a:cubicBezTo>
                  <a:pt x="163" y="236"/>
                  <a:pt x="163" y="236"/>
                  <a:pt x="163" y="236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1" y="235"/>
                  <a:pt x="161" y="235"/>
                  <a:pt x="161" y="23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57" y="235"/>
                  <a:pt x="157" y="235"/>
                  <a:pt x="157" y="235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5" y="235"/>
                  <a:pt x="155" y="235"/>
                  <a:pt x="155" y="235"/>
                </a:cubicBezTo>
                <a:cubicBezTo>
                  <a:pt x="155" y="234"/>
                  <a:pt x="155" y="234"/>
                  <a:pt x="155" y="234"/>
                </a:cubicBezTo>
                <a:cubicBezTo>
                  <a:pt x="154" y="233"/>
                  <a:pt x="154" y="233"/>
                  <a:pt x="154" y="233"/>
                </a:cubicBezTo>
                <a:cubicBezTo>
                  <a:pt x="155" y="232"/>
                  <a:pt x="155" y="232"/>
                  <a:pt x="155" y="232"/>
                </a:cubicBezTo>
                <a:cubicBezTo>
                  <a:pt x="154" y="231"/>
                  <a:pt x="154" y="231"/>
                  <a:pt x="154" y="231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1" y="231"/>
                  <a:pt x="151" y="231"/>
                  <a:pt x="151" y="231"/>
                </a:cubicBezTo>
                <a:cubicBezTo>
                  <a:pt x="150" y="231"/>
                  <a:pt x="150" y="231"/>
                  <a:pt x="150" y="231"/>
                </a:cubicBezTo>
                <a:cubicBezTo>
                  <a:pt x="149" y="231"/>
                  <a:pt x="149" y="231"/>
                  <a:pt x="149" y="231"/>
                </a:cubicBezTo>
                <a:cubicBezTo>
                  <a:pt x="150" y="232"/>
                  <a:pt x="150" y="232"/>
                  <a:pt x="150" y="232"/>
                </a:cubicBezTo>
                <a:cubicBezTo>
                  <a:pt x="149" y="233"/>
                  <a:pt x="149" y="233"/>
                  <a:pt x="149" y="23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50" y="235"/>
                  <a:pt x="150" y="235"/>
                  <a:pt x="150" y="235"/>
                </a:cubicBezTo>
                <a:cubicBezTo>
                  <a:pt x="151" y="236"/>
                  <a:pt x="151" y="236"/>
                  <a:pt x="151" y="236"/>
                </a:cubicBezTo>
                <a:cubicBezTo>
                  <a:pt x="152" y="237"/>
                  <a:pt x="152" y="237"/>
                  <a:pt x="152" y="237"/>
                </a:cubicBezTo>
                <a:cubicBezTo>
                  <a:pt x="152" y="238"/>
                  <a:pt x="152" y="238"/>
                  <a:pt x="152" y="23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52" y="240"/>
                  <a:pt x="152" y="240"/>
                  <a:pt x="152" y="240"/>
                </a:cubicBezTo>
                <a:cubicBezTo>
                  <a:pt x="152" y="241"/>
                  <a:pt x="152" y="241"/>
                  <a:pt x="152" y="241"/>
                </a:cubicBezTo>
                <a:cubicBezTo>
                  <a:pt x="152" y="242"/>
                  <a:pt x="152" y="242"/>
                  <a:pt x="152" y="242"/>
                </a:cubicBezTo>
                <a:cubicBezTo>
                  <a:pt x="152" y="242"/>
                  <a:pt x="152" y="242"/>
                  <a:pt x="152" y="242"/>
                </a:cubicBezTo>
                <a:cubicBezTo>
                  <a:pt x="152" y="243"/>
                  <a:pt x="152" y="243"/>
                  <a:pt x="152" y="243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51" y="243"/>
                  <a:pt x="151" y="244"/>
                  <a:pt x="149" y="244"/>
                </a:cubicBezTo>
                <a:cubicBezTo>
                  <a:pt x="149" y="243"/>
                  <a:pt x="149" y="243"/>
                  <a:pt x="149" y="243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148" y="245"/>
                  <a:pt x="148" y="245"/>
                  <a:pt x="148" y="245"/>
                </a:cubicBezTo>
                <a:cubicBezTo>
                  <a:pt x="148" y="245"/>
                  <a:pt x="148" y="245"/>
                  <a:pt x="148" y="245"/>
                </a:cubicBezTo>
                <a:cubicBezTo>
                  <a:pt x="148" y="245"/>
                  <a:pt x="148" y="245"/>
                  <a:pt x="148" y="245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147" y="244"/>
                  <a:pt x="147" y="244"/>
                  <a:pt x="147" y="244"/>
                </a:cubicBezTo>
                <a:cubicBezTo>
                  <a:pt x="147" y="244"/>
                  <a:pt x="147" y="244"/>
                  <a:pt x="147" y="244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4" y="244"/>
                  <a:pt x="144" y="244"/>
                  <a:pt x="144" y="244"/>
                </a:cubicBezTo>
                <a:cubicBezTo>
                  <a:pt x="143" y="244"/>
                  <a:pt x="143" y="244"/>
                  <a:pt x="143" y="244"/>
                </a:cubicBezTo>
                <a:cubicBezTo>
                  <a:pt x="142" y="245"/>
                  <a:pt x="142" y="245"/>
                  <a:pt x="142" y="245"/>
                </a:cubicBezTo>
                <a:cubicBezTo>
                  <a:pt x="141" y="244"/>
                  <a:pt x="141" y="244"/>
                  <a:pt x="141" y="244"/>
                </a:cubicBezTo>
                <a:cubicBezTo>
                  <a:pt x="140" y="243"/>
                  <a:pt x="140" y="243"/>
                  <a:pt x="140" y="243"/>
                </a:cubicBezTo>
                <a:cubicBezTo>
                  <a:pt x="140" y="242"/>
                  <a:pt x="140" y="242"/>
                  <a:pt x="140" y="242"/>
                </a:cubicBezTo>
                <a:cubicBezTo>
                  <a:pt x="139" y="242"/>
                  <a:pt x="139" y="242"/>
                  <a:pt x="139" y="242"/>
                </a:cubicBezTo>
                <a:cubicBezTo>
                  <a:pt x="139" y="241"/>
                  <a:pt x="139" y="241"/>
                  <a:pt x="139" y="241"/>
                </a:cubicBezTo>
                <a:cubicBezTo>
                  <a:pt x="138" y="241"/>
                  <a:pt x="138" y="241"/>
                  <a:pt x="138" y="241"/>
                </a:cubicBezTo>
                <a:cubicBezTo>
                  <a:pt x="137" y="241"/>
                  <a:pt x="137" y="241"/>
                  <a:pt x="137" y="241"/>
                </a:cubicBezTo>
                <a:cubicBezTo>
                  <a:pt x="136" y="241"/>
                  <a:pt x="136" y="241"/>
                  <a:pt x="136" y="241"/>
                </a:cubicBezTo>
                <a:cubicBezTo>
                  <a:pt x="135" y="241"/>
                  <a:pt x="135" y="241"/>
                  <a:pt x="135" y="241"/>
                </a:cubicBezTo>
                <a:cubicBezTo>
                  <a:pt x="135" y="242"/>
                  <a:pt x="135" y="242"/>
                  <a:pt x="135" y="242"/>
                </a:cubicBezTo>
                <a:cubicBezTo>
                  <a:pt x="134" y="243"/>
                  <a:pt x="134" y="243"/>
                  <a:pt x="134" y="243"/>
                </a:cubicBezTo>
                <a:cubicBezTo>
                  <a:pt x="134" y="243"/>
                  <a:pt x="134" y="243"/>
                  <a:pt x="134" y="243"/>
                </a:cubicBezTo>
                <a:cubicBezTo>
                  <a:pt x="133" y="242"/>
                  <a:pt x="133" y="242"/>
                  <a:pt x="133" y="242"/>
                </a:cubicBezTo>
                <a:cubicBezTo>
                  <a:pt x="132" y="243"/>
                  <a:pt x="132" y="243"/>
                  <a:pt x="132" y="243"/>
                </a:cubicBezTo>
                <a:cubicBezTo>
                  <a:pt x="131" y="243"/>
                  <a:pt x="131" y="243"/>
                  <a:pt x="131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128" y="243"/>
                  <a:pt x="128" y="243"/>
                  <a:pt x="128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6" y="244"/>
                  <a:pt x="126" y="244"/>
                  <a:pt x="126" y="244"/>
                </a:cubicBezTo>
                <a:cubicBezTo>
                  <a:pt x="125" y="244"/>
                  <a:pt x="125" y="244"/>
                  <a:pt x="125" y="244"/>
                </a:cubicBezTo>
                <a:cubicBezTo>
                  <a:pt x="124" y="245"/>
                  <a:pt x="124" y="245"/>
                  <a:pt x="124" y="245"/>
                </a:cubicBezTo>
                <a:cubicBezTo>
                  <a:pt x="124" y="246"/>
                  <a:pt x="124" y="246"/>
                  <a:pt x="124" y="246"/>
                </a:cubicBezTo>
                <a:cubicBezTo>
                  <a:pt x="125" y="247"/>
                  <a:pt x="125" y="247"/>
                  <a:pt x="125" y="247"/>
                </a:cubicBezTo>
                <a:cubicBezTo>
                  <a:pt x="125" y="247"/>
                  <a:pt x="125" y="247"/>
                  <a:pt x="125" y="247"/>
                </a:cubicBezTo>
                <a:cubicBezTo>
                  <a:pt x="126" y="247"/>
                  <a:pt x="126" y="247"/>
                  <a:pt x="126" y="247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28" y="246"/>
                  <a:pt x="128" y="246"/>
                  <a:pt x="128" y="246"/>
                </a:cubicBezTo>
                <a:cubicBezTo>
                  <a:pt x="128" y="246"/>
                  <a:pt x="128" y="246"/>
                  <a:pt x="128" y="246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29" y="247"/>
                  <a:pt x="129" y="247"/>
                  <a:pt x="129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27" y="248"/>
                  <a:pt x="127" y="248"/>
                  <a:pt x="127" y="248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27" y="248"/>
                  <a:pt x="127" y="248"/>
                  <a:pt x="127" y="248"/>
                </a:cubicBezTo>
                <a:cubicBezTo>
                  <a:pt x="128" y="249"/>
                  <a:pt x="128" y="249"/>
                  <a:pt x="128" y="249"/>
                </a:cubicBezTo>
                <a:cubicBezTo>
                  <a:pt x="128" y="250"/>
                  <a:pt x="128" y="250"/>
                  <a:pt x="128" y="250"/>
                </a:cubicBezTo>
                <a:cubicBezTo>
                  <a:pt x="127" y="250"/>
                  <a:pt x="127" y="250"/>
                  <a:pt x="127" y="250"/>
                </a:cubicBezTo>
                <a:cubicBezTo>
                  <a:pt x="126" y="250"/>
                  <a:pt x="126" y="250"/>
                  <a:pt x="126" y="250"/>
                </a:cubicBezTo>
                <a:cubicBezTo>
                  <a:pt x="125" y="250"/>
                  <a:pt x="125" y="250"/>
                  <a:pt x="125" y="250"/>
                </a:cubicBezTo>
                <a:cubicBezTo>
                  <a:pt x="125" y="250"/>
                  <a:pt x="125" y="250"/>
                  <a:pt x="125" y="250"/>
                </a:cubicBezTo>
                <a:cubicBezTo>
                  <a:pt x="125" y="251"/>
                  <a:pt x="125" y="251"/>
                  <a:pt x="125" y="251"/>
                </a:cubicBezTo>
                <a:cubicBezTo>
                  <a:pt x="126" y="251"/>
                  <a:pt x="126" y="251"/>
                  <a:pt x="126" y="251"/>
                </a:cubicBezTo>
                <a:cubicBezTo>
                  <a:pt x="127" y="251"/>
                  <a:pt x="127" y="251"/>
                  <a:pt x="127" y="251"/>
                </a:cubicBezTo>
                <a:cubicBezTo>
                  <a:pt x="128" y="252"/>
                  <a:pt x="128" y="252"/>
                  <a:pt x="128" y="252"/>
                </a:cubicBezTo>
                <a:cubicBezTo>
                  <a:pt x="128" y="253"/>
                  <a:pt x="128" y="253"/>
                  <a:pt x="128" y="253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30" y="252"/>
                  <a:pt x="130" y="252"/>
                  <a:pt x="130" y="252"/>
                </a:cubicBezTo>
                <a:cubicBezTo>
                  <a:pt x="131" y="252"/>
                  <a:pt x="131" y="252"/>
                  <a:pt x="131" y="252"/>
                </a:cubicBezTo>
                <a:cubicBezTo>
                  <a:pt x="132" y="253"/>
                  <a:pt x="132" y="253"/>
                  <a:pt x="132" y="253"/>
                </a:cubicBezTo>
                <a:cubicBezTo>
                  <a:pt x="133" y="253"/>
                  <a:pt x="133" y="253"/>
                  <a:pt x="133" y="253"/>
                </a:cubicBezTo>
                <a:cubicBezTo>
                  <a:pt x="134" y="253"/>
                  <a:pt x="134" y="253"/>
                  <a:pt x="134" y="253"/>
                </a:cubicBezTo>
                <a:cubicBezTo>
                  <a:pt x="134" y="253"/>
                  <a:pt x="134" y="253"/>
                  <a:pt x="134" y="253"/>
                </a:cubicBezTo>
                <a:cubicBezTo>
                  <a:pt x="135" y="254"/>
                  <a:pt x="135" y="254"/>
                  <a:pt x="135" y="254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7" y="253"/>
                  <a:pt x="137" y="253"/>
                  <a:pt x="137" y="253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7" y="255"/>
                  <a:pt x="137" y="255"/>
                  <a:pt x="137" y="255"/>
                </a:cubicBezTo>
                <a:cubicBezTo>
                  <a:pt x="138" y="254"/>
                  <a:pt x="138" y="254"/>
                  <a:pt x="138" y="254"/>
                </a:cubicBezTo>
                <a:cubicBezTo>
                  <a:pt x="137" y="255"/>
                  <a:pt x="137" y="255"/>
                  <a:pt x="137" y="255"/>
                </a:cubicBezTo>
                <a:cubicBezTo>
                  <a:pt x="138" y="256"/>
                  <a:pt x="138" y="256"/>
                  <a:pt x="138" y="256"/>
                </a:cubicBezTo>
                <a:cubicBezTo>
                  <a:pt x="138" y="257"/>
                  <a:pt x="138" y="257"/>
                  <a:pt x="138" y="257"/>
                </a:cubicBezTo>
                <a:cubicBezTo>
                  <a:pt x="138" y="256"/>
                  <a:pt x="138" y="256"/>
                  <a:pt x="138" y="256"/>
                </a:cubicBezTo>
                <a:cubicBezTo>
                  <a:pt x="139" y="255"/>
                  <a:pt x="139" y="255"/>
                  <a:pt x="139" y="255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1" y="256"/>
                  <a:pt x="141" y="256"/>
                  <a:pt x="141" y="256"/>
                </a:cubicBezTo>
                <a:cubicBezTo>
                  <a:pt x="140" y="256"/>
                  <a:pt x="140" y="256"/>
                  <a:pt x="140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40" y="257"/>
                  <a:pt x="140" y="257"/>
                  <a:pt x="140" y="257"/>
                </a:cubicBezTo>
                <a:cubicBezTo>
                  <a:pt x="141" y="257"/>
                  <a:pt x="141" y="257"/>
                  <a:pt x="141" y="257"/>
                </a:cubicBezTo>
                <a:cubicBezTo>
                  <a:pt x="142" y="256"/>
                  <a:pt x="142" y="256"/>
                  <a:pt x="142" y="256"/>
                </a:cubicBezTo>
                <a:cubicBezTo>
                  <a:pt x="143" y="256"/>
                  <a:pt x="143" y="256"/>
                  <a:pt x="143" y="256"/>
                </a:cubicBezTo>
                <a:cubicBezTo>
                  <a:pt x="144" y="257"/>
                  <a:pt x="144" y="257"/>
                  <a:pt x="144" y="257"/>
                </a:cubicBezTo>
                <a:cubicBezTo>
                  <a:pt x="143" y="257"/>
                  <a:pt x="143" y="257"/>
                  <a:pt x="143" y="257"/>
                </a:cubicBezTo>
                <a:cubicBezTo>
                  <a:pt x="143" y="258"/>
                  <a:pt x="143" y="258"/>
                  <a:pt x="143" y="258"/>
                </a:cubicBezTo>
                <a:cubicBezTo>
                  <a:pt x="143" y="258"/>
                  <a:pt x="143" y="258"/>
                  <a:pt x="143" y="258"/>
                </a:cubicBezTo>
                <a:cubicBezTo>
                  <a:pt x="143" y="259"/>
                  <a:pt x="143" y="259"/>
                  <a:pt x="143" y="259"/>
                </a:cubicBezTo>
                <a:cubicBezTo>
                  <a:pt x="144" y="259"/>
                  <a:pt x="144" y="259"/>
                  <a:pt x="144" y="259"/>
                </a:cubicBezTo>
                <a:cubicBezTo>
                  <a:pt x="145" y="260"/>
                  <a:pt x="145" y="260"/>
                  <a:pt x="145" y="260"/>
                </a:cubicBezTo>
                <a:cubicBezTo>
                  <a:pt x="145" y="259"/>
                  <a:pt x="145" y="259"/>
                  <a:pt x="145" y="259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7" y="259"/>
                  <a:pt x="147" y="259"/>
                  <a:pt x="147" y="259"/>
                </a:cubicBezTo>
                <a:cubicBezTo>
                  <a:pt x="148" y="259"/>
                  <a:pt x="148" y="259"/>
                  <a:pt x="148" y="259"/>
                </a:cubicBezTo>
                <a:cubicBezTo>
                  <a:pt x="149" y="260"/>
                  <a:pt x="149" y="260"/>
                  <a:pt x="149" y="260"/>
                </a:cubicBezTo>
                <a:cubicBezTo>
                  <a:pt x="148" y="260"/>
                  <a:pt x="148" y="260"/>
                  <a:pt x="148" y="260"/>
                </a:cubicBezTo>
                <a:cubicBezTo>
                  <a:pt x="147" y="259"/>
                  <a:pt x="147" y="259"/>
                  <a:pt x="147" y="259"/>
                </a:cubicBezTo>
                <a:cubicBezTo>
                  <a:pt x="147" y="259"/>
                  <a:pt x="147" y="259"/>
                  <a:pt x="147" y="259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6" y="260"/>
                  <a:pt x="146" y="260"/>
                  <a:pt x="146" y="260"/>
                </a:cubicBezTo>
                <a:cubicBezTo>
                  <a:pt x="145" y="261"/>
                  <a:pt x="145" y="261"/>
                  <a:pt x="145" y="261"/>
                </a:cubicBezTo>
                <a:cubicBezTo>
                  <a:pt x="146" y="261"/>
                  <a:pt x="146" y="261"/>
                  <a:pt x="146" y="261"/>
                </a:cubicBezTo>
                <a:cubicBezTo>
                  <a:pt x="147" y="262"/>
                  <a:pt x="147" y="262"/>
                  <a:pt x="147" y="262"/>
                </a:cubicBezTo>
                <a:cubicBezTo>
                  <a:pt x="147" y="262"/>
                  <a:pt x="147" y="262"/>
                  <a:pt x="147" y="262"/>
                </a:cubicBezTo>
                <a:cubicBezTo>
                  <a:pt x="146" y="263"/>
                  <a:pt x="146" y="263"/>
                  <a:pt x="146" y="263"/>
                </a:cubicBezTo>
                <a:cubicBezTo>
                  <a:pt x="146" y="264"/>
                  <a:pt x="146" y="264"/>
                  <a:pt x="146" y="264"/>
                </a:cubicBezTo>
                <a:cubicBezTo>
                  <a:pt x="147" y="266"/>
                  <a:pt x="147" y="265"/>
                  <a:pt x="148" y="268"/>
                </a:cubicBezTo>
                <a:cubicBezTo>
                  <a:pt x="149" y="269"/>
                  <a:pt x="149" y="269"/>
                  <a:pt x="149" y="269"/>
                </a:cubicBezTo>
                <a:cubicBezTo>
                  <a:pt x="150" y="269"/>
                  <a:pt x="150" y="269"/>
                  <a:pt x="150" y="269"/>
                </a:cubicBezTo>
                <a:cubicBezTo>
                  <a:pt x="151" y="270"/>
                  <a:pt x="151" y="270"/>
                  <a:pt x="151" y="270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3" y="271"/>
                  <a:pt x="153" y="271"/>
                  <a:pt x="153" y="271"/>
                </a:cubicBezTo>
                <a:cubicBezTo>
                  <a:pt x="154" y="270"/>
                  <a:pt x="154" y="270"/>
                  <a:pt x="154" y="270"/>
                </a:cubicBezTo>
                <a:cubicBezTo>
                  <a:pt x="153" y="271"/>
                  <a:pt x="153" y="271"/>
                  <a:pt x="153" y="271"/>
                </a:cubicBezTo>
                <a:cubicBezTo>
                  <a:pt x="153" y="272"/>
                  <a:pt x="153" y="272"/>
                  <a:pt x="153" y="272"/>
                </a:cubicBezTo>
                <a:cubicBezTo>
                  <a:pt x="154" y="273"/>
                  <a:pt x="154" y="273"/>
                  <a:pt x="154" y="273"/>
                </a:cubicBezTo>
                <a:cubicBezTo>
                  <a:pt x="154" y="274"/>
                  <a:pt x="154" y="274"/>
                  <a:pt x="154" y="274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54" y="277"/>
                  <a:pt x="154" y="277"/>
                  <a:pt x="154" y="277"/>
                </a:cubicBezTo>
                <a:cubicBezTo>
                  <a:pt x="153" y="277"/>
                  <a:pt x="153" y="277"/>
                  <a:pt x="153" y="277"/>
                </a:cubicBezTo>
                <a:cubicBezTo>
                  <a:pt x="153" y="276"/>
                  <a:pt x="153" y="276"/>
                  <a:pt x="153" y="276"/>
                </a:cubicBezTo>
                <a:cubicBezTo>
                  <a:pt x="152" y="277"/>
                  <a:pt x="152" y="277"/>
                  <a:pt x="152" y="277"/>
                </a:cubicBezTo>
                <a:cubicBezTo>
                  <a:pt x="153" y="278"/>
                  <a:pt x="153" y="278"/>
                  <a:pt x="153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5" y="279"/>
                  <a:pt x="155" y="279"/>
                  <a:pt x="155" y="279"/>
                </a:cubicBezTo>
                <a:cubicBezTo>
                  <a:pt x="156" y="280"/>
                  <a:pt x="156" y="280"/>
                  <a:pt x="156" y="280"/>
                </a:cubicBezTo>
                <a:cubicBezTo>
                  <a:pt x="156" y="281"/>
                  <a:pt x="156" y="281"/>
                  <a:pt x="156" y="281"/>
                </a:cubicBezTo>
                <a:cubicBezTo>
                  <a:pt x="157" y="282"/>
                  <a:pt x="157" y="282"/>
                  <a:pt x="157" y="282"/>
                </a:cubicBezTo>
                <a:cubicBezTo>
                  <a:pt x="157" y="283"/>
                  <a:pt x="157" y="283"/>
                  <a:pt x="157" y="283"/>
                </a:cubicBezTo>
                <a:cubicBezTo>
                  <a:pt x="157" y="284"/>
                  <a:pt x="157" y="284"/>
                  <a:pt x="157" y="284"/>
                </a:cubicBezTo>
                <a:cubicBezTo>
                  <a:pt x="157" y="285"/>
                  <a:pt x="157" y="285"/>
                  <a:pt x="157" y="285"/>
                </a:cubicBezTo>
                <a:cubicBezTo>
                  <a:pt x="158" y="286"/>
                  <a:pt x="158" y="286"/>
                  <a:pt x="158" y="286"/>
                </a:cubicBezTo>
                <a:cubicBezTo>
                  <a:pt x="158" y="286"/>
                  <a:pt x="158" y="286"/>
                  <a:pt x="158" y="286"/>
                </a:cubicBezTo>
                <a:cubicBezTo>
                  <a:pt x="158" y="287"/>
                  <a:pt x="158" y="287"/>
                  <a:pt x="158" y="287"/>
                </a:cubicBezTo>
                <a:cubicBezTo>
                  <a:pt x="158" y="287"/>
                  <a:pt x="158" y="287"/>
                  <a:pt x="158" y="287"/>
                </a:cubicBezTo>
                <a:cubicBezTo>
                  <a:pt x="158" y="286"/>
                  <a:pt x="158" y="286"/>
                  <a:pt x="158" y="286"/>
                </a:cubicBezTo>
                <a:cubicBezTo>
                  <a:pt x="157" y="285"/>
                  <a:pt x="157" y="285"/>
                  <a:pt x="157" y="285"/>
                </a:cubicBezTo>
                <a:cubicBezTo>
                  <a:pt x="157" y="284"/>
                  <a:pt x="157" y="284"/>
                  <a:pt x="157" y="284"/>
                </a:cubicBezTo>
                <a:cubicBezTo>
                  <a:pt x="156" y="283"/>
                  <a:pt x="156" y="283"/>
                  <a:pt x="156" y="283"/>
                </a:cubicBezTo>
                <a:cubicBezTo>
                  <a:pt x="156" y="282"/>
                  <a:pt x="156" y="282"/>
                  <a:pt x="156" y="282"/>
                </a:cubicBezTo>
                <a:cubicBezTo>
                  <a:pt x="155" y="281"/>
                  <a:pt x="155" y="281"/>
                  <a:pt x="155" y="281"/>
                </a:cubicBezTo>
                <a:cubicBezTo>
                  <a:pt x="154" y="280"/>
                  <a:pt x="154" y="280"/>
                  <a:pt x="154" y="280"/>
                </a:cubicBezTo>
                <a:cubicBezTo>
                  <a:pt x="153" y="280"/>
                  <a:pt x="153" y="280"/>
                  <a:pt x="153" y="280"/>
                </a:cubicBezTo>
                <a:cubicBezTo>
                  <a:pt x="153" y="283"/>
                  <a:pt x="152" y="286"/>
                  <a:pt x="152" y="290"/>
                </a:cubicBezTo>
                <a:cubicBezTo>
                  <a:pt x="152" y="289"/>
                  <a:pt x="152" y="289"/>
                  <a:pt x="152" y="289"/>
                </a:cubicBezTo>
                <a:cubicBezTo>
                  <a:pt x="153" y="289"/>
                  <a:pt x="153" y="289"/>
                  <a:pt x="153" y="289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2" y="290"/>
                  <a:pt x="152" y="290"/>
                  <a:pt x="152" y="290"/>
                </a:cubicBezTo>
                <a:cubicBezTo>
                  <a:pt x="151" y="293"/>
                  <a:pt x="151" y="296"/>
                  <a:pt x="150" y="299"/>
                </a:cubicBezTo>
                <a:cubicBezTo>
                  <a:pt x="150" y="300"/>
                  <a:pt x="150" y="300"/>
                  <a:pt x="150" y="300"/>
                </a:cubicBezTo>
                <a:cubicBezTo>
                  <a:pt x="150" y="301"/>
                  <a:pt x="150" y="301"/>
                  <a:pt x="150" y="301"/>
                </a:cubicBezTo>
                <a:cubicBezTo>
                  <a:pt x="149" y="302"/>
                  <a:pt x="149" y="302"/>
                  <a:pt x="149" y="302"/>
                </a:cubicBezTo>
                <a:cubicBezTo>
                  <a:pt x="149" y="303"/>
                  <a:pt x="149" y="303"/>
                  <a:pt x="149" y="303"/>
                </a:cubicBezTo>
                <a:cubicBezTo>
                  <a:pt x="148" y="304"/>
                  <a:pt x="148" y="304"/>
                  <a:pt x="148" y="304"/>
                </a:cubicBezTo>
                <a:cubicBezTo>
                  <a:pt x="147" y="304"/>
                  <a:pt x="147" y="304"/>
                  <a:pt x="147" y="304"/>
                </a:cubicBezTo>
                <a:cubicBezTo>
                  <a:pt x="146" y="305"/>
                  <a:pt x="146" y="305"/>
                  <a:pt x="146" y="305"/>
                </a:cubicBezTo>
                <a:cubicBezTo>
                  <a:pt x="146" y="305"/>
                  <a:pt x="146" y="305"/>
                  <a:pt x="146" y="305"/>
                </a:cubicBezTo>
                <a:cubicBezTo>
                  <a:pt x="145" y="305"/>
                  <a:pt x="145" y="305"/>
                  <a:pt x="145" y="305"/>
                </a:cubicBezTo>
                <a:cubicBezTo>
                  <a:pt x="145" y="305"/>
                  <a:pt x="145" y="305"/>
                  <a:pt x="145" y="305"/>
                </a:cubicBezTo>
                <a:cubicBezTo>
                  <a:pt x="145" y="305"/>
                  <a:pt x="145" y="305"/>
                  <a:pt x="145" y="305"/>
                </a:cubicBezTo>
                <a:cubicBezTo>
                  <a:pt x="144" y="305"/>
                  <a:pt x="144" y="305"/>
                  <a:pt x="144" y="305"/>
                </a:cubicBezTo>
                <a:cubicBezTo>
                  <a:pt x="143" y="305"/>
                  <a:pt x="143" y="305"/>
                  <a:pt x="143" y="305"/>
                </a:cubicBezTo>
                <a:cubicBezTo>
                  <a:pt x="142" y="306"/>
                  <a:pt x="142" y="306"/>
                  <a:pt x="142" y="306"/>
                </a:cubicBezTo>
                <a:cubicBezTo>
                  <a:pt x="141" y="305"/>
                  <a:pt x="141" y="305"/>
                  <a:pt x="141" y="305"/>
                </a:cubicBezTo>
                <a:cubicBezTo>
                  <a:pt x="140" y="305"/>
                  <a:pt x="140" y="305"/>
                  <a:pt x="140" y="305"/>
                </a:cubicBezTo>
                <a:cubicBezTo>
                  <a:pt x="139" y="304"/>
                  <a:pt x="139" y="304"/>
                  <a:pt x="139" y="304"/>
                </a:cubicBezTo>
                <a:cubicBezTo>
                  <a:pt x="138" y="304"/>
                  <a:pt x="138" y="304"/>
                  <a:pt x="138" y="304"/>
                </a:cubicBezTo>
                <a:cubicBezTo>
                  <a:pt x="137" y="304"/>
                  <a:pt x="137" y="304"/>
                  <a:pt x="137" y="304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6" y="305"/>
                  <a:pt x="136" y="305"/>
                  <a:pt x="136" y="305"/>
                </a:cubicBezTo>
                <a:cubicBezTo>
                  <a:pt x="135" y="305"/>
                  <a:pt x="135" y="305"/>
                  <a:pt x="135" y="305"/>
                </a:cubicBezTo>
                <a:cubicBezTo>
                  <a:pt x="135" y="305"/>
                  <a:pt x="135" y="305"/>
                  <a:pt x="135" y="305"/>
                </a:cubicBezTo>
                <a:cubicBezTo>
                  <a:pt x="134" y="305"/>
                  <a:pt x="134" y="305"/>
                  <a:pt x="134" y="305"/>
                </a:cubicBezTo>
                <a:cubicBezTo>
                  <a:pt x="133" y="304"/>
                  <a:pt x="133" y="304"/>
                  <a:pt x="133" y="304"/>
                </a:cubicBezTo>
                <a:cubicBezTo>
                  <a:pt x="132" y="304"/>
                  <a:pt x="132" y="304"/>
                  <a:pt x="132" y="304"/>
                </a:cubicBezTo>
                <a:cubicBezTo>
                  <a:pt x="132" y="304"/>
                  <a:pt x="132" y="304"/>
                  <a:pt x="132" y="304"/>
                </a:cubicBezTo>
                <a:cubicBezTo>
                  <a:pt x="131" y="303"/>
                  <a:pt x="131" y="303"/>
                  <a:pt x="131" y="303"/>
                </a:cubicBezTo>
                <a:cubicBezTo>
                  <a:pt x="130" y="304"/>
                  <a:pt x="130" y="304"/>
                  <a:pt x="130" y="304"/>
                </a:cubicBezTo>
                <a:cubicBezTo>
                  <a:pt x="129" y="303"/>
                  <a:pt x="129" y="303"/>
                  <a:pt x="129" y="303"/>
                </a:cubicBezTo>
                <a:cubicBezTo>
                  <a:pt x="128" y="304"/>
                  <a:pt x="128" y="304"/>
                  <a:pt x="128" y="304"/>
                </a:cubicBezTo>
                <a:cubicBezTo>
                  <a:pt x="127" y="304"/>
                  <a:pt x="127" y="304"/>
                  <a:pt x="127" y="304"/>
                </a:cubicBezTo>
                <a:cubicBezTo>
                  <a:pt x="127" y="304"/>
                  <a:pt x="127" y="304"/>
                  <a:pt x="127" y="304"/>
                </a:cubicBezTo>
                <a:cubicBezTo>
                  <a:pt x="126" y="304"/>
                  <a:pt x="125" y="305"/>
                  <a:pt x="124" y="304"/>
                </a:cubicBezTo>
                <a:cubicBezTo>
                  <a:pt x="123" y="304"/>
                  <a:pt x="123" y="304"/>
                  <a:pt x="123" y="304"/>
                </a:cubicBezTo>
                <a:cubicBezTo>
                  <a:pt x="122" y="304"/>
                  <a:pt x="122" y="304"/>
                  <a:pt x="122" y="304"/>
                </a:cubicBezTo>
                <a:cubicBezTo>
                  <a:pt x="122" y="304"/>
                  <a:pt x="122" y="304"/>
                  <a:pt x="122" y="304"/>
                </a:cubicBezTo>
                <a:cubicBezTo>
                  <a:pt x="121" y="304"/>
                  <a:pt x="121" y="304"/>
                  <a:pt x="121" y="304"/>
                </a:cubicBezTo>
                <a:cubicBezTo>
                  <a:pt x="120" y="304"/>
                  <a:pt x="120" y="304"/>
                  <a:pt x="120" y="304"/>
                </a:cubicBezTo>
                <a:cubicBezTo>
                  <a:pt x="119" y="304"/>
                  <a:pt x="119" y="304"/>
                  <a:pt x="119" y="304"/>
                </a:cubicBezTo>
                <a:cubicBezTo>
                  <a:pt x="118" y="304"/>
                  <a:pt x="118" y="304"/>
                  <a:pt x="118" y="304"/>
                </a:cubicBezTo>
                <a:cubicBezTo>
                  <a:pt x="118" y="303"/>
                  <a:pt x="118" y="303"/>
                  <a:pt x="118" y="303"/>
                </a:cubicBezTo>
                <a:cubicBezTo>
                  <a:pt x="117" y="303"/>
                  <a:pt x="117" y="303"/>
                  <a:pt x="117" y="303"/>
                </a:cubicBezTo>
                <a:cubicBezTo>
                  <a:pt x="116" y="303"/>
                  <a:pt x="116" y="303"/>
                  <a:pt x="116" y="303"/>
                </a:cubicBezTo>
                <a:cubicBezTo>
                  <a:pt x="115" y="303"/>
                  <a:pt x="115" y="303"/>
                  <a:pt x="115" y="303"/>
                </a:cubicBezTo>
                <a:cubicBezTo>
                  <a:pt x="114" y="303"/>
                  <a:pt x="114" y="303"/>
                  <a:pt x="114" y="303"/>
                </a:cubicBezTo>
                <a:cubicBezTo>
                  <a:pt x="113" y="303"/>
                  <a:pt x="113" y="303"/>
                  <a:pt x="113" y="303"/>
                </a:cubicBezTo>
                <a:cubicBezTo>
                  <a:pt x="112" y="302"/>
                  <a:pt x="112" y="302"/>
                  <a:pt x="112" y="302"/>
                </a:cubicBezTo>
                <a:cubicBezTo>
                  <a:pt x="111" y="302"/>
                  <a:pt x="111" y="302"/>
                  <a:pt x="111" y="302"/>
                </a:cubicBezTo>
                <a:cubicBezTo>
                  <a:pt x="110" y="302"/>
                  <a:pt x="110" y="302"/>
                  <a:pt x="110" y="302"/>
                </a:cubicBezTo>
                <a:cubicBezTo>
                  <a:pt x="109" y="302"/>
                  <a:pt x="109" y="302"/>
                  <a:pt x="109" y="302"/>
                </a:cubicBezTo>
                <a:cubicBezTo>
                  <a:pt x="109" y="302"/>
                  <a:pt x="109" y="302"/>
                  <a:pt x="109" y="302"/>
                </a:cubicBezTo>
                <a:cubicBezTo>
                  <a:pt x="108" y="302"/>
                  <a:pt x="108" y="302"/>
                  <a:pt x="108" y="302"/>
                </a:cubicBezTo>
                <a:cubicBezTo>
                  <a:pt x="108" y="302"/>
                  <a:pt x="108" y="302"/>
                  <a:pt x="108" y="302"/>
                </a:cubicBezTo>
                <a:cubicBezTo>
                  <a:pt x="107" y="303"/>
                  <a:pt x="107" y="303"/>
                  <a:pt x="107" y="303"/>
                </a:cubicBezTo>
                <a:cubicBezTo>
                  <a:pt x="106" y="303"/>
                  <a:pt x="106" y="303"/>
                  <a:pt x="106" y="303"/>
                </a:cubicBezTo>
                <a:cubicBezTo>
                  <a:pt x="105" y="302"/>
                  <a:pt x="105" y="302"/>
                  <a:pt x="105" y="302"/>
                </a:cubicBezTo>
                <a:cubicBezTo>
                  <a:pt x="104" y="303"/>
                  <a:pt x="104" y="303"/>
                  <a:pt x="104" y="303"/>
                </a:cubicBezTo>
                <a:cubicBezTo>
                  <a:pt x="103" y="303"/>
                  <a:pt x="103" y="303"/>
                  <a:pt x="103" y="303"/>
                </a:cubicBezTo>
                <a:cubicBezTo>
                  <a:pt x="103" y="302"/>
                  <a:pt x="103" y="302"/>
                  <a:pt x="103" y="302"/>
                </a:cubicBezTo>
                <a:cubicBezTo>
                  <a:pt x="102" y="302"/>
                  <a:pt x="102" y="302"/>
                  <a:pt x="102" y="302"/>
                </a:cubicBezTo>
                <a:cubicBezTo>
                  <a:pt x="101" y="303"/>
                  <a:pt x="101" y="303"/>
                  <a:pt x="101" y="303"/>
                </a:cubicBezTo>
                <a:cubicBezTo>
                  <a:pt x="101" y="303"/>
                  <a:pt x="101" y="303"/>
                  <a:pt x="101" y="303"/>
                </a:cubicBezTo>
                <a:cubicBezTo>
                  <a:pt x="100" y="303"/>
                  <a:pt x="100" y="303"/>
                  <a:pt x="100" y="303"/>
                </a:cubicBezTo>
                <a:cubicBezTo>
                  <a:pt x="99" y="302"/>
                  <a:pt x="99" y="302"/>
                  <a:pt x="99" y="302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97" y="301"/>
                  <a:pt x="97" y="301"/>
                  <a:pt x="97" y="301"/>
                </a:cubicBezTo>
                <a:cubicBezTo>
                  <a:pt x="96" y="301"/>
                  <a:pt x="96" y="301"/>
                  <a:pt x="96" y="301"/>
                </a:cubicBezTo>
                <a:cubicBezTo>
                  <a:pt x="96" y="300"/>
                  <a:pt x="96" y="300"/>
                  <a:pt x="96" y="300"/>
                </a:cubicBezTo>
                <a:cubicBezTo>
                  <a:pt x="94" y="301"/>
                  <a:pt x="94" y="301"/>
                  <a:pt x="94" y="301"/>
                </a:cubicBezTo>
                <a:cubicBezTo>
                  <a:pt x="94" y="300"/>
                  <a:pt x="94" y="300"/>
                  <a:pt x="94" y="300"/>
                </a:cubicBezTo>
                <a:cubicBezTo>
                  <a:pt x="93" y="301"/>
                  <a:pt x="93" y="301"/>
                  <a:pt x="93" y="301"/>
                </a:cubicBezTo>
                <a:cubicBezTo>
                  <a:pt x="92" y="302"/>
                  <a:pt x="92" y="302"/>
                  <a:pt x="92" y="302"/>
                </a:cubicBezTo>
                <a:cubicBezTo>
                  <a:pt x="91" y="302"/>
                  <a:pt x="91" y="302"/>
                  <a:pt x="91" y="302"/>
                </a:cubicBezTo>
                <a:cubicBezTo>
                  <a:pt x="90" y="303"/>
                  <a:pt x="90" y="303"/>
                  <a:pt x="90" y="303"/>
                </a:cubicBezTo>
                <a:cubicBezTo>
                  <a:pt x="90" y="304"/>
                  <a:pt x="90" y="304"/>
                  <a:pt x="90" y="304"/>
                </a:cubicBezTo>
                <a:cubicBezTo>
                  <a:pt x="91" y="303"/>
                  <a:pt x="91" y="303"/>
                  <a:pt x="91" y="303"/>
                </a:cubicBezTo>
                <a:cubicBezTo>
                  <a:pt x="91" y="303"/>
                  <a:pt x="91" y="303"/>
                  <a:pt x="91" y="303"/>
                </a:cubicBezTo>
                <a:cubicBezTo>
                  <a:pt x="91" y="303"/>
                  <a:pt x="91" y="303"/>
                  <a:pt x="91" y="303"/>
                </a:cubicBezTo>
                <a:cubicBezTo>
                  <a:pt x="91" y="303"/>
                  <a:pt x="91" y="303"/>
                  <a:pt x="91" y="303"/>
                </a:cubicBezTo>
                <a:cubicBezTo>
                  <a:pt x="90" y="304"/>
                  <a:pt x="90" y="304"/>
                  <a:pt x="90" y="304"/>
                </a:cubicBezTo>
                <a:cubicBezTo>
                  <a:pt x="91" y="304"/>
                  <a:pt x="91" y="304"/>
                  <a:pt x="91" y="304"/>
                </a:cubicBezTo>
                <a:cubicBezTo>
                  <a:pt x="91" y="304"/>
                  <a:pt x="91" y="304"/>
                  <a:pt x="91" y="304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89" y="305"/>
                  <a:pt x="89" y="305"/>
                  <a:pt x="89" y="305"/>
                </a:cubicBezTo>
                <a:cubicBezTo>
                  <a:pt x="89" y="305"/>
                  <a:pt x="89" y="305"/>
                  <a:pt x="89" y="305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87" y="306"/>
                  <a:pt x="87" y="306"/>
                  <a:pt x="87" y="306"/>
                </a:cubicBezTo>
                <a:cubicBezTo>
                  <a:pt x="86" y="305"/>
                  <a:pt x="86" y="305"/>
                  <a:pt x="86" y="305"/>
                </a:cubicBezTo>
                <a:cubicBezTo>
                  <a:pt x="85" y="305"/>
                  <a:pt x="85" y="305"/>
                  <a:pt x="85" y="305"/>
                </a:cubicBezTo>
                <a:cubicBezTo>
                  <a:pt x="84" y="306"/>
                  <a:pt x="84" y="306"/>
                  <a:pt x="84" y="306"/>
                </a:cubicBezTo>
                <a:cubicBezTo>
                  <a:pt x="83" y="307"/>
                  <a:pt x="83" y="307"/>
                  <a:pt x="83" y="307"/>
                </a:cubicBezTo>
                <a:cubicBezTo>
                  <a:pt x="82" y="307"/>
                  <a:pt x="82" y="307"/>
                  <a:pt x="82" y="307"/>
                </a:cubicBezTo>
                <a:cubicBezTo>
                  <a:pt x="82" y="308"/>
                  <a:pt x="82" y="308"/>
                  <a:pt x="82" y="308"/>
                </a:cubicBezTo>
                <a:cubicBezTo>
                  <a:pt x="81" y="309"/>
                  <a:pt x="81" y="309"/>
                  <a:pt x="81" y="309"/>
                </a:cubicBezTo>
                <a:cubicBezTo>
                  <a:pt x="82" y="310"/>
                  <a:pt x="82" y="310"/>
                  <a:pt x="82" y="310"/>
                </a:cubicBezTo>
                <a:cubicBezTo>
                  <a:pt x="83" y="310"/>
                  <a:pt x="83" y="310"/>
                  <a:pt x="83" y="310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83" y="311"/>
                  <a:pt x="83" y="311"/>
                  <a:pt x="83" y="311"/>
                </a:cubicBezTo>
                <a:cubicBezTo>
                  <a:pt x="83" y="312"/>
                  <a:pt x="83" y="312"/>
                  <a:pt x="83" y="312"/>
                </a:cubicBezTo>
                <a:cubicBezTo>
                  <a:pt x="84" y="312"/>
                  <a:pt x="84" y="312"/>
                  <a:pt x="84" y="312"/>
                </a:cubicBezTo>
                <a:cubicBezTo>
                  <a:pt x="85" y="311"/>
                  <a:pt x="85" y="311"/>
                  <a:pt x="85" y="311"/>
                </a:cubicBezTo>
                <a:cubicBezTo>
                  <a:pt x="84" y="312"/>
                  <a:pt x="84" y="312"/>
                  <a:pt x="84" y="312"/>
                </a:cubicBezTo>
                <a:cubicBezTo>
                  <a:pt x="83" y="312"/>
                  <a:pt x="83" y="312"/>
                  <a:pt x="83" y="312"/>
                </a:cubicBezTo>
                <a:cubicBezTo>
                  <a:pt x="83" y="313"/>
                  <a:pt x="83" y="313"/>
                  <a:pt x="83" y="313"/>
                </a:cubicBezTo>
                <a:cubicBezTo>
                  <a:pt x="83" y="315"/>
                  <a:pt x="83" y="315"/>
                  <a:pt x="83" y="315"/>
                </a:cubicBezTo>
                <a:cubicBezTo>
                  <a:pt x="84" y="313"/>
                  <a:pt x="84" y="313"/>
                  <a:pt x="84" y="313"/>
                </a:cubicBezTo>
                <a:cubicBezTo>
                  <a:pt x="85" y="313"/>
                  <a:pt x="85" y="313"/>
                  <a:pt x="85" y="313"/>
                </a:cubicBezTo>
                <a:cubicBezTo>
                  <a:pt x="86" y="313"/>
                  <a:pt x="86" y="313"/>
                  <a:pt x="86" y="313"/>
                </a:cubicBezTo>
                <a:cubicBezTo>
                  <a:pt x="86" y="313"/>
                  <a:pt x="86" y="313"/>
                  <a:pt x="86" y="313"/>
                </a:cubicBezTo>
                <a:cubicBezTo>
                  <a:pt x="85" y="314"/>
                  <a:pt x="85" y="314"/>
                  <a:pt x="85" y="314"/>
                </a:cubicBezTo>
                <a:cubicBezTo>
                  <a:pt x="84" y="315"/>
                  <a:pt x="84" y="315"/>
                  <a:pt x="84" y="315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5" y="316"/>
                  <a:pt x="85" y="316"/>
                  <a:pt x="85" y="316"/>
                </a:cubicBezTo>
                <a:cubicBezTo>
                  <a:pt x="86" y="316"/>
                  <a:pt x="86" y="316"/>
                  <a:pt x="86" y="316"/>
                </a:cubicBezTo>
                <a:cubicBezTo>
                  <a:pt x="86" y="316"/>
                  <a:pt x="86" y="316"/>
                  <a:pt x="86" y="316"/>
                </a:cubicBezTo>
                <a:cubicBezTo>
                  <a:pt x="85" y="317"/>
                  <a:pt x="85" y="317"/>
                  <a:pt x="85" y="317"/>
                </a:cubicBezTo>
                <a:cubicBezTo>
                  <a:pt x="84" y="318"/>
                  <a:pt x="84" y="318"/>
                  <a:pt x="84" y="318"/>
                </a:cubicBezTo>
                <a:cubicBezTo>
                  <a:pt x="85" y="318"/>
                  <a:pt x="85" y="318"/>
                  <a:pt x="85" y="318"/>
                </a:cubicBezTo>
                <a:cubicBezTo>
                  <a:pt x="86" y="317"/>
                  <a:pt x="86" y="317"/>
                  <a:pt x="86" y="317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5" y="319"/>
                  <a:pt x="83" y="319"/>
                  <a:pt x="84" y="322"/>
                </a:cubicBezTo>
                <a:cubicBezTo>
                  <a:pt x="85" y="321"/>
                  <a:pt x="85" y="321"/>
                  <a:pt x="85" y="321"/>
                </a:cubicBezTo>
                <a:cubicBezTo>
                  <a:pt x="85" y="322"/>
                  <a:pt x="85" y="322"/>
                  <a:pt x="85" y="322"/>
                </a:cubicBezTo>
                <a:cubicBezTo>
                  <a:pt x="84" y="322"/>
                  <a:pt x="84" y="322"/>
                  <a:pt x="84" y="322"/>
                </a:cubicBezTo>
                <a:cubicBezTo>
                  <a:pt x="84" y="323"/>
                  <a:pt x="84" y="323"/>
                  <a:pt x="84" y="323"/>
                </a:cubicBezTo>
                <a:cubicBezTo>
                  <a:pt x="84" y="324"/>
                  <a:pt x="84" y="324"/>
                  <a:pt x="84" y="324"/>
                </a:cubicBezTo>
                <a:cubicBezTo>
                  <a:pt x="84" y="324"/>
                  <a:pt x="84" y="324"/>
                  <a:pt x="84" y="324"/>
                </a:cubicBezTo>
                <a:cubicBezTo>
                  <a:pt x="85" y="324"/>
                  <a:pt x="85" y="324"/>
                  <a:pt x="85" y="324"/>
                </a:cubicBezTo>
                <a:cubicBezTo>
                  <a:pt x="84" y="324"/>
                  <a:pt x="84" y="324"/>
                  <a:pt x="84" y="324"/>
                </a:cubicBezTo>
                <a:cubicBezTo>
                  <a:pt x="84" y="325"/>
                  <a:pt x="84" y="325"/>
                  <a:pt x="84" y="325"/>
                </a:cubicBezTo>
                <a:cubicBezTo>
                  <a:pt x="84" y="325"/>
                  <a:pt x="84" y="325"/>
                  <a:pt x="84" y="325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4" y="327"/>
                  <a:pt x="84" y="327"/>
                  <a:pt x="84" y="32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84" y="329"/>
                  <a:pt x="84" y="329"/>
                  <a:pt x="84" y="329"/>
                </a:cubicBezTo>
                <a:cubicBezTo>
                  <a:pt x="84" y="329"/>
                  <a:pt x="84" y="329"/>
                  <a:pt x="84" y="329"/>
                </a:cubicBezTo>
                <a:cubicBezTo>
                  <a:pt x="85" y="330"/>
                  <a:pt x="85" y="330"/>
                  <a:pt x="85" y="330"/>
                </a:cubicBezTo>
                <a:cubicBezTo>
                  <a:pt x="85" y="331"/>
                  <a:pt x="85" y="331"/>
                  <a:pt x="85" y="331"/>
                </a:cubicBezTo>
                <a:cubicBezTo>
                  <a:pt x="85" y="331"/>
                  <a:pt x="85" y="331"/>
                  <a:pt x="85" y="331"/>
                </a:cubicBezTo>
                <a:cubicBezTo>
                  <a:pt x="85" y="332"/>
                  <a:pt x="85" y="332"/>
                  <a:pt x="85" y="332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34"/>
                  <a:pt x="85" y="334"/>
                  <a:pt x="85" y="334"/>
                </a:cubicBezTo>
                <a:cubicBezTo>
                  <a:pt x="84" y="335"/>
                  <a:pt x="84" y="335"/>
                  <a:pt x="84" y="335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85" y="335"/>
                  <a:pt x="85" y="335"/>
                  <a:pt x="85" y="335"/>
                </a:cubicBezTo>
                <a:cubicBezTo>
                  <a:pt x="85" y="336"/>
                  <a:pt x="85" y="336"/>
                  <a:pt x="85" y="336"/>
                </a:cubicBezTo>
                <a:cubicBezTo>
                  <a:pt x="84" y="337"/>
                  <a:pt x="84" y="337"/>
                  <a:pt x="84" y="337"/>
                </a:cubicBezTo>
                <a:cubicBezTo>
                  <a:pt x="84" y="337"/>
                  <a:pt x="84" y="337"/>
                  <a:pt x="84" y="337"/>
                </a:cubicBezTo>
                <a:cubicBezTo>
                  <a:pt x="83" y="338"/>
                  <a:pt x="83" y="338"/>
                  <a:pt x="83" y="338"/>
                </a:cubicBezTo>
                <a:cubicBezTo>
                  <a:pt x="83" y="339"/>
                  <a:pt x="83" y="339"/>
                  <a:pt x="83" y="339"/>
                </a:cubicBezTo>
                <a:cubicBezTo>
                  <a:pt x="83" y="340"/>
                  <a:pt x="83" y="340"/>
                  <a:pt x="83" y="340"/>
                </a:cubicBezTo>
                <a:cubicBezTo>
                  <a:pt x="83" y="341"/>
                  <a:pt x="83" y="341"/>
                  <a:pt x="83" y="341"/>
                </a:cubicBezTo>
                <a:cubicBezTo>
                  <a:pt x="82" y="341"/>
                  <a:pt x="82" y="341"/>
                  <a:pt x="82" y="341"/>
                </a:cubicBezTo>
                <a:cubicBezTo>
                  <a:pt x="82" y="343"/>
                  <a:pt x="82" y="343"/>
                  <a:pt x="82" y="343"/>
                </a:cubicBezTo>
                <a:cubicBezTo>
                  <a:pt x="82" y="343"/>
                  <a:pt x="82" y="343"/>
                  <a:pt x="82" y="343"/>
                </a:cubicBezTo>
                <a:cubicBezTo>
                  <a:pt x="81" y="345"/>
                  <a:pt x="80" y="351"/>
                  <a:pt x="77" y="352"/>
                </a:cubicBezTo>
                <a:cubicBezTo>
                  <a:pt x="77" y="353"/>
                  <a:pt x="77" y="353"/>
                  <a:pt x="77" y="353"/>
                </a:cubicBezTo>
                <a:cubicBezTo>
                  <a:pt x="77" y="354"/>
                  <a:pt x="77" y="354"/>
                  <a:pt x="77" y="354"/>
                </a:cubicBezTo>
                <a:cubicBezTo>
                  <a:pt x="77" y="355"/>
                  <a:pt x="77" y="355"/>
                  <a:pt x="77" y="355"/>
                </a:cubicBezTo>
                <a:cubicBezTo>
                  <a:pt x="77" y="356"/>
                  <a:pt x="77" y="356"/>
                  <a:pt x="77" y="356"/>
                </a:cubicBezTo>
                <a:cubicBezTo>
                  <a:pt x="77" y="357"/>
                  <a:pt x="77" y="357"/>
                  <a:pt x="77" y="357"/>
                </a:cubicBezTo>
                <a:cubicBezTo>
                  <a:pt x="76" y="358"/>
                  <a:pt x="76" y="358"/>
                  <a:pt x="76" y="358"/>
                </a:cubicBezTo>
                <a:cubicBezTo>
                  <a:pt x="76" y="359"/>
                  <a:pt x="76" y="359"/>
                  <a:pt x="76" y="359"/>
                </a:cubicBezTo>
                <a:cubicBezTo>
                  <a:pt x="78" y="362"/>
                  <a:pt x="79" y="359"/>
                  <a:pt x="80" y="357"/>
                </a:cubicBezTo>
                <a:cubicBezTo>
                  <a:pt x="80" y="357"/>
                  <a:pt x="80" y="357"/>
                  <a:pt x="80" y="357"/>
                </a:cubicBezTo>
                <a:cubicBezTo>
                  <a:pt x="81" y="358"/>
                  <a:pt x="81" y="358"/>
                  <a:pt x="81" y="358"/>
                </a:cubicBezTo>
                <a:cubicBezTo>
                  <a:pt x="81" y="359"/>
                  <a:pt x="81" y="359"/>
                  <a:pt x="81" y="359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79" y="360"/>
                  <a:pt x="79" y="360"/>
                  <a:pt x="79" y="360"/>
                </a:cubicBezTo>
                <a:cubicBezTo>
                  <a:pt x="78" y="360"/>
                  <a:pt x="78" y="360"/>
                  <a:pt x="78" y="360"/>
                </a:cubicBezTo>
                <a:cubicBezTo>
                  <a:pt x="78" y="360"/>
                  <a:pt x="78" y="360"/>
                  <a:pt x="78" y="360"/>
                </a:cubicBezTo>
                <a:cubicBezTo>
                  <a:pt x="78" y="361"/>
                  <a:pt x="78" y="361"/>
                  <a:pt x="78" y="361"/>
                </a:cubicBezTo>
                <a:cubicBezTo>
                  <a:pt x="78" y="362"/>
                  <a:pt x="78" y="362"/>
                  <a:pt x="78" y="362"/>
                </a:cubicBezTo>
                <a:cubicBezTo>
                  <a:pt x="78" y="363"/>
                  <a:pt x="78" y="363"/>
                  <a:pt x="78" y="363"/>
                </a:cubicBezTo>
                <a:cubicBezTo>
                  <a:pt x="79" y="363"/>
                  <a:pt x="79" y="363"/>
                  <a:pt x="79" y="363"/>
                </a:cubicBezTo>
                <a:cubicBezTo>
                  <a:pt x="80" y="363"/>
                  <a:pt x="80" y="363"/>
                  <a:pt x="80" y="363"/>
                </a:cubicBezTo>
                <a:cubicBezTo>
                  <a:pt x="81" y="362"/>
                  <a:pt x="81" y="362"/>
                  <a:pt x="81" y="362"/>
                </a:cubicBezTo>
                <a:cubicBezTo>
                  <a:pt x="81" y="362"/>
                  <a:pt x="81" y="362"/>
                  <a:pt x="81" y="362"/>
                </a:cubicBezTo>
                <a:cubicBezTo>
                  <a:pt x="82" y="361"/>
                  <a:pt x="82" y="361"/>
                  <a:pt x="82" y="361"/>
                </a:cubicBezTo>
                <a:cubicBezTo>
                  <a:pt x="82" y="361"/>
                  <a:pt x="82" y="361"/>
                  <a:pt x="82" y="361"/>
                </a:cubicBezTo>
                <a:cubicBezTo>
                  <a:pt x="82" y="362"/>
                  <a:pt x="82" y="362"/>
                  <a:pt x="82" y="362"/>
                </a:cubicBezTo>
                <a:cubicBezTo>
                  <a:pt x="81" y="363"/>
                  <a:pt x="81" y="363"/>
                  <a:pt x="81" y="363"/>
                </a:cubicBezTo>
                <a:cubicBezTo>
                  <a:pt x="81" y="362"/>
                  <a:pt x="81" y="362"/>
                  <a:pt x="81" y="362"/>
                </a:cubicBezTo>
                <a:cubicBezTo>
                  <a:pt x="82" y="365"/>
                  <a:pt x="81" y="366"/>
                  <a:pt x="81" y="369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1" y="370"/>
                  <a:pt x="81" y="370"/>
                  <a:pt x="81" y="370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81" y="372"/>
                  <a:pt x="81" y="372"/>
                  <a:pt x="81" y="372"/>
                </a:cubicBezTo>
                <a:cubicBezTo>
                  <a:pt x="81" y="372"/>
                  <a:pt x="81" y="372"/>
                  <a:pt x="81" y="372"/>
                </a:cubicBezTo>
                <a:cubicBezTo>
                  <a:pt x="81" y="373"/>
                  <a:pt x="81" y="373"/>
                  <a:pt x="81" y="373"/>
                </a:cubicBezTo>
                <a:cubicBezTo>
                  <a:pt x="81" y="375"/>
                  <a:pt x="81" y="375"/>
                  <a:pt x="81" y="375"/>
                </a:cubicBezTo>
                <a:cubicBezTo>
                  <a:pt x="81" y="375"/>
                  <a:pt x="81" y="375"/>
                  <a:pt x="81" y="375"/>
                </a:cubicBezTo>
                <a:cubicBezTo>
                  <a:pt x="80" y="376"/>
                  <a:pt x="80" y="376"/>
                  <a:pt x="80" y="376"/>
                </a:cubicBezTo>
                <a:cubicBezTo>
                  <a:pt x="80" y="377"/>
                  <a:pt x="80" y="377"/>
                  <a:pt x="80" y="377"/>
                </a:cubicBezTo>
                <a:cubicBezTo>
                  <a:pt x="80" y="378"/>
                  <a:pt x="80" y="378"/>
                  <a:pt x="80" y="378"/>
                </a:cubicBezTo>
                <a:cubicBezTo>
                  <a:pt x="79" y="379"/>
                  <a:pt x="79" y="379"/>
                  <a:pt x="79" y="379"/>
                </a:cubicBezTo>
                <a:cubicBezTo>
                  <a:pt x="79" y="380"/>
                  <a:pt x="79" y="380"/>
                  <a:pt x="79" y="380"/>
                </a:cubicBezTo>
                <a:cubicBezTo>
                  <a:pt x="80" y="379"/>
                  <a:pt x="80" y="379"/>
                  <a:pt x="80" y="379"/>
                </a:cubicBezTo>
                <a:cubicBezTo>
                  <a:pt x="81" y="379"/>
                  <a:pt x="81" y="379"/>
                  <a:pt x="81" y="379"/>
                </a:cubicBezTo>
                <a:cubicBezTo>
                  <a:pt x="82" y="378"/>
                  <a:pt x="82" y="378"/>
                  <a:pt x="82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84" y="379"/>
                  <a:pt x="84" y="379"/>
                  <a:pt x="84" y="379"/>
                </a:cubicBezTo>
                <a:cubicBezTo>
                  <a:pt x="85" y="379"/>
                  <a:pt x="85" y="379"/>
                  <a:pt x="85" y="379"/>
                </a:cubicBezTo>
                <a:cubicBezTo>
                  <a:pt x="86" y="379"/>
                  <a:pt x="86" y="379"/>
                  <a:pt x="86" y="379"/>
                </a:cubicBezTo>
                <a:cubicBezTo>
                  <a:pt x="87" y="379"/>
                  <a:pt x="87" y="379"/>
                  <a:pt x="87" y="379"/>
                </a:cubicBezTo>
                <a:cubicBezTo>
                  <a:pt x="88" y="379"/>
                  <a:pt x="88" y="379"/>
                  <a:pt x="88" y="379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91" y="379"/>
                  <a:pt x="91" y="378"/>
                  <a:pt x="93" y="377"/>
                </a:cubicBezTo>
                <a:cubicBezTo>
                  <a:pt x="93" y="377"/>
                  <a:pt x="93" y="377"/>
                  <a:pt x="93" y="377"/>
                </a:cubicBezTo>
                <a:cubicBezTo>
                  <a:pt x="93" y="377"/>
                  <a:pt x="93" y="377"/>
                  <a:pt x="93" y="377"/>
                </a:cubicBezTo>
                <a:cubicBezTo>
                  <a:pt x="93" y="377"/>
                  <a:pt x="93" y="377"/>
                  <a:pt x="93" y="377"/>
                </a:cubicBezTo>
                <a:cubicBezTo>
                  <a:pt x="93" y="378"/>
                  <a:pt x="93" y="378"/>
                  <a:pt x="93" y="378"/>
                </a:cubicBezTo>
                <a:cubicBezTo>
                  <a:pt x="94" y="377"/>
                  <a:pt x="94" y="377"/>
                  <a:pt x="94" y="377"/>
                </a:cubicBezTo>
                <a:cubicBezTo>
                  <a:pt x="95" y="377"/>
                  <a:pt x="95" y="377"/>
                  <a:pt x="95" y="377"/>
                </a:cubicBezTo>
                <a:cubicBezTo>
                  <a:pt x="96" y="377"/>
                  <a:pt x="96" y="377"/>
                  <a:pt x="96" y="377"/>
                </a:cubicBezTo>
                <a:cubicBezTo>
                  <a:pt x="97" y="377"/>
                  <a:pt x="97" y="377"/>
                  <a:pt x="97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97" y="377"/>
                  <a:pt x="97" y="377"/>
                  <a:pt x="97" y="377"/>
                </a:cubicBezTo>
                <a:cubicBezTo>
                  <a:pt x="98" y="378"/>
                  <a:pt x="98" y="378"/>
                  <a:pt x="98" y="378"/>
                </a:cubicBezTo>
                <a:cubicBezTo>
                  <a:pt x="99" y="379"/>
                  <a:pt x="99" y="379"/>
                  <a:pt x="99" y="379"/>
                </a:cubicBezTo>
                <a:cubicBezTo>
                  <a:pt x="100" y="379"/>
                  <a:pt x="100" y="379"/>
                  <a:pt x="100" y="379"/>
                </a:cubicBezTo>
                <a:cubicBezTo>
                  <a:pt x="101" y="380"/>
                  <a:pt x="101" y="380"/>
                  <a:pt x="101" y="380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2" y="382"/>
                  <a:pt x="102" y="382"/>
                  <a:pt x="102" y="382"/>
                </a:cubicBezTo>
                <a:cubicBezTo>
                  <a:pt x="102" y="382"/>
                  <a:pt x="102" y="382"/>
                  <a:pt x="102" y="382"/>
                </a:cubicBezTo>
                <a:cubicBezTo>
                  <a:pt x="101" y="383"/>
                  <a:pt x="101" y="383"/>
                  <a:pt x="101" y="383"/>
                </a:cubicBezTo>
                <a:cubicBezTo>
                  <a:pt x="102" y="384"/>
                  <a:pt x="102" y="384"/>
                  <a:pt x="102" y="384"/>
                </a:cubicBezTo>
                <a:cubicBezTo>
                  <a:pt x="103" y="385"/>
                  <a:pt x="103" y="385"/>
                  <a:pt x="103" y="385"/>
                </a:cubicBezTo>
                <a:cubicBezTo>
                  <a:pt x="103" y="385"/>
                  <a:pt x="103" y="385"/>
                  <a:pt x="103" y="385"/>
                </a:cubicBezTo>
                <a:cubicBezTo>
                  <a:pt x="103" y="386"/>
                  <a:pt x="103" y="386"/>
                  <a:pt x="103" y="386"/>
                </a:cubicBezTo>
                <a:cubicBezTo>
                  <a:pt x="103" y="386"/>
                  <a:pt x="103" y="386"/>
                  <a:pt x="103" y="386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4" y="388"/>
                  <a:pt x="104" y="388"/>
                  <a:pt x="104" y="388"/>
                </a:cubicBezTo>
                <a:cubicBezTo>
                  <a:pt x="105" y="389"/>
                  <a:pt x="105" y="389"/>
                  <a:pt x="105" y="389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6" y="390"/>
                  <a:pt x="106" y="390"/>
                  <a:pt x="106" y="390"/>
                </a:cubicBezTo>
                <a:cubicBezTo>
                  <a:pt x="107" y="391"/>
                  <a:pt x="107" y="391"/>
                  <a:pt x="107" y="391"/>
                </a:cubicBezTo>
                <a:cubicBezTo>
                  <a:pt x="108" y="392"/>
                  <a:pt x="108" y="392"/>
                  <a:pt x="108" y="392"/>
                </a:cubicBezTo>
                <a:cubicBezTo>
                  <a:pt x="109" y="391"/>
                  <a:pt x="109" y="391"/>
                  <a:pt x="109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10" y="390"/>
                  <a:pt x="110" y="390"/>
                  <a:pt x="110" y="390"/>
                </a:cubicBezTo>
                <a:cubicBezTo>
                  <a:pt x="111" y="390"/>
                  <a:pt x="111" y="390"/>
                  <a:pt x="111" y="390"/>
                </a:cubicBezTo>
                <a:cubicBezTo>
                  <a:pt x="111" y="389"/>
                  <a:pt x="111" y="389"/>
                  <a:pt x="111" y="389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12" y="387"/>
                  <a:pt x="112" y="387"/>
                  <a:pt x="112" y="387"/>
                </a:cubicBezTo>
                <a:cubicBezTo>
                  <a:pt x="113" y="387"/>
                  <a:pt x="113" y="387"/>
                  <a:pt x="113" y="387"/>
                </a:cubicBezTo>
                <a:cubicBezTo>
                  <a:pt x="114" y="386"/>
                  <a:pt x="114" y="386"/>
                  <a:pt x="114" y="386"/>
                </a:cubicBezTo>
                <a:cubicBezTo>
                  <a:pt x="115" y="386"/>
                  <a:pt x="115" y="386"/>
                  <a:pt x="115" y="386"/>
                </a:cubicBezTo>
                <a:cubicBezTo>
                  <a:pt x="115" y="386"/>
                  <a:pt x="115" y="386"/>
                  <a:pt x="115" y="386"/>
                </a:cubicBezTo>
                <a:cubicBezTo>
                  <a:pt x="116" y="386"/>
                  <a:pt x="116" y="386"/>
                  <a:pt x="116" y="386"/>
                </a:cubicBezTo>
                <a:cubicBezTo>
                  <a:pt x="117" y="386"/>
                  <a:pt x="117" y="386"/>
                  <a:pt x="117" y="386"/>
                </a:cubicBezTo>
                <a:cubicBezTo>
                  <a:pt x="118" y="385"/>
                  <a:pt x="118" y="385"/>
                  <a:pt x="118" y="385"/>
                </a:cubicBezTo>
                <a:cubicBezTo>
                  <a:pt x="119" y="384"/>
                  <a:pt x="119" y="384"/>
                  <a:pt x="119" y="384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21" y="383"/>
                  <a:pt x="121" y="383"/>
                  <a:pt x="121" y="383"/>
                </a:cubicBezTo>
                <a:cubicBezTo>
                  <a:pt x="122" y="383"/>
                  <a:pt x="122" y="383"/>
                  <a:pt x="122" y="383"/>
                </a:cubicBezTo>
                <a:cubicBezTo>
                  <a:pt x="122" y="383"/>
                  <a:pt x="122" y="383"/>
                  <a:pt x="122" y="383"/>
                </a:cubicBezTo>
                <a:cubicBezTo>
                  <a:pt x="123" y="383"/>
                  <a:pt x="123" y="383"/>
                  <a:pt x="123" y="383"/>
                </a:cubicBezTo>
                <a:cubicBezTo>
                  <a:pt x="124" y="383"/>
                  <a:pt x="124" y="383"/>
                  <a:pt x="124" y="383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26" y="383"/>
                  <a:pt x="126" y="383"/>
                  <a:pt x="126" y="383"/>
                </a:cubicBezTo>
                <a:cubicBezTo>
                  <a:pt x="127" y="383"/>
                  <a:pt x="127" y="383"/>
                  <a:pt x="127" y="383"/>
                </a:cubicBezTo>
                <a:cubicBezTo>
                  <a:pt x="127" y="383"/>
                  <a:pt x="127" y="383"/>
                  <a:pt x="127" y="383"/>
                </a:cubicBezTo>
                <a:cubicBezTo>
                  <a:pt x="128" y="383"/>
                  <a:pt x="128" y="383"/>
                  <a:pt x="128" y="383"/>
                </a:cubicBezTo>
                <a:cubicBezTo>
                  <a:pt x="129" y="383"/>
                  <a:pt x="129" y="383"/>
                  <a:pt x="129" y="383"/>
                </a:cubicBezTo>
                <a:cubicBezTo>
                  <a:pt x="130" y="383"/>
                  <a:pt x="130" y="383"/>
                  <a:pt x="130" y="383"/>
                </a:cubicBezTo>
                <a:cubicBezTo>
                  <a:pt x="133" y="383"/>
                  <a:pt x="133" y="383"/>
                  <a:pt x="133" y="383"/>
                </a:cubicBezTo>
                <a:cubicBezTo>
                  <a:pt x="134" y="383"/>
                  <a:pt x="134" y="383"/>
                  <a:pt x="134" y="383"/>
                </a:cubicBezTo>
                <a:cubicBezTo>
                  <a:pt x="135" y="384"/>
                  <a:pt x="135" y="384"/>
                  <a:pt x="135" y="384"/>
                </a:cubicBezTo>
                <a:cubicBezTo>
                  <a:pt x="135" y="383"/>
                  <a:pt x="135" y="383"/>
                  <a:pt x="135" y="383"/>
                </a:cubicBezTo>
                <a:cubicBezTo>
                  <a:pt x="136" y="382"/>
                  <a:pt x="136" y="382"/>
                  <a:pt x="136" y="382"/>
                </a:cubicBezTo>
                <a:cubicBezTo>
                  <a:pt x="137" y="382"/>
                  <a:pt x="137" y="382"/>
                  <a:pt x="137" y="382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9" y="382"/>
                  <a:pt x="139" y="382"/>
                  <a:pt x="139" y="382"/>
                </a:cubicBezTo>
                <a:cubicBezTo>
                  <a:pt x="139" y="383"/>
                  <a:pt x="139" y="383"/>
                  <a:pt x="139" y="383"/>
                </a:cubicBezTo>
                <a:cubicBezTo>
                  <a:pt x="140" y="383"/>
                  <a:pt x="140" y="383"/>
                  <a:pt x="140" y="38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142" y="381"/>
                  <a:pt x="142" y="381"/>
                  <a:pt x="142" y="381"/>
                </a:cubicBezTo>
                <a:cubicBezTo>
                  <a:pt x="142" y="380"/>
                  <a:pt x="142" y="380"/>
                  <a:pt x="142" y="380"/>
                </a:cubicBezTo>
                <a:cubicBezTo>
                  <a:pt x="143" y="379"/>
                  <a:pt x="143" y="379"/>
                  <a:pt x="143" y="379"/>
                </a:cubicBezTo>
                <a:cubicBezTo>
                  <a:pt x="143" y="378"/>
                  <a:pt x="143" y="378"/>
                  <a:pt x="143" y="378"/>
                </a:cubicBezTo>
                <a:cubicBezTo>
                  <a:pt x="143" y="377"/>
                  <a:pt x="143" y="377"/>
                  <a:pt x="143" y="377"/>
                </a:cubicBezTo>
                <a:cubicBezTo>
                  <a:pt x="144" y="376"/>
                  <a:pt x="144" y="376"/>
                  <a:pt x="144" y="376"/>
                </a:cubicBezTo>
                <a:cubicBezTo>
                  <a:pt x="145" y="375"/>
                  <a:pt x="145" y="375"/>
                  <a:pt x="145" y="375"/>
                </a:cubicBezTo>
                <a:cubicBezTo>
                  <a:pt x="145" y="375"/>
                  <a:pt x="145" y="375"/>
                  <a:pt x="145" y="375"/>
                </a:cubicBezTo>
                <a:cubicBezTo>
                  <a:pt x="146" y="375"/>
                  <a:pt x="146" y="375"/>
                  <a:pt x="146" y="375"/>
                </a:cubicBezTo>
                <a:cubicBezTo>
                  <a:pt x="146" y="374"/>
                  <a:pt x="146" y="374"/>
                  <a:pt x="146" y="374"/>
                </a:cubicBezTo>
                <a:cubicBezTo>
                  <a:pt x="147" y="373"/>
                  <a:pt x="147" y="373"/>
                  <a:pt x="147" y="373"/>
                </a:cubicBezTo>
                <a:cubicBezTo>
                  <a:pt x="148" y="373"/>
                  <a:pt x="148" y="373"/>
                  <a:pt x="148" y="373"/>
                </a:cubicBezTo>
                <a:cubicBezTo>
                  <a:pt x="149" y="373"/>
                  <a:pt x="149" y="373"/>
                  <a:pt x="149" y="373"/>
                </a:cubicBezTo>
                <a:cubicBezTo>
                  <a:pt x="150" y="373"/>
                  <a:pt x="150" y="373"/>
                  <a:pt x="150" y="373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152" y="373"/>
                  <a:pt x="152" y="373"/>
                  <a:pt x="152" y="373"/>
                </a:cubicBezTo>
                <a:cubicBezTo>
                  <a:pt x="153" y="372"/>
                  <a:pt x="153" y="372"/>
                  <a:pt x="153" y="372"/>
                </a:cubicBezTo>
                <a:cubicBezTo>
                  <a:pt x="153" y="371"/>
                  <a:pt x="153" y="371"/>
                  <a:pt x="153" y="371"/>
                </a:cubicBezTo>
                <a:cubicBezTo>
                  <a:pt x="153" y="372"/>
                  <a:pt x="153" y="372"/>
                  <a:pt x="153" y="372"/>
                </a:cubicBezTo>
                <a:cubicBezTo>
                  <a:pt x="152" y="372"/>
                  <a:pt x="152" y="372"/>
                  <a:pt x="152" y="372"/>
                </a:cubicBezTo>
                <a:cubicBezTo>
                  <a:pt x="152" y="371"/>
                  <a:pt x="152" y="371"/>
                  <a:pt x="152" y="371"/>
                </a:cubicBezTo>
                <a:cubicBezTo>
                  <a:pt x="153" y="370"/>
                  <a:pt x="153" y="370"/>
                  <a:pt x="153" y="370"/>
                </a:cubicBezTo>
                <a:cubicBezTo>
                  <a:pt x="153" y="369"/>
                  <a:pt x="153" y="369"/>
                  <a:pt x="153" y="369"/>
                </a:cubicBezTo>
                <a:cubicBezTo>
                  <a:pt x="154" y="368"/>
                  <a:pt x="154" y="368"/>
                  <a:pt x="154" y="368"/>
                </a:cubicBezTo>
                <a:cubicBezTo>
                  <a:pt x="154" y="367"/>
                  <a:pt x="154" y="367"/>
                  <a:pt x="154" y="367"/>
                </a:cubicBezTo>
                <a:cubicBezTo>
                  <a:pt x="154" y="366"/>
                  <a:pt x="154" y="366"/>
                  <a:pt x="154" y="366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155" y="364"/>
                  <a:pt x="155" y="364"/>
                  <a:pt x="155" y="364"/>
                </a:cubicBezTo>
                <a:cubicBezTo>
                  <a:pt x="156" y="364"/>
                  <a:pt x="156" y="364"/>
                  <a:pt x="156" y="364"/>
                </a:cubicBezTo>
                <a:cubicBezTo>
                  <a:pt x="156" y="363"/>
                  <a:pt x="156" y="363"/>
                  <a:pt x="156" y="363"/>
                </a:cubicBezTo>
                <a:cubicBezTo>
                  <a:pt x="157" y="362"/>
                  <a:pt x="157" y="362"/>
                  <a:pt x="157" y="362"/>
                </a:cubicBezTo>
                <a:cubicBezTo>
                  <a:pt x="158" y="362"/>
                  <a:pt x="158" y="362"/>
                  <a:pt x="158" y="362"/>
                </a:cubicBezTo>
                <a:cubicBezTo>
                  <a:pt x="159" y="362"/>
                  <a:pt x="159" y="362"/>
                  <a:pt x="159" y="362"/>
                </a:cubicBezTo>
                <a:cubicBezTo>
                  <a:pt x="160" y="361"/>
                  <a:pt x="160" y="361"/>
                  <a:pt x="160" y="361"/>
                </a:cubicBezTo>
                <a:cubicBezTo>
                  <a:pt x="161" y="360"/>
                  <a:pt x="161" y="360"/>
                  <a:pt x="161" y="360"/>
                </a:cubicBezTo>
                <a:cubicBezTo>
                  <a:pt x="161" y="359"/>
                  <a:pt x="161" y="359"/>
                  <a:pt x="161" y="359"/>
                </a:cubicBezTo>
                <a:cubicBezTo>
                  <a:pt x="161" y="358"/>
                  <a:pt x="161" y="358"/>
                  <a:pt x="161" y="358"/>
                </a:cubicBezTo>
                <a:cubicBezTo>
                  <a:pt x="160" y="358"/>
                  <a:pt x="160" y="358"/>
                  <a:pt x="160" y="358"/>
                </a:cubicBezTo>
                <a:cubicBezTo>
                  <a:pt x="160" y="358"/>
                  <a:pt x="160" y="358"/>
                  <a:pt x="160" y="358"/>
                </a:cubicBezTo>
                <a:cubicBezTo>
                  <a:pt x="159" y="357"/>
                  <a:pt x="159" y="357"/>
                  <a:pt x="159" y="357"/>
                </a:cubicBezTo>
                <a:cubicBezTo>
                  <a:pt x="159" y="357"/>
                  <a:pt x="159" y="357"/>
                  <a:pt x="159" y="357"/>
                </a:cubicBezTo>
                <a:cubicBezTo>
                  <a:pt x="157" y="355"/>
                  <a:pt x="158" y="354"/>
                  <a:pt x="157" y="352"/>
                </a:cubicBezTo>
                <a:cubicBezTo>
                  <a:pt x="157" y="352"/>
                  <a:pt x="157" y="352"/>
                  <a:pt x="157" y="352"/>
                </a:cubicBezTo>
                <a:cubicBezTo>
                  <a:pt x="157" y="351"/>
                  <a:pt x="157" y="351"/>
                  <a:pt x="157" y="351"/>
                </a:cubicBezTo>
                <a:cubicBezTo>
                  <a:pt x="157" y="350"/>
                  <a:pt x="157" y="350"/>
                  <a:pt x="157" y="350"/>
                </a:cubicBezTo>
                <a:cubicBezTo>
                  <a:pt x="158" y="349"/>
                  <a:pt x="158" y="349"/>
                  <a:pt x="158" y="349"/>
                </a:cubicBezTo>
                <a:cubicBezTo>
                  <a:pt x="158" y="348"/>
                  <a:pt x="158" y="348"/>
                  <a:pt x="158" y="348"/>
                </a:cubicBezTo>
                <a:cubicBezTo>
                  <a:pt x="158" y="348"/>
                  <a:pt x="158" y="348"/>
                  <a:pt x="158" y="348"/>
                </a:cubicBezTo>
                <a:cubicBezTo>
                  <a:pt x="158" y="348"/>
                  <a:pt x="158" y="348"/>
                  <a:pt x="158" y="348"/>
                </a:cubicBezTo>
                <a:cubicBezTo>
                  <a:pt x="159" y="347"/>
                  <a:pt x="159" y="347"/>
                  <a:pt x="159" y="347"/>
                </a:cubicBezTo>
                <a:cubicBezTo>
                  <a:pt x="159" y="346"/>
                  <a:pt x="159" y="346"/>
                  <a:pt x="159" y="346"/>
                </a:cubicBezTo>
                <a:cubicBezTo>
                  <a:pt x="160" y="345"/>
                  <a:pt x="160" y="345"/>
                  <a:pt x="160" y="345"/>
                </a:cubicBezTo>
                <a:cubicBezTo>
                  <a:pt x="160" y="345"/>
                  <a:pt x="160" y="345"/>
                  <a:pt x="160" y="345"/>
                </a:cubicBezTo>
                <a:cubicBezTo>
                  <a:pt x="160" y="344"/>
                  <a:pt x="160" y="344"/>
                  <a:pt x="160" y="344"/>
                </a:cubicBezTo>
                <a:cubicBezTo>
                  <a:pt x="161" y="344"/>
                  <a:pt x="161" y="344"/>
                  <a:pt x="161" y="344"/>
                </a:cubicBezTo>
                <a:cubicBezTo>
                  <a:pt x="162" y="343"/>
                  <a:pt x="162" y="343"/>
                  <a:pt x="162" y="343"/>
                </a:cubicBezTo>
                <a:cubicBezTo>
                  <a:pt x="162" y="342"/>
                  <a:pt x="162" y="342"/>
                  <a:pt x="162" y="342"/>
                </a:cubicBezTo>
                <a:cubicBezTo>
                  <a:pt x="164" y="340"/>
                  <a:pt x="164" y="340"/>
                  <a:pt x="164" y="340"/>
                </a:cubicBezTo>
                <a:cubicBezTo>
                  <a:pt x="165" y="338"/>
                  <a:pt x="165" y="338"/>
                  <a:pt x="165" y="338"/>
                </a:cubicBezTo>
                <a:cubicBezTo>
                  <a:pt x="165" y="338"/>
                  <a:pt x="165" y="338"/>
                  <a:pt x="165" y="33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7"/>
                  <a:pt x="167" y="337"/>
                  <a:pt x="167" y="337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67" y="335"/>
                  <a:pt x="167" y="335"/>
                  <a:pt x="167" y="335"/>
                </a:cubicBezTo>
                <a:cubicBezTo>
                  <a:pt x="169" y="333"/>
                  <a:pt x="168" y="332"/>
                  <a:pt x="171" y="332"/>
                </a:cubicBezTo>
                <a:cubicBezTo>
                  <a:pt x="172" y="331"/>
                  <a:pt x="172" y="331"/>
                  <a:pt x="172" y="331"/>
                </a:cubicBezTo>
                <a:cubicBezTo>
                  <a:pt x="172" y="331"/>
                  <a:pt x="172" y="331"/>
                  <a:pt x="172" y="331"/>
                </a:cubicBezTo>
                <a:cubicBezTo>
                  <a:pt x="173" y="331"/>
                  <a:pt x="173" y="331"/>
                  <a:pt x="173" y="331"/>
                </a:cubicBezTo>
                <a:cubicBezTo>
                  <a:pt x="174" y="330"/>
                  <a:pt x="174" y="330"/>
                  <a:pt x="174" y="330"/>
                </a:cubicBezTo>
                <a:cubicBezTo>
                  <a:pt x="175" y="330"/>
                  <a:pt x="175" y="330"/>
                  <a:pt x="175" y="330"/>
                </a:cubicBezTo>
                <a:cubicBezTo>
                  <a:pt x="176" y="330"/>
                  <a:pt x="176" y="330"/>
                  <a:pt x="176" y="330"/>
                </a:cubicBezTo>
                <a:cubicBezTo>
                  <a:pt x="177" y="330"/>
                  <a:pt x="177" y="330"/>
                  <a:pt x="177" y="330"/>
                </a:cubicBezTo>
                <a:cubicBezTo>
                  <a:pt x="178" y="329"/>
                  <a:pt x="178" y="329"/>
                  <a:pt x="178" y="329"/>
                </a:cubicBezTo>
                <a:cubicBezTo>
                  <a:pt x="179" y="329"/>
                  <a:pt x="179" y="329"/>
                  <a:pt x="179" y="329"/>
                </a:cubicBezTo>
                <a:cubicBezTo>
                  <a:pt x="180" y="329"/>
                  <a:pt x="180" y="329"/>
                  <a:pt x="180" y="329"/>
                </a:cubicBezTo>
                <a:cubicBezTo>
                  <a:pt x="180" y="328"/>
                  <a:pt x="180" y="328"/>
                  <a:pt x="180" y="328"/>
                </a:cubicBezTo>
                <a:cubicBezTo>
                  <a:pt x="181" y="327"/>
                  <a:pt x="181" y="327"/>
                  <a:pt x="181" y="327"/>
                </a:cubicBezTo>
                <a:cubicBezTo>
                  <a:pt x="183" y="326"/>
                  <a:pt x="185" y="325"/>
                  <a:pt x="187" y="323"/>
                </a:cubicBezTo>
                <a:cubicBezTo>
                  <a:pt x="188" y="323"/>
                  <a:pt x="188" y="323"/>
                  <a:pt x="188" y="323"/>
                </a:cubicBezTo>
                <a:cubicBezTo>
                  <a:pt x="188" y="323"/>
                  <a:pt x="188" y="323"/>
                  <a:pt x="188" y="323"/>
                </a:cubicBezTo>
                <a:cubicBezTo>
                  <a:pt x="189" y="322"/>
                  <a:pt x="189" y="322"/>
                  <a:pt x="189" y="322"/>
                </a:cubicBezTo>
                <a:cubicBezTo>
                  <a:pt x="189" y="321"/>
                  <a:pt x="189" y="321"/>
                  <a:pt x="189" y="321"/>
                </a:cubicBezTo>
                <a:cubicBezTo>
                  <a:pt x="189" y="320"/>
                  <a:pt x="189" y="320"/>
                  <a:pt x="189" y="320"/>
                </a:cubicBezTo>
                <a:cubicBezTo>
                  <a:pt x="188" y="319"/>
                  <a:pt x="188" y="319"/>
                  <a:pt x="188" y="319"/>
                </a:cubicBezTo>
                <a:cubicBezTo>
                  <a:pt x="188" y="318"/>
                  <a:pt x="188" y="318"/>
                  <a:pt x="188" y="318"/>
                </a:cubicBezTo>
                <a:cubicBezTo>
                  <a:pt x="189" y="318"/>
                  <a:pt x="189" y="318"/>
                  <a:pt x="189" y="318"/>
                </a:cubicBezTo>
                <a:cubicBezTo>
                  <a:pt x="190" y="318"/>
                  <a:pt x="190" y="318"/>
                  <a:pt x="190" y="318"/>
                </a:cubicBezTo>
                <a:cubicBezTo>
                  <a:pt x="190" y="317"/>
                  <a:pt x="190" y="317"/>
                  <a:pt x="190" y="317"/>
                </a:cubicBezTo>
                <a:cubicBezTo>
                  <a:pt x="189" y="317"/>
                  <a:pt x="189" y="317"/>
                  <a:pt x="189" y="317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89" y="315"/>
                  <a:pt x="189" y="315"/>
                  <a:pt x="189" y="315"/>
                </a:cubicBezTo>
                <a:cubicBezTo>
                  <a:pt x="188" y="314"/>
                  <a:pt x="188" y="314"/>
                  <a:pt x="188" y="314"/>
                </a:cubicBezTo>
                <a:cubicBezTo>
                  <a:pt x="188" y="311"/>
                  <a:pt x="188" y="311"/>
                  <a:pt x="188" y="311"/>
                </a:cubicBezTo>
                <a:cubicBezTo>
                  <a:pt x="188" y="311"/>
                  <a:pt x="188" y="311"/>
                  <a:pt x="188" y="311"/>
                </a:cubicBezTo>
                <a:cubicBezTo>
                  <a:pt x="187" y="311"/>
                  <a:pt x="187" y="311"/>
                  <a:pt x="187" y="311"/>
                </a:cubicBezTo>
                <a:cubicBezTo>
                  <a:pt x="188" y="310"/>
                  <a:pt x="188" y="310"/>
                  <a:pt x="188" y="310"/>
                </a:cubicBezTo>
                <a:cubicBezTo>
                  <a:pt x="188" y="310"/>
                  <a:pt x="188" y="310"/>
                  <a:pt x="188" y="310"/>
                </a:cubicBezTo>
                <a:cubicBezTo>
                  <a:pt x="188" y="310"/>
                  <a:pt x="188" y="310"/>
                  <a:pt x="188" y="310"/>
                </a:cubicBezTo>
                <a:cubicBezTo>
                  <a:pt x="188" y="310"/>
                  <a:pt x="188" y="310"/>
                  <a:pt x="188" y="310"/>
                </a:cubicBezTo>
                <a:cubicBezTo>
                  <a:pt x="188" y="309"/>
                  <a:pt x="188" y="309"/>
                  <a:pt x="188" y="309"/>
                </a:cubicBezTo>
                <a:cubicBezTo>
                  <a:pt x="188" y="308"/>
                  <a:pt x="188" y="308"/>
                  <a:pt x="188" y="308"/>
                </a:cubicBezTo>
                <a:cubicBezTo>
                  <a:pt x="189" y="308"/>
                  <a:pt x="189" y="308"/>
                  <a:pt x="189" y="308"/>
                </a:cubicBezTo>
                <a:cubicBezTo>
                  <a:pt x="190" y="307"/>
                  <a:pt x="190" y="307"/>
                  <a:pt x="190" y="307"/>
                </a:cubicBezTo>
                <a:cubicBezTo>
                  <a:pt x="191" y="306"/>
                  <a:pt x="191" y="306"/>
                  <a:pt x="191" y="306"/>
                </a:cubicBezTo>
                <a:cubicBezTo>
                  <a:pt x="192" y="306"/>
                  <a:pt x="192" y="306"/>
                  <a:pt x="192" y="306"/>
                </a:cubicBezTo>
                <a:cubicBezTo>
                  <a:pt x="192" y="305"/>
                  <a:pt x="192" y="305"/>
                  <a:pt x="192" y="305"/>
                </a:cubicBezTo>
                <a:cubicBezTo>
                  <a:pt x="194" y="304"/>
                  <a:pt x="195" y="303"/>
                  <a:pt x="197" y="303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3"/>
                  <a:pt x="199" y="303"/>
                  <a:pt x="199" y="303"/>
                </a:cubicBezTo>
                <a:cubicBezTo>
                  <a:pt x="200" y="304"/>
                  <a:pt x="200" y="304"/>
                  <a:pt x="200" y="304"/>
                </a:cubicBezTo>
                <a:cubicBezTo>
                  <a:pt x="200" y="304"/>
                  <a:pt x="200" y="304"/>
                  <a:pt x="200" y="304"/>
                </a:cubicBezTo>
                <a:cubicBezTo>
                  <a:pt x="201" y="304"/>
                  <a:pt x="201" y="304"/>
                  <a:pt x="201" y="304"/>
                </a:cubicBezTo>
                <a:cubicBezTo>
                  <a:pt x="202" y="305"/>
                  <a:pt x="202" y="305"/>
                  <a:pt x="202" y="305"/>
                </a:cubicBezTo>
                <a:cubicBezTo>
                  <a:pt x="203" y="304"/>
                  <a:pt x="203" y="304"/>
                  <a:pt x="203" y="304"/>
                </a:cubicBezTo>
                <a:cubicBezTo>
                  <a:pt x="203" y="303"/>
                  <a:pt x="203" y="303"/>
                  <a:pt x="203" y="303"/>
                </a:cubicBezTo>
                <a:cubicBezTo>
                  <a:pt x="203" y="302"/>
                  <a:pt x="203" y="302"/>
                  <a:pt x="203" y="302"/>
                </a:cubicBezTo>
                <a:cubicBezTo>
                  <a:pt x="203" y="303"/>
                  <a:pt x="203" y="303"/>
                  <a:pt x="203" y="303"/>
                </a:cubicBezTo>
                <a:cubicBezTo>
                  <a:pt x="203" y="304"/>
                  <a:pt x="203" y="304"/>
                  <a:pt x="203" y="304"/>
                </a:cubicBezTo>
                <a:cubicBezTo>
                  <a:pt x="204" y="304"/>
                  <a:pt x="204" y="304"/>
                  <a:pt x="204" y="304"/>
                </a:cubicBezTo>
                <a:cubicBezTo>
                  <a:pt x="205" y="304"/>
                  <a:pt x="205" y="304"/>
                  <a:pt x="205" y="304"/>
                </a:cubicBezTo>
                <a:cubicBezTo>
                  <a:pt x="205" y="304"/>
                  <a:pt x="205" y="304"/>
                  <a:pt x="205" y="304"/>
                </a:cubicBezTo>
                <a:cubicBezTo>
                  <a:pt x="205" y="304"/>
                  <a:pt x="205" y="304"/>
                  <a:pt x="205" y="304"/>
                </a:cubicBezTo>
                <a:cubicBezTo>
                  <a:pt x="205" y="303"/>
                  <a:pt x="205" y="303"/>
                  <a:pt x="205" y="303"/>
                </a:cubicBezTo>
                <a:cubicBezTo>
                  <a:pt x="206" y="303"/>
                  <a:pt x="206" y="303"/>
                  <a:pt x="206" y="303"/>
                </a:cubicBezTo>
                <a:cubicBezTo>
                  <a:pt x="206" y="304"/>
                  <a:pt x="206" y="304"/>
                  <a:pt x="206" y="304"/>
                </a:cubicBezTo>
                <a:cubicBezTo>
                  <a:pt x="205" y="304"/>
                  <a:pt x="205" y="304"/>
                  <a:pt x="205" y="304"/>
                </a:cubicBezTo>
                <a:cubicBezTo>
                  <a:pt x="205" y="304"/>
                  <a:pt x="205" y="304"/>
                  <a:pt x="205" y="304"/>
                </a:cubicBezTo>
                <a:cubicBezTo>
                  <a:pt x="205" y="305"/>
                  <a:pt x="205" y="305"/>
                  <a:pt x="205" y="305"/>
                </a:cubicBezTo>
                <a:cubicBezTo>
                  <a:pt x="206" y="305"/>
                  <a:pt x="206" y="305"/>
                  <a:pt x="206" y="305"/>
                </a:cubicBezTo>
                <a:cubicBezTo>
                  <a:pt x="207" y="305"/>
                  <a:pt x="207" y="305"/>
                  <a:pt x="207" y="305"/>
                </a:cubicBezTo>
                <a:cubicBezTo>
                  <a:pt x="208" y="305"/>
                  <a:pt x="208" y="305"/>
                  <a:pt x="208" y="305"/>
                </a:cubicBezTo>
                <a:cubicBezTo>
                  <a:pt x="208" y="306"/>
                  <a:pt x="208" y="306"/>
                  <a:pt x="208" y="306"/>
                </a:cubicBezTo>
                <a:cubicBezTo>
                  <a:pt x="209" y="306"/>
                  <a:pt x="209" y="306"/>
                  <a:pt x="209" y="306"/>
                </a:cubicBezTo>
                <a:cubicBezTo>
                  <a:pt x="210" y="307"/>
                  <a:pt x="210" y="307"/>
                  <a:pt x="210" y="307"/>
                </a:cubicBezTo>
                <a:cubicBezTo>
                  <a:pt x="211" y="307"/>
                  <a:pt x="211" y="307"/>
                  <a:pt x="211" y="307"/>
                </a:cubicBezTo>
                <a:cubicBezTo>
                  <a:pt x="211" y="307"/>
                  <a:pt x="211" y="307"/>
                  <a:pt x="211" y="307"/>
                </a:cubicBezTo>
                <a:cubicBezTo>
                  <a:pt x="212" y="308"/>
                  <a:pt x="212" y="308"/>
                  <a:pt x="212" y="308"/>
                </a:cubicBezTo>
                <a:cubicBezTo>
                  <a:pt x="213" y="308"/>
                  <a:pt x="213" y="308"/>
                  <a:pt x="213" y="308"/>
                </a:cubicBezTo>
                <a:cubicBezTo>
                  <a:pt x="214" y="308"/>
                  <a:pt x="214" y="308"/>
                  <a:pt x="214" y="308"/>
                </a:cubicBezTo>
                <a:cubicBezTo>
                  <a:pt x="215" y="308"/>
                  <a:pt x="215" y="308"/>
                  <a:pt x="215" y="308"/>
                </a:cubicBezTo>
                <a:cubicBezTo>
                  <a:pt x="216" y="308"/>
                  <a:pt x="216" y="308"/>
                  <a:pt x="216" y="308"/>
                </a:cubicBezTo>
                <a:cubicBezTo>
                  <a:pt x="217" y="308"/>
                  <a:pt x="217" y="308"/>
                  <a:pt x="217" y="308"/>
                </a:cubicBezTo>
                <a:cubicBezTo>
                  <a:pt x="218" y="307"/>
                  <a:pt x="218" y="307"/>
                  <a:pt x="218" y="307"/>
                </a:cubicBezTo>
                <a:cubicBezTo>
                  <a:pt x="219" y="307"/>
                  <a:pt x="219" y="307"/>
                  <a:pt x="219" y="307"/>
                </a:cubicBezTo>
                <a:cubicBezTo>
                  <a:pt x="219" y="307"/>
                  <a:pt x="219" y="307"/>
                  <a:pt x="219" y="307"/>
                </a:cubicBezTo>
                <a:cubicBezTo>
                  <a:pt x="219" y="306"/>
                  <a:pt x="219" y="306"/>
                  <a:pt x="219" y="306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2" y="304"/>
                  <a:pt x="222" y="304"/>
                  <a:pt x="222" y="304"/>
                </a:cubicBezTo>
                <a:cubicBezTo>
                  <a:pt x="222" y="303"/>
                  <a:pt x="222" y="303"/>
                  <a:pt x="222" y="303"/>
                </a:cubicBezTo>
                <a:cubicBezTo>
                  <a:pt x="223" y="303"/>
                  <a:pt x="223" y="303"/>
                  <a:pt x="223" y="303"/>
                </a:cubicBezTo>
                <a:cubicBezTo>
                  <a:pt x="223" y="302"/>
                  <a:pt x="223" y="302"/>
                  <a:pt x="223" y="302"/>
                </a:cubicBezTo>
                <a:cubicBezTo>
                  <a:pt x="224" y="301"/>
                  <a:pt x="224" y="301"/>
                  <a:pt x="224" y="301"/>
                </a:cubicBezTo>
                <a:cubicBezTo>
                  <a:pt x="225" y="301"/>
                  <a:pt x="225" y="301"/>
                  <a:pt x="225" y="301"/>
                </a:cubicBezTo>
                <a:cubicBezTo>
                  <a:pt x="226" y="301"/>
                  <a:pt x="226" y="301"/>
                  <a:pt x="226" y="301"/>
                </a:cubicBezTo>
                <a:cubicBezTo>
                  <a:pt x="226" y="300"/>
                  <a:pt x="226" y="300"/>
                  <a:pt x="226" y="300"/>
                </a:cubicBezTo>
                <a:cubicBezTo>
                  <a:pt x="227" y="300"/>
                  <a:pt x="227" y="300"/>
                  <a:pt x="227" y="300"/>
                </a:cubicBezTo>
                <a:cubicBezTo>
                  <a:pt x="228" y="300"/>
                  <a:pt x="228" y="300"/>
                  <a:pt x="228" y="300"/>
                </a:cubicBezTo>
                <a:cubicBezTo>
                  <a:pt x="229" y="300"/>
                  <a:pt x="229" y="300"/>
                  <a:pt x="229" y="300"/>
                </a:cubicBezTo>
                <a:cubicBezTo>
                  <a:pt x="230" y="299"/>
                  <a:pt x="230" y="299"/>
                  <a:pt x="230" y="299"/>
                </a:cubicBezTo>
                <a:cubicBezTo>
                  <a:pt x="230" y="299"/>
                  <a:pt x="230" y="299"/>
                  <a:pt x="230" y="299"/>
                </a:cubicBezTo>
                <a:cubicBezTo>
                  <a:pt x="231" y="299"/>
                  <a:pt x="231" y="299"/>
                  <a:pt x="231" y="299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33" y="297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4" y="295"/>
                  <a:pt x="234" y="295"/>
                  <a:pt x="234" y="295"/>
                </a:cubicBezTo>
                <a:cubicBezTo>
                  <a:pt x="235" y="295"/>
                  <a:pt x="235" y="295"/>
                  <a:pt x="235" y="295"/>
                </a:cubicBezTo>
                <a:cubicBezTo>
                  <a:pt x="235" y="294"/>
                  <a:pt x="235" y="294"/>
                  <a:pt x="235" y="294"/>
                </a:cubicBezTo>
                <a:cubicBezTo>
                  <a:pt x="235" y="294"/>
                  <a:pt x="235" y="294"/>
                  <a:pt x="235" y="294"/>
                </a:cubicBezTo>
                <a:cubicBezTo>
                  <a:pt x="236" y="293"/>
                  <a:pt x="236" y="293"/>
                  <a:pt x="236" y="293"/>
                </a:cubicBezTo>
                <a:cubicBezTo>
                  <a:pt x="237" y="293"/>
                  <a:pt x="237" y="293"/>
                  <a:pt x="237" y="293"/>
                </a:cubicBezTo>
                <a:cubicBezTo>
                  <a:pt x="238" y="292"/>
                  <a:pt x="238" y="292"/>
                  <a:pt x="238" y="292"/>
                </a:cubicBezTo>
                <a:cubicBezTo>
                  <a:pt x="238" y="293"/>
                  <a:pt x="238" y="293"/>
                  <a:pt x="238" y="293"/>
                </a:cubicBezTo>
                <a:cubicBezTo>
                  <a:pt x="239" y="293"/>
                  <a:pt x="239" y="293"/>
                  <a:pt x="239" y="293"/>
                </a:cubicBezTo>
                <a:cubicBezTo>
                  <a:pt x="240" y="293"/>
                  <a:pt x="240" y="293"/>
                  <a:pt x="240" y="293"/>
                </a:cubicBezTo>
                <a:cubicBezTo>
                  <a:pt x="241" y="294"/>
                  <a:pt x="241" y="294"/>
                  <a:pt x="241" y="294"/>
                </a:cubicBezTo>
                <a:cubicBezTo>
                  <a:pt x="242" y="294"/>
                  <a:pt x="242" y="294"/>
                  <a:pt x="242" y="294"/>
                </a:cubicBezTo>
                <a:cubicBezTo>
                  <a:pt x="243" y="294"/>
                  <a:pt x="243" y="294"/>
                  <a:pt x="243" y="294"/>
                </a:cubicBezTo>
                <a:cubicBezTo>
                  <a:pt x="244" y="295"/>
                  <a:pt x="244" y="295"/>
                  <a:pt x="244" y="295"/>
                </a:cubicBezTo>
                <a:cubicBezTo>
                  <a:pt x="244" y="295"/>
                  <a:pt x="244" y="295"/>
                  <a:pt x="244" y="295"/>
                </a:cubicBezTo>
                <a:cubicBezTo>
                  <a:pt x="245" y="296"/>
                  <a:pt x="245" y="296"/>
                  <a:pt x="245" y="296"/>
                </a:cubicBezTo>
                <a:cubicBezTo>
                  <a:pt x="246" y="296"/>
                  <a:pt x="246" y="296"/>
                  <a:pt x="246" y="296"/>
                </a:cubicBezTo>
                <a:cubicBezTo>
                  <a:pt x="247" y="296"/>
                  <a:pt x="247" y="296"/>
                  <a:pt x="247" y="296"/>
                </a:cubicBezTo>
                <a:cubicBezTo>
                  <a:pt x="247" y="297"/>
                  <a:pt x="247" y="297"/>
                  <a:pt x="247" y="297"/>
                </a:cubicBezTo>
                <a:cubicBezTo>
                  <a:pt x="248" y="297"/>
                  <a:pt x="248" y="297"/>
                  <a:pt x="248" y="297"/>
                </a:cubicBezTo>
                <a:cubicBezTo>
                  <a:pt x="248" y="297"/>
                  <a:pt x="248" y="297"/>
                  <a:pt x="248" y="297"/>
                </a:cubicBezTo>
                <a:cubicBezTo>
                  <a:pt x="249" y="297"/>
                  <a:pt x="249" y="297"/>
                  <a:pt x="249" y="297"/>
                </a:cubicBezTo>
                <a:cubicBezTo>
                  <a:pt x="249" y="298"/>
                  <a:pt x="249" y="298"/>
                  <a:pt x="249" y="298"/>
                </a:cubicBezTo>
                <a:cubicBezTo>
                  <a:pt x="250" y="298"/>
                  <a:pt x="250" y="298"/>
                  <a:pt x="250" y="298"/>
                </a:cubicBezTo>
                <a:cubicBezTo>
                  <a:pt x="250" y="299"/>
                  <a:pt x="250" y="299"/>
                  <a:pt x="250" y="299"/>
                </a:cubicBezTo>
                <a:cubicBezTo>
                  <a:pt x="250" y="300"/>
                  <a:pt x="250" y="300"/>
                  <a:pt x="250" y="300"/>
                </a:cubicBezTo>
                <a:cubicBezTo>
                  <a:pt x="251" y="300"/>
                  <a:pt x="251" y="300"/>
                  <a:pt x="251" y="300"/>
                </a:cubicBezTo>
                <a:cubicBezTo>
                  <a:pt x="251" y="301"/>
                  <a:pt x="251" y="301"/>
                  <a:pt x="251" y="301"/>
                </a:cubicBezTo>
                <a:cubicBezTo>
                  <a:pt x="251" y="302"/>
                  <a:pt x="251" y="302"/>
                  <a:pt x="251" y="302"/>
                </a:cubicBezTo>
                <a:cubicBezTo>
                  <a:pt x="251" y="303"/>
                  <a:pt x="251" y="303"/>
                  <a:pt x="251" y="303"/>
                </a:cubicBezTo>
                <a:cubicBezTo>
                  <a:pt x="251" y="304"/>
                  <a:pt x="251" y="304"/>
                  <a:pt x="251" y="304"/>
                </a:cubicBezTo>
                <a:cubicBezTo>
                  <a:pt x="254" y="307"/>
                  <a:pt x="252" y="307"/>
                  <a:pt x="253" y="310"/>
                </a:cubicBezTo>
                <a:cubicBezTo>
                  <a:pt x="254" y="310"/>
                  <a:pt x="254" y="310"/>
                  <a:pt x="254" y="310"/>
                </a:cubicBezTo>
                <a:cubicBezTo>
                  <a:pt x="254" y="310"/>
                  <a:pt x="254" y="310"/>
                  <a:pt x="254" y="310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5" y="312"/>
                  <a:pt x="255" y="312"/>
                  <a:pt x="255" y="312"/>
                </a:cubicBezTo>
                <a:cubicBezTo>
                  <a:pt x="256" y="312"/>
                  <a:pt x="256" y="312"/>
                  <a:pt x="256" y="312"/>
                </a:cubicBezTo>
                <a:cubicBezTo>
                  <a:pt x="257" y="313"/>
                  <a:pt x="257" y="313"/>
                  <a:pt x="257" y="313"/>
                </a:cubicBezTo>
                <a:cubicBezTo>
                  <a:pt x="257" y="313"/>
                  <a:pt x="257" y="313"/>
                  <a:pt x="257" y="313"/>
                </a:cubicBezTo>
                <a:cubicBezTo>
                  <a:pt x="258" y="314"/>
                  <a:pt x="258" y="314"/>
                  <a:pt x="258" y="314"/>
                </a:cubicBezTo>
                <a:cubicBezTo>
                  <a:pt x="258" y="315"/>
                  <a:pt x="258" y="315"/>
                  <a:pt x="258" y="315"/>
                </a:cubicBezTo>
                <a:cubicBezTo>
                  <a:pt x="258" y="316"/>
                  <a:pt x="258" y="316"/>
                  <a:pt x="258" y="316"/>
                </a:cubicBezTo>
                <a:cubicBezTo>
                  <a:pt x="259" y="316"/>
                  <a:pt x="259" y="316"/>
                  <a:pt x="259" y="316"/>
                </a:cubicBezTo>
                <a:cubicBezTo>
                  <a:pt x="260" y="316"/>
                  <a:pt x="260" y="316"/>
                  <a:pt x="260" y="316"/>
                </a:cubicBezTo>
                <a:cubicBezTo>
                  <a:pt x="261" y="316"/>
                  <a:pt x="261" y="316"/>
                  <a:pt x="261" y="316"/>
                </a:cubicBezTo>
                <a:cubicBezTo>
                  <a:pt x="261" y="317"/>
                  <a:pt x="261" y="317"/>
                  <a:pt x="261" y="317"/>
                </a:cubicBezTo>
                <a:cubicBezTo>
                  <a:pt x="262" y="317"/>
                  <a:pt x="262" y="317"/>
                  <a:pt x="262" y="317"/>
                </a:cubicBezTo>
                <a:cubicBezTo>
                  <a:pt x="263" y="318"/>
                  <a:pt x="263" y="318"/>
                  <a:pt x="263" y="318"/>
                </a:cubicBezTo>
                <a:cubicBezTo>
                  <a:pt x="263" y="319"/>
                  <a:pt x="263" y="319"/>
                  <a:pt x="263" y="319"/>
                </a:cubicBezTo>
                <a:cubicBezTo>
                  <a:pt x="264" y="320"/>
                  <a:pt x="264" y="320"/>
                  <a:pt x="264" y="320"/>
                </a:cubicBezTo>
                <a:cubicBezTo>
                  <a:pt x="264" y="320"/>
                  <a:pt x="264" y="320"/>
                  <a:pt x="264" y="320"/>
                </a:cubicBezTo>
                <a:cubicBezTo>
                  <a:pt x="264" y="320"/>
                  <a:pt x="264" y="320"/>
                  <a:pt x="264" y="320"/>
                </a:cubicBezTo>
                <a:cubicBezTo>
                  <a:pt x="265" y="320"/>
                  <a:pt x="265" y="320"/>
                  <a:pt x="265" y="320"/>
                </a:cubicBezTo>
                <a:cubicBezTo>
                  <a:pt x="266" y="321"/>
                  <a:pt x="266" y="321"/>
                  <a:pt x="266" y="321"/>
                </a:cubicBezTo>
                <a:cubicBezTo>
                  <a:pt x="267" y="322"/>
                  <a:pt x="267" y="322"/>
                  <a:pt x="267" y="322"/>
                </a:cubicBezTo>
                <a:cubicBezTo>
                  <a:pt x="267" y="323"/>
                  <a:pt x="267" y="323"/>
                  <a:pt x="267" y="323"/>
                </a:cubicBezTo>
                <a:cubicBezTo>
                  <a:pt x="268" y="324"/>
                  <a:pt x="268" y="324"/>
                  <a:pt x="268" y="324"/>
                </a:cubicBezTo>
                <a:cubicBezTo>
                  <a:pt x="268" y="324"/>
                  <a:pt x="268" y="324"/>
                  <a:pt x="268" y="324"/>
                </a:cubicBezTo>
                <a:cubicBezTo>
                  <a:pt x="269" y="324"/>
                  <a:pt x="269" y="324"/>
                  <a:pt x="269" y="324"/>
                </a:cubicBezTo>
                <a:cubicBezTo>
                  <a:pt x="270" y="325"/>
                  <a:pt x="270" y="325"/>
                  <a:pt x="270" y="325"/>
                </a:cubicBezTo>
                <a:cubicBezTo>
                  <a:pt x="272" y="329"/>
                  <a:pt x="274" y="326"/>
                  <a:pt x="275" y="330"/>
                </a:cubicBezTo>
                <a:cubicBezTo>
                  <a:pt x="277" y="328"/>
                  <a:pt x="277" y="329"/>
                  <a:pt x="279" y="330"/>
                </a:cubicBezTo>
                <a:cubicBezTo>
                  <a:pt x="280" y="330"/>
                  <a:pt x="280" y="330"/>
                  <a:pt x="280" y="330"/>
                </a:cubicBezTo>
                <a:cubicBezTo>
                  <a:pt x="281" y="330"/>
                  <a:pt x="281" y="330"/>
                  <a:pt x="281" y="330"/>
                </a:cubicBezTo>
                <a:cubicBezTo>
                  <a:pt x="281" y="330"/>
                  <a:pt x="281" y="330"/>
                  <a:pt x="281" y="330"/>
                </a:cubicBezTo>
                <a:cubicBezTo>
                  <a:pt x="281" y="330"/>
                  <a:pt x="281" y="330"/>
                  <a:pt x="281" y="330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2" y="332"/>
                  <a:pt x="282" y="332"/>
                  <a:pt x="282" y="332"/>
                </a:cubicBezTo>
                <a:cubicBezTo>
                  <a:pt x="282" y="332"/>
                  <a:pt x="282" y="332"/>
                  <a:pt x="282" y="332"/>
                </a:cubicBezTo>
                <a:cubicBezTo>
                  <a:pt x="283" y="333"/>
                  <a:pt x="283" y="333"/>
                  <a:pt x="283" y="333"/>
                </a:cubicBezTo>
                <a:cubicBezTo>
                  <a:pt x="283" y="334"/>
                  <a:pt x="283" y="334"/>
                  <a:pt x="283" y="334"/>
                </a:cubicBezTo>
                <a:cubicBezTo>
                  <a:pt x="284" y="334"/>
                  <a:pt x="284" y="334"/>
                  <a:pt x="284" y="334"/>
                </a:cubicBezTo>
                <a:cubicBezTo>
                  <a:pt x="284" y="335"/>
                  <a:pt x="284" y="335"/>
                  <a:pt x="284" y="335"/>
                </a:cubicBezTo>
                <a:cubicBezTo>
                  <a:pt x="285" y="335"/>
                  <a:pt x="285" y="335"/>
                  <a:pt x="285" y="335"/>
                </a:cubicBezTo>
                <a:cubicBezTo>
                  <a:pt x="286" y="335"/>
                  <a:pt x="286" y="335"/>
                  <a:pt x="286" y="335"/>
                </a:cubicBezTo>
                <a:cubicBezTo>
                  <a:pt x="287" y="336"/>
                  <a:pt x="287" y="336"/>
                  <a:pt x="287" y="336"/>
                </a:cubicBezTo>
                <a:cubicBezTo>
                  <a:pt x="287" y="337"/>
                  <a:pt x="287" y="337"/>
                  <a:pt x="287" y="337"/>
                </a:cubicBezTo>
                <a:cubicBezTo>
                  <a:pt x="286" y="338"/>
                  <a:pt x="286" y="338"/>
                  <a:pt x="286" y="338"/>
                </a:cubicBezTo>
                <a:cubicBezTo>
                  <a:pt x="287" y="337"/>
                  <a:pt x="287" y="337"/>
                  <a:pt x="287" y="337"/>
                </a:cubicBezTo>
                <a:cubicBezTo>
                  <a:pt x="288" y="337"/>
                  <a:pt x="288" y="337"/>
                  <a:pt x="288" y="337"/>
                </a:cubicBezTo>
                <a:cubicBezTo>
                  <a:pt x="289" y="337"/>
                  <a:pt x="289" y="337"/>
                  <a:pt x="289" y="337"/>
                </a:cubicBezTo>
                <a:cubicBezTo>
                  <a:pt x="290" y="336"/>
                  <a:pt x="290" y="336"/>
                  <a:pt x="290" y="336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1" y="338"/>
                  <a:pt x="291" y="338"/>
                  <a:pt x="291" y="338"/>
                </a:cubicBezTo>
                <a:cubicBezTo>
                  <a:pt x="292" y="339"/>
                  <a:pt x="292" y="339"/>
                  <a:pt x="292" y="339"/>
                </a:cubicBezTo>
                <a:cubicBezTo>
                  <a:pt x="292" y="340"/>
                  <a:pt x="292" y="340"/>
                  <a:pt x="292" y="340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92" y="342"/>
                  <a:pt x="292" y="342"/>
                  <a:pt x="292" y="342"/>
                </a:cubicBezTo>
                <a:cubicBezTo>
                  <a:pt x="293" y="342"/>
                  <a:pt x="293" y="342"/>
                  <a:pt x="293" y="342"/>
                </a:cubicBezTo>
                <a:cubicBezTo>
                  <a:pt x="293" y="343"/>
                  <a:pt x="293" y="343"/>
                  <a:pt x="293" y="343"/>
                </a:cubicBezTo>
                <a:cubicBezTo>
                  <a:pt x="294" y="343"/>
                  <a:pt x="294" y="343"/>
                  <a:pt x="294" y="343"/>
                </a:cubicBezTo>
                <a:cubicBezTo>
                  <a:pt x="295" y="344"/>
                  <a:pt x="295" y="344"/>
                  <a:pt x="295" y="344"/>
                </a:cubicBezTo>
                <a:cubicBezTo>
                  <a:pt x="296" y="344"/>
                  <a:pt x="296" y="344"/>
                  <a:pt x="296" y="344"/>
                </a:cubicBezTo>
                <a:cubicBezTo>
                  <a:pt x="296" y="344"/>
                  <a:pt x="296" y="344"/>
                  <a:pt x="296" y="344"/>
                </a:cubicBezTo>
                <a:cubicBezTo>
                  <a:pt x="297" y="343"/>
                  <a:pt x="297" y="343"/>
                  <a:pt x="297" y="343"/>
                </a:cubicBezTo>
                <a:cubicBezTo>
                  <a:pt x="298" y="344"/>
                  <a:pt x="298" y="344"/>
                  <a:pt x="298" y="344"/>
                </a:cubicBezTo>
                <a:cubicBezTo>
                  <a:pt x="298" y="344"/>
                  <a:pt x="298" y="344"/>
                  <a:pt x="298" y="344"/>
                </a:cubicBezTo>
                <a:cubicBezTo>
                  <a:pt x="299" y="345"/>
                  <a:pt x="299" y="345"/>
                  <a:pt x="299" y="345"/>
                </a:cubicBezTo>
                <a:cubicBezTo>
                  <a:pt x="299" y="346"/>
                  <a:pt x="299" y="346"/>
                  <a:pt x="299" y="346"/>
                </a:cubicBezTo>
                <a:cubicBezTo>
                  <a:pt x="299" y="347"/>
                  <a:pt x="299" y="347"/>
                  <a:pt x="299" y="347"/>
                </a:cubicBezTo>
                <a:cubicBezTo>
                  <a:pt x="299" y="349"/>
                  <a:pt x="300" y="350"/>
                  <a:pt x="301" y="352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302" y="355"/>
                  <a:pt x="302" y="355"/>
                  <a:pt x="302" y="355"/>
                </a:cubicBezTo>
                <a:cubicBezTo>
                  <a:pt x="302" y="356"/>
                  <a:pt x="302" y="356"/>
                  <a:pt x="302" y="356"/>
                </a:cubicBezTo>
                <a:cubicBezTo>
                  <a:pt x="302" y="356"/>
                  <a:pt x="302" y="356"/>
                  <a:pt x="302" y="356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8"/>
                  <a:pt x="303" y="358"/>
                  <a:pt x="303" y="358"/>
                </a:cubicBezTo>
                <a:cubicBezTo>
                  <a:pt x="302" y="359"/>
                  <a:pt x="302" y="359"/>
                  <a:pt x="302" y="359"/>
                </a:cubicBezTo>
                <a:cubicBezTo>
                  <a:pt x="302" y="359"/>
                  <a:pt x="302" y="359"/>
                  <a:pt x="302" y="359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0" y="361"/>
                  <a:pt x="300" y="361"/>
                  <a:pt x="300" y="361"/>
                </a:cubicBezTo>
                <a:cubicBezTo>
                  <a:pt x="301" y="362"/>
                  <a:pt x="301" y="362"/>
                  <a:pt x="301" y="362"/>
                </a:cubicBezTo>
                <a:cubicBezTo>
                  <a:pt x="301" y="362"/>
                  <a:pt x="301" y="362"/>
                  <a:pt x="301" y="362"/>
                </a:cubicBezTo>
                <a:cubicBezTo>
                  <a:pt x="300" y="363"/>
                  <a:pt x="300" y="363"/>
                  <a:pt x="300" y="363"/>
                </a:cubicBezTo>
                <a:cubicBezTo>
                  <a:pt x="300" y="364"/>
                  <a:pt x="300" y="364"/>
                  <a:pt x="300" y="364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8" y="366"/>
                  <a:pt x="298" y="366"/>
                  <a:pt x="298" y="366"/>
                </a:cubicBezTo>
                <a:cubicBezTo>
                  <a:pt x="298" y="367"/>
                  <a:pt x="298" y="367"/>
                  <a:pt x="298" y="367"/>
                </a:cubicBezTo>
                <a:cubicBezTo>
                  <a:pt x="298" y="368"/>
                  <a:pt x="298" y="368"/>
                  <a:pt x="298" y="368"/>
                </a:cubicBezTo>
                <a:cubicBezTo>
                  <a:pt x="299" y="369"/>
                  <a:pt x="299" y="369"/>
                  <a:pt x="299" y="369"/>
                </a:cubicBezTo>
                <a:cubicBezTo>
                  <a:pt x="300" y="369"/>
                  <a:pt x="300" y="369"/>
                  <a:pt x="300" y="369"/>
                </a:cubicBezTo>
                <a:cubicBezTo>
                  <a:pt x="301" y="369"/>
                  <a:pt x="301" y="369"/>
                  <a:pt x="301" y="369"/>
                </a:cubicBezTo>
                <a:cubicBezTo>
                  <a:pt x="302" y="369"/>
                  <a:pt x="302" y="369"/>
                  <a:pt x="302" y="369"/>
                </a:cubicBezTo>
                <a:cubicBezTo>
                  <a:pt x="303" y="368"/>
                  <a:pt x="303" y="368"/>
                  <a:pt x="303" y="368"/>
                </a:cubicBezTo>
                <a:cubicBezTo>
                  <a:pt x="303" y="367"/>
                  <a:pt x="303" y="367"/>
                  <a:pt x="303" y="367"/>
                </a:cubicBezTo>
                <a:cubicBezTo>
                  <a:pt x="303" y="366"/>
                  <a:pt x="303" y="366"/>
                  <a:pt x="303" y="366"/>
                </a:cubicBezTo>
                <a:cubicBezTo>
                  <a:pt x="304" y="365"/>
                  <a:pt x="304" y="365"/>
                  <a:pt x="304" y="365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306" y="364"/>
                  <a:pt x="306" y="364"/>
                  <a:pt x="306" y="364"/>
                </a:cubicBezTo>
                <a:cubicBezTo>
                  <a:pt x="306" y="363"/>
                  <a:pt x="306" y="363"/>
                  <a:pt x="306" y="363"/>
                </a:cubicBezTo>
                <a:cubicBezTo>
                  <a:pt x="306" y="362"/>
                  <a:pt x="306" y="362"/>
                  <a:pt x="306" y="362"/>
                </a:cubicBezTo>
                <a:cubicBezTo>
                  <a:pt x="306" y="361"/>
                  <a:pt x="306" y="361"/>
                  <a:pt x="306" y="361"/>
                </a:cubicBezTo>
                <a:cubicBezTo>
                  <a:pt x="306" y="360"/>
                  <a:pt x="306" y="360"/>
                  <a:pt x="306" y="360"/>
                </a:cubicBezTo>
                <a:cubicBezTo>
                  <a:pt x="306" y="359"/>
                  <a:pt x="306" y="359"/>
                  <a:pt x="306" y="359"/>
                </a:cubicBezTo>
                <a:cubicBezTo>
                  <a:pt x="307" y="358"/>
                  <a:pt x="307" y="358"/>
                  <a:pt x="307" y="358"/>
                </a:cubicBezTo>
                <a:cubicBezTo>
                  <a:pt x="308" y="358"/>
                  <a:pt x="308" y="358"/>
                  <a:pt x="308" y="358"/>
                </a:cubicBezTo>
                <a:cubicBezTo>
                  <a:pt x="309" y="357"/>
                  <a:pt x="309" y="357"/>
                  <a:pt x="309" y="357"/>
                </a:cubicBezTo>
                <a:cubicBezTo>
                  <a:pt x="310" y="357"/>
                  <a:pt x="310" y="357"/>
                  <a:pt x="310" y="357"/>
                </a:cubicBezTo>
                <a:cubicBezTo>
                  <a:pt x="311" y="357"/>
                  <a:pt x="311" y="357"/>
                  <a:pt x="311" y="357"/>
                </a:cubicBezTo>
                <a:cubicBezTo>
                  <a:pt x="311" y="357"/>
                  <a:pt x="311" y="357"/>
                  <a:pt x="311" y="357"/>
                </a:cubicBezTo>
                <a:cubicBezTo>
                  <a:pt x="312" y="356"/>
                  <a:pt x="312" y="356"/>
                  <a:pt x="312" y="356"/>
                </a:cubicBezTo>
                <a:cubicBezTo>
                  <a:pt x="311" y="355"/>
                  <a:pt x="311" y="355"/>
                  <a:pt x="311" y="355"/>
                </a:cubicBezTo>
                <a:cubicBezTo>
                  <a:pt x="311" y="354"/>
                  <a:pt x="311" y="354"/>
                  <a:pt x="311" y="354"/>
                </a:cubicBezTo>
                <a:cubicBezTo>
                  <a:pt x="311" y="353"/>
                  <a:pt x="311" y="353"/>
                  <a:pt x="311" y="353"/>
                </a:cubicBezTo>
                <a:cubicBezTo>
                  <a:pt x="311" y="352"/>
                  <a:pt x="311" y="352"/>
                  <a:pt x="311" y="352"/>
                </a:cubicBezTo>
                <a:cubicBezTo>
                  <a:pt x="311" y="351"/>
                  <a:pt x="311" y="351"/>
                  <a:pt x="311" y="351"/>
                </a:cubicBezTo>
                <a:cubicBezTo>
                  <a:pt x="310" y="350"/>
                  <a:pt x="310" y="350"/>
                  <a:pt x="310" y="350"/>
                </a:cubicBezTo>
                <a:cubicBezTo>
                  <a:pt x="309" y="350"/>
                  <a:pt x="309" y="350"/>
                  <a:pt x="309" y="350"/>
                </a:cubicBezTo>
                <a:cubicBezTo>
                  <a:pt x="309" y="350"/>
                  <a:pt x="309" y="350"/>
                  <a:pt x="309" y="350"/>
                </a:cubicBezTo>
                <a:cubicBezTo>
                  <a:pt x="308" y="349"/>
                  <a:pt x="308" y="349"/>
                  <a:pt x="308" y="349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6" y="348"/>
                  <a:pt x="306" y="348"/>
                  <a:pt x="306" y="34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7" y="343"/>
                  <a:pt x="307" y="343"/>
                  <a:pt x="307" y="343"/>
                </a:cubicBezTo>
                <a:cubicBezTo>
                  <a:pt x="307" y="343"/>
                  <a:pt x="307" y="343"/>
                  <a:pt x="307" y="343"/>
                </a:cubicBezTo>
                <a:cubicBezTo>
                  <a:pt x="307" y="342"/>
                  <a:pt x="307" y="342"/>
                  <a:pt x="307" y="342"/>
                </a:cubicBezTo>
                <a:cubicBezTo>
                  <a:pt x="307" y="342"/>
                  <a:pt x="307" y="342"/>
                  <a:pt x="307" y="342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0"/>
                  <a:pt x="308" y="340"/>
                  <a:pt x="308" y="340"/>
                </a:cubicBezTo>
                <a:cubicBezTo>
                  <a:pt x="309" y="339"/>
                  <a:pt x="309" y="339"/>
                  <a:pt x="309" y="339"/>
                </a:cubicBezTo>
                <a:cubicBezTo>
                  <a:pt x="310" y="338"/>
                  <a:pt x="310" y="338"/>
                  <a:pt x="310" y="338"/>
                </a:cubicBezTo>
                <a:cubicBezTo>
                  <a:pt x="311" y="338"/>
                  <a:pt x="311" y="338"/>
                  <a:pt x="311" y="338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12" y="339"/>
                  <a:pt x="312" y="339"/>
                  <a:pt x="312" y="339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12" y="339"/>
                  <a:pt x="312" y="339"/>
                  <a:pt x="312" y="339"/>
                </a:cubicBezTo>
                <a:cubicBezTo>
                  <a:pt x="312" y="339"/>
                  <a:pt x="312" y="339"/>
                  <a:pt x="312" y="339"/>
                </a:cubicBezTo>
                <a:cubicBezTo>
                  <a:pt x="312" y="339"/>
                  <a:pt x="312" y="339"/>
                  <a:pt x="312" y="339"/>
                </a:cubicBezTo>
                <a:cubicBezTo>
                  <a:pt x="312" y="340"/>
                  <a:pt x="312" y="340"/>
                  <a:pt x="312" y="340"/>
                </a:cubicBezTo>
                <a:cubicBezTo>
                  <a:pt x="315" y="341"/>
                  <a:pt x="313" y="341"/>
                  <a:pt x="316" y="341"/>
                </a:cubicBezTo>
                <a:cubicBezTo>
                  <a:pt x="317" y="341"/>
                  <a:pt x="317" y="341"/>
                  <a:pt x="317" y="341"/>
                </a:cubicBezTo>
                <a:cubicBezTo>
                  <a:pt x="318" y="342"/>
                  <a:pt x="318" y="342"/>
                  <a:pt x="318" y="342"/>
                </a:cubicBezTo>
                <a:cubicBezTo>
                  <a:pt x="318" y="342"/>
                  <a:pt x="318" y="342"/>
                  <a:pt x="318" y="342"/>
                </a:cubicBezTo>
                <a:cubicBezTo>
                  <a:pt x="319" y="343"/>
                  <a:pt x="319" y="343"/>
                  <a:pt x="319" y="343"/>
                </a:cubicBezTo>
                <a:cubicBezTo>
                  <a:pt x="319" y="344"/>
                  <a:pt x="319" y="344"/>
                  <a:pt x="319" y="344"/>
                </a:cubicBezTo>
                <a:cubicBezTo>
                  <a:pt x="319" y="344"/>
                  <a:pt x="319" y="344"/>
                  <a:pt x="319" y="344"/>
                </a:cubicBezTo>
                <a:cubicBezTo>
                  <a:pt x="319" y="344"/>
                  <a:pt x="319" y="344"/>
                  <a:pt x="319" y="344"/>
                </a:cubicBezTo>
                <a:cubicBezTo>
                  <a:pt x="319" y="345"/>
                  <a:pt x="319" y="345"/>
                  <a:pt x="319" y="345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21" y="346"/>
                  <a:pt x="321" y="346"/>
                  <a:pt x="321" y="346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43"/>
                  <a:pt x="324" y="344"/>
                  <a:pt x="322" y="341"/>
                </a:cubicBezTo>
                <a:cubicBezTo>
                  <a:pt x="322" y="341"/>
                  <a:pt x="322" y="341"/>
                  <a:pt x="322" y="341"/>
                </a:cubicBezTo>
                <a:cubicBezTo>
                  <a:pt x="321" y="340"/>
                  <a:pt x="321" y="340"/>
                  <a:pt x="321" y="340"/>
                </a:cubicBezTo>
                <a:cubicBezTo>
                  <a:pt x="320" y="339"/>
                  <a:pt x="320" y="339"/>
                  <a:pt x="320" y="339"/>
                </a:cubicBezTo>
                <a:cubicBezTo>
                  <a:pt x="319" y="338"/>
                  <a:pt x="319" y="338"/>
                  <a:pt x="319" y="338"/>
                </a:cubicBezTo>
                <a:cubicBezTo>
                  <a:pt x="319" y="338"/>
                  <a:pt x="319" y="338"/>
                  <a:pt x="319" y="338"/>
                </a:cubicBezTo>
                <a:cubicBezTo>
                  <a:pt x="318" y="337"/>
                  <a:pt x="318" y="337"/>
                  <a:pt x="318" y="337"/>
                </a:cubicBezTo>
                <a:cubicBezTo>
                  <a:pt x="317" y="336"/>
                  <a:pt x="317" y="336"/>
                  <a:pt x="317" y="336"/>
                </a:cubicBezTo>
                <a:cubicBezTo>
                  <a:pt x="317" y="336"/>
                  <a:pt x="317" y="336"/>
                  <a:pt x="317" y="336"/>
                </a:cubicBezTo>
                <a:cubicBezTo>
                  <a:pt x="316" y="335"/>
                  <a:pt x="316" y="335"/>
                  <a:pt x="316" y="335"/>
                </a:cubicBezTo>
                <a:cubicBezTo>
                  <a:pt x="315" y="335"/>
                  <a:pt x="315" y="335"/>
                  <a:pt x="315" y="335"/>
                </a:cubicBezTo>
                <a:cubicBezTo>
                  <a:pt x="314" y="335"/>
                  <a:pt x="314" y="335"/>
                  <a:pt x="314" y="335"/>
                </a:cubicBezTo>
                <a:cubicBezTo>
                  <a:pt x="313" y="334"/>
                  <a:pt x="313" y="334"/>
                  <a:pt x="313" y="334"/>
                </a:cubicBezTo>
                <a:cubicBezTo>
                  <a:pt x="311" y="332"/>
                  <a:pt x="308" y="331"/>
                  <a:pt x="306" y="330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304" y="329"/>
                  <a:pt x="304" y="329"/>
                  <a:pt x="304" y="329"/>
                </a:cubicBezTo>
                <a:cubicBezTo>
                  <a:pt x="302" y="328"/>
                  <a:pt x="302" y="328"/>
                  <a:pt x="302" y="328"/>
                </a:cubicBezTo>
                <a:cubicBezTo>
                  <a:pt x="302" y="328"/>
                  <a:pt x="302" y="328"/>
                  <a:pt x="302" y="328"/>
                </a:cubicBezTo>
                <a:cubicBezTo>
                  <a:pt x="301" y="328"/>
                  <a:pt x="301" y="328"/>
                  <a:pt x="301" y="328"/>
                </a:cubicBezTo>
                <a:cubicBezTo>
                  <a:pt x="300" y="327"/>
                  <a:pt x="300" y="327"/>
                  <a:pt x="300" y="327"/>
                </a:cubicBezTo>
                <a:cubicBezTo>
                  <a:pt x="300" y="326"/>
                  <a:pt x="300" y="326"/>
                  <a:pt x="300" y="326"/>
                </a:cubicBezTo>
                <a:cubicBezTo>
                  <a:pt x="300" y="325"/>
                  <a:pt x="300" y="325"/>
                  <a:pt x="300" y="325"/>
                </a:cubicBezTo>
                <a:cubicBezTo>
                  <a:pt x="301" y="324"/>
                  <a:pt x="301" y="324"/>
                  <a:pt x="301" y="324"/>
                </a:cubicBezTo>
                <a:cubicBezTo>
                  <a:pt x="302" y="324"/>
                  <a:pt x="302" y="324"/>
                  <a:pt x="302" y="324"/>
                </a:cubicBezTo>
                <a:cubicBezTo>
                  <a:pt x="302" y="323"/>
                  <a:pt x="302" y="323"/>
                  <a:pt x="302" y="323"/>
                </a:cubicBezTo>
                <a:cubicBezTo>
                  <a:pt x="301" y="322"/>
                  <a:pt x="301" y="322"/>
                  <a:pt x="301" y="322"/>
                </a:cubicBezTo>
                <a:cubicBezTo>
                  <a:pt x="300" y="321"/>
                  <a:pt x="300" y="321"/>
                  <a:pt x="300" y="321"/>
                </a:cubicBezTo>
                <a:cubicBezTo>
                  <a:pt x="299" y="322"/>
                  <a:pt x="299" y="322"/>
                  <a:pt x="299" y="322"/>
                </a:cubicBezTo>
                <a:cubicBezTo>
                  <a:pt x="298" y="322"/>
                  <a:pt x="298" y="322"/>
                  <a:pt x="298" y="322"/>
                </a:cubicBezTo>
                <a:cubicBezTo>
                  <a:pt x="297" y="322"/>
                  <a:pt x="297" y="322"/>
                  <a:pt x="297" y="322"/>
                </a:cubicBezTo>
                <a:cubicBezTo>
                  <a:pt x="296" y="322"/>
                  <a:pt x="296" y="322"/>
                  <a:pt x="296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3" y="322"/>
                  <a:pt x="293" y="322"/>
                  <a:pt x="293" y="322"/>
                </a:cubicBezTo>
                <a:cubicBezTo>
                  <a:pt x="293" y="322"/>
                  <a:pt x="293" y="322"/>
                  <a:pt x="293" y="322"/>
                </a:cubicBezTo>
                <a:cubicBezTo>
                  <a:pt x="292" y="321"/>
                  <a:pt x="292" y="321"/>
                  <a:pt x="292" y="321"/>
                </a:cubicBezTo>
                <a:cubicBezTo>
                  <a:pt x="291" y="321"/>
                  <a:pt x="291" y="321"/>
                  <a:pt x="291" y="321"/>
                </a:cubicBezTo>
                <a:cubicBezTo>
                  <a:pt x="290" y="320"/>
                  <a:pt x="290" y="320"/>
                  <a:pt x="290" y="320"/>
                </a:cubicBezTo>
                <a:cubicBezTo>
                  <a:pt x="290" y="320"/>
                  <a:pt x="290" y="320"/>
                  <a:pt x="290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89" y="318"/>
                  <a:pt x="289" y="318"/>
                  <a:pt x="289" y="318"/>
                </a:cubicBezTo>
                <a:cubicBezTo>
                  <a:pt x="287" y="318"/>
                  <a:pt x="286" y="316"/>
                  <a:pt x="284" y="315"/>
                </a:cubicBezTo>
                <a:cubicBezTo>
                  <a:pt x="282" y="312"/>
                  <a:pt x="282" y="310"/>
                  <a:pt x="281" y="307"/>
                </a:cubicBezTo>
                <a:cubicBezTo>
                  <a:pt x="278" y="300"/>
                  <a:pt x="280" y="304"/>
                  <a:pt x="275" y="300"/>
                </a:cubicBezTo>
                <a:cubicBezTo>
                  <a:pt x="275" y="300"/>
                  <a:pt x="275" y="300"/>
                  <a:pt x="275" y="300"/>
                </a:cubicBezTo>
                <a:cubicBezTo>
                  <a:pt x="275" y="299"/>
                  <a:pt x="275" y="299"/>
                  <a:pt x="275" y="299"/>
                </a:cubicBezTo>
                <a:cubicBezTo>
                  <a:pt x="274" y="299"/>
                  <a:pt x="274" y="299"/>
                  <a:pt x="274" y="299"/>
                </a:cubicBezTo>
                <a:cubicBezTo>
                  <a:pt x="272" y="298"/>
                  <a:pt x="272" y="298"/>
                  <a:pt x="272" y="298"/>
                </a:cubicBezTo>
                <a:cubicBezTo>
                  <a:pt x="271" y="297"/>
                  <a:pt x="271" y="297"/>
                  <a:pt x="271" y="297"/>
                </a:cubicBezTo>
                <a:cubicBezTo>
                  <a:pt x="270" y="296"/>
                  <a:pt x="270" y="296"/>
                  <a:pt x="270" y="296"/>
                </a:cubicBezTo>
                <a:cubicBezTo>
                  <a:pt x="269" y="296"/>
                  <a:pt x="269" y="296"/>
                  <a:pt x="269" y="296"/>
                </a:cubicBezTo>
                <a:cubicBezTo>
                  <a:pt x="269" y="295"/>
                  <a:pt x="269" y="295"/>
                  <a:pt x="269" y="295"/>
                </a:cubicBezTo>
                <a:cubicBezTo>
                  <a:pt x="268" y="294"/>
                  <a:pt x="268" y="294"/>
                  <a:pt x="268" y="294"/>
                </a:cubicBezTo>
                <a:cubicBezTo>
                  <a:pt x="268" y="293"/>
                  <a:pt x="268" y="293"/>
                  <a:pt x="268" y="293"/>
                </a:cubicBezTo>
                <a:cubicBezTo>
                  <a:pt x="268" y="292"/>
                  <a:pt x="268" y="292"/>
                  <a:pt x="268" y="292"/>
                </a:cubicBezTo>
                <a:cubicBezTo>
                  <a:pt x="268" y="291"/>
                  <a:pt x="268" y="291"/>
                  <a:pt x="268" y="291"/>
                </a:cubicBezTo>
                <a:cubicBezTo>
                  <a:pt x="268" y="290"/>
                  <a:pt x="268" y="290"/>
                  <a:pt x="268" y="290"/>
                </a:cubicBezTo>
                <a:cubicBezTo>
                  <a:pt x="268" y="290"/>
                  <a:pt x="268" y="290"/>
                  <a:pt x="268" y="290"/>
                </a:cubicBezTo>
                <a:cubicBezTo>
                  <a:pt x="267" y="289"/>
                  <a:pt x="267" y="289"/>
                  <a:pt x="267" y="289"/>
                </a:cubicBezTo>
                <a:cubicBezTo>
                  <a:pt x="267" y="289"/>
                  <a:pt x="267" y="289"/>
                  <a:pt x="267" y="289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68" y="287"/>
                  <a:pt x="268" y="287"/>
                  <a:pt x="268" y="287"/>
                </a:cubicBezTo>
                <a:cubicBezTo>
                  <a:pt x="269" y="288"/>
                  <a:pt x="269" y="288"/>
                  <a:pt x="269" y="288"/>
                </a:cubicBezTo>
                <a:cubicBezTo>
                  <a:pt x="269" y="288"/>
                  <a:pt x="269" y="288"/>
                  <a:pt x="269" y="288"/>
                </a:cubicBezTo>
                <a:cubicBezTo>
                  <a:pt x="269" y="288"/>
                  <a:pt x="269" y="288"/>
                  <a:pt x="269" y="288"/>
                </a:cubicBezTo>
                <a:cubicBezTo>
                  <a:pt x="270" y="287"/>
                  <a:pt x="270" y="287"/>
                  <a:pt x="270" y="287"/>
                </a:cubicBezTo>
                <a:cubicBezTo>
                  <a:pt x="270" y="286"/>
                  <a:pt x="270" y="286"/>
                  <a:pt x="270" y="286"/>
                </a:cubicBezTo>
                <a:cubicBezTo>
                  <a:pt x="269" y="286"/>
                  <a:pt x="269" y="286"/>
                  <a:pt x="269" y="286"/>
                </a:cubicBezTo>
                <a:cubicBezTo>
                  <a:pt x="269" y="285"/>
                  <a:pt x="269" y="285"/>
                  <a:pt x="269" y="285"/>
                </a:cubicBezTo>
                <a:cubicBezTo>
                  <a:pt x="268" y="285"/>
                  <a:pt x="268" y="285"/>
                  <a:pt x="268" y="285"/>
                </a:cubicBezTo>
                <a:cubicBezTo>
                  <a:pt x="268" y="284"/>
                  <a:pt x="268" y="284"/>
                  <a:pt x="268" y="28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7" y="283"/>
                  <a:pt x="267" y="283"/>
                  <a:pt x="267" y="283"/>
                </a:cubicBezTo>
                <a:cubicBezTo>
                  <a:pt x="267" y="283"/>
                  <a:pt x="267" y="283"/>
                  <a:pt x="267" y="283"/>
                </a:cubicBezTo>
                <a:cubicBezTo>
                  <a:pt x="267" y="282"/>
                  <a:pt x="267" y="282"/>
                  <a:pt x="267" y="282"/>
                </a:cubicBezTo>
                <a:cubicBezTo>
                  <a:pt x="267" y="282"/>
                  <a:pt x="267" y="282"/>
                  <a:pt x="267" y="282"/>
                </a:cubicBezTo>
                <a:cubicBezTo>
                  <a:pt x="267" y="282"/>
                  <a:pt x="267" y="282"/>
                  <a:pt x="267" y="282"/>
                </a:cubicBezTo>
                <a:cubicBezTo>
                  <a:pt x="267" y="282"/>
                  <a:pt x="267" y="282"/>
                  <a:pt x="267" y="282"/>
                </a:cubicBezTo>
                <a:cubicBezTo>
                  <a:pt x="267" y="282"/>
                  <a:pt x="267" y="282"/>
                  <a:pt x="267" y="282"/>
                </a:cubicBezTo>
                <a:cubicBezTo>
                  <a:pt x="269" y="280"/>
                  <a:pt x="266" y="280"/>
                  <a:pt x="270" y="280"/>
                </a:cubicBezTo>
                <a:cubicBezTo>
                  <a:pt x="269" y="280"/>
                  <a:pt x="269" y="280"/>
                  <a:pt x="269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2" y="279"/>
                  <a:pt x="272" y="279"/>
                  <a:pt x="272" y="279"/>
                </a:cubicBezTo>
                <a:cubicBezTo>
                  <a:pt x="273" y="279"/>
                  <a:pt x="273" y="279"/>
                  <a:pt x="273" y="279"/>
                </a:cubicBezTo>
                <a:cubicBezTo>
                  <a:pt x="274" y="278"/>
                  <a:pt x="274" y="278"/>
                  <a:pt x="274" y="278"/>
                </a:cubicBezTo>
                <a:cubicBezTo>
                  <a:pt x="275" y="278"/>
                  <a:pt x="275" y="278"/>
                  <a:pt x="275" y="278"/>
                </a:cubicBezTo>
                <a:cubicBezTo>
                  <a:pt x="275" y="278"/>
                  <a:pt x="275" y="278"/>
                  <a:pt x="275" y="278"/>
                </a:cubicBezTo>
                <a:cubicBezTo>
                  <a:pt x="275" y="277"/>
                  <a:pt x="275" y="277"/>
                  <a:pt x="275" y="277"/>
                </a:cubicBezTo>
                <a:cubicBezTo>
                  <a:pt x="276" y="277"/>
                  <a:pt x="276" y="277"/>
                  <a:pt x="276" y="277"/>
                </a:cubicBezTo>
                <a:cubicBezTo>
                  <a:pt x="277" y="277"/>
                  <a:pt x="277" y="277"/>
                  <a:pt x="277" y="277"/>
                </a:cubicBezTo>
                <a:cubicBezTo>
                  <a:pt x="277" y="277"/>
                  <a:pt x="277" y="277"/>
                  <a:pt x="277" y="277"/>
                </a:cubicBezTo>
                <a:cubicBezTo>
                  <a:pt x="277" y="278"/>
                  <a:pt x="277" y="278"/>
                  <a:pt x="277" y="278"/>
                </a:cubicBezTo>
                <a:cubicBezTo>
                  <a:pt x="278" y="277"/>
                  <a:pt x="278" y="277"/>
                  <a:pt x="278" y="277"/>
                </a:cubicBezTo>
                <a:cubicBezTo>
                  <a:pt x="279" y="277"/>
                  <a:pt x="279" y="277"/>
                  <a:pt x="279" y="277"/>
                </a:cubicBezTo>
                <a:cubicBezTo>
                  <a:pt x="279" y="277"/>
                  <a:pt x="279" y="277"/>
                  <a:pt x="279" y="277"/>
                </a:cubicBezTo>
                <a:cubicBezTo>
                  <a:pt x="280" y="278"/>
                  <a:pt x="280" y="278"/>
                  <a:pt x="280" y="278"/>
                </a:cubicBezTo>
                <a:cubicBezTo>
                  <a:pt x="280" y="279"/>
                  <a:pt x="280" y="279"/>
                  <a:pt x="280" y="279"/>
                </a:cubicBezTo>
                <a:cubicBezTo>
                  <a:pt x="280" y="279"/>
                  <a:pt x="280" y="279"/>
                  <a:pt x="280" y="279"/>
                </a:cubicBezTo>
                <a:cubicBezTo>
                  <a:pt x="279" y="279"/>
                  <a:pt x="279" y="279"/>
                  <a:pt x="279" y="279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8" y="281"/>
                  <a:pt x="278" y="281"/>
                  <a:pt x="278" y="281"/>
                </a:cubicBezTo>
                <a:cubicBezTo>
                  <a:pt x="279" y="282"/>
                  <a:pt x="279" y="282"/>
                  <a:pt x="279" y="282"/>
                </a:cubicBezTo>
                <a:cubicBezTo>
                  <a:pt x="279" y="282"/>
                  <a:pt x="279" y="282"/>
                  <a:pt x="279" y="282"/>
                </a:cubicBezTo>
                <a:cubicBezTo>
                  <a:pt x="279" y="283"/>
                  <a:pt x="279" y="283"/>
                  <a:pt x="279" y="283"/>
                </a:cubicBezTo>
                <a:cubicBezTo>
                  <a:pt x="279" y="284"/>
                  <a:pt x="279" y="284"/>
                  <a:pt x="279" y="284"/>
                </a:cubicBezTo>
                <a:cubicBezTo>
                  <a:pt x="280" y="284"/>
                  <a:pt x="280" y="284"/>
                  <a:pt x="280" y="284"/>
                </a:cubicBezTo>
                <a:cubicBezTo>
                  <a:pt x="279" y="285"/>
                  <a:pt x="279" y="285"/>
                  <a:pt x="279" y="285"/>
                </a:cubicBezTo>
                <a:cubicBezTo>
                  <a:pt x="280" y="286"/>
                  <a:pt x="280" y="286"/>
                  <a:pt x="280" y="286"/>
                </a:cubicBezTo>
                <a:cubicBezTo>
                  <a:pt x="281" y="286"/>
                  <a:pt x="281" y="286"/>
                  <a:pt x="281" y="286"/>
                </a:cubicBezTo>
                <a:cubicBezTo>
                  <a:pt x="281" y="287"/>
                  <a:pt x="281" y="287"/>
                  <a:pt x="281" y="287"/>
                </a:cubicBezTo>
                <a:cubicBezTo>
                  <a:pt x="282" y="288"/>
                  <a:pt x="282" y="288"/>
                  <a:pt x="282" y="288"/>
                </a:cubicBezTo>
                <a:cubicBezTo>
                  <a:pt x="282" y="288"/>
                  <a:pt x="282" y="288"/>
                  <a:pt x="282" y="288"/>
                </a:cubicBezTo>
                <a:cubicBezTo>
                  <a:pt x="283" y="287"/>
                  <a:pt x="283" y="287"/>
                  <a:pt x="283" y="287"/>
                </a:cubicBezTo>
                <a:cubicBezTo>
                  <a:pt x="283" y="286"/>
                  <a:pt x="283" y="286"/>
                  <a:pt x="283" y="286"/>
                </a:cubicBezTo>
                <a:cubicBezTo>
                  <a:pt x="283" y="285"/>
                  <a:pt x="283" y="285"/>
                  <a:pt x="283" y="285"/>
                </a:cubicBezTo>
                <a:cubicBezTo>
                  <a:pt x="283" y="286"/>
                  <a:pt x="283" y="286"/>
                  <a:pt x="283" y="286"/>
                </a:cubicBezTo>
                <a:cubicBezTo>
                  <a:pt x="284" y="286"/>
                  <a:pt x="284" y="286"/>
                  <a:pt x="284" y="286"/>
                </a:cubicBezTo>
                <a:cubicBezTo>
                  <a:pt x="284" y="285"/>
                  <a:pt x="284" y="285"/>
                  <a:pt x="284" y="285"/>
                </a:cubicBezTo>
                <a:cubicBezTo>
                  <a:pt x="284" y="284"/>
                  <a:pt x="284" y="284"/>
                  <a:pt x="284" y="284"/>
                </a:cubicBezTo>
                <a:cubicBezTo>
                  <a:pt x="284" y="284"/>
                  <a:pt x="284" y="284"/>
                  <a:pt x="284" y="284"/>
                </a:cubicBezTo>
                <a:cubicBezTo>
                  <a:pt x="285" y="283"/>
                  <a:pt x="285" y="283"/>
                  <a:pt x="285" y="283"/>
                </a:cubicBezTo>
                <a:cubicBezTo>
                  <a:pt x="285" y="282"/>
                  <a:pt x="285" y="282"/>
                  <a:pt x="285" y="282"/>
                </a:cubicBezTo>
                <a:cubicBezTo>
                  <a:pt x="286" y="282"/>
                  <a:pt x="286" y="282"/>
                  <a:pt x="286" y="282"/>
                </a:cubicBezTo>
                <a:cubicBezTo>
                  <a:pt x="287" y="282"/>
                  <a:pt x="287" y="282"/>
                  <a:pt x="287" y="282"/>
                </a:cubicBezTo>
                <a:cubicBezTo>
                  <a:pt x="288" y="283"/>
                  <a:pt x="288" y="283"/>
                  <a:pt x="288" y="283"/>
                </a:cubicBezTo>
                <a:cubicBezTo>
                  <a:pt x="288" y="283"/>
                  <a:pt x="288" y="283"/>
                  <a:pt x="288" y="283"/>
                </a:cubicBezTo>
                <a:cubicBezTo>
                  <a:pt x="289" y="284"/>
                  <a:pt x="289" y="284"/>
                  <a:pt x="289" y="284"/>
                </a:cubicBezTo>
                <a:cubicBezTo>
                  <a:pt x="290" y="284"/>
                  <a:pt x="290" y="284"/>
                  <a:pt x="290" y="284"/>
                </a:cubicBezTo>
                <a:cubicBezTo>
                  <a:pt x="290" y="285"/>
                  <a:pt x="290" y="285"/>
                  <a:pt x="290" y="285"/>
                </a:cubicBezTo>
                <a:cubicBezTo>
                  <a:pt x="290" y="286"/>
                  <a:pt x="290" y="286"/>
                  <a:pt x="290" y="286"/>
                </a:cubicBezTo>
                <a:cubicBezTo>
                  <a:pt x="290" y="286"/>
                  <a:pt x="290" y="286"/>
                  <a:pt x="290" y="286"/>
                </a:cubicBezTo>
                <a:cubicBezTo>
                  <a:pt x="290" y="288"/>
                  <a:pt x="290" y="290"/>
                  <a:pt x="292" y="291"/>
                </a:cubicBezTo>
                <a:cubicBezTo>
                  <a:pt x="294" y="293"/>
                  <a:pt x="293" y="293"/>
                  <a:pt x="296" y="294"/>
                </a:cubicBezTo>
                <a:cubicBezTo>
                  <a:pt x="296" y="294"/>
                  <a:pt x="296" y="294"/>
                  <a:pt x="296" y="294"/>
                </a:cubicBezTo>
                <a:cubicBezTo>
                  <a:pt x="295" y="294"/>
                  <a:pt x="295" y="294"/>
                  <a:pt x="295" y="294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293" y="294"/>
                  <a:pt x="293" y="294"/>
                  <a:pt x="293" y="294"/>
                </a:cubicBezTo>
                <a:cubicBezTo>
                  <a:pt x="292" y="294"/>
                  <a:pt x="292" y="294"/>
                  <a:pt x="292" y="294"/>
                </a:cubicBezTo>
                <a:cubicBezTo>
                  <a:pt x="294" y="297"/>
                  <a:pt x="296" y="300"/>
                  <a:pt x="299" y="301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0" y="303"/>
                  <a:pt x="300" y="303"/>
                  <a:pt x="300" y="303"/>
                </a:cubicBezTo>
                <a:cubicBezTo>
                  <a:pt x="301" y="303"/>
                  <a:pt x="301" y="303"/>
                  <a:pt x="301" y="303"/>
                </a:cubicBezTo>
                <a:cubicBezTo>
                  <a:pt x="302" y="303"/>
                  <a:pt x="302" y="303"/>
                  <a:pt x="302" y="303"/>
                </a:cubicBezTo>
                <a:cubicBezTo>
                  <a:pt x="303" y="303"/>
                  <a:pt x="303" y="303"/>
                  <a:pt x="303" y="303"/>
                </a:cubicBezTo>
                <a:cubicBezTo>
                  <a:pt x="303" y="303"/>
                  <a:pt x="303" y="303"/>
                  <a:pt x="303" y="303"/>
                </a:cubicBezTo>
                <a:cubicBezTo>
                  <a:pt x="304" y="303"/>
                  <a:pt x="304" y="303"/>
                  <a:pt x="304" y="303"/>
                </a:cubicBezTo>
                <a:cubicBezTo>
                  <a:pt x="307" y="304"/>
                  <a:pt x="307" y="304"/>
                  <a:pt x="307" y="304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9" y="305"/>
                  <a:pt x="309" y="305"/>
                  <a:pt x="309" y="305"/>
                </a:cubicBezTo>
                <a:cubicBezTo>
                  <a:pt x="310" y="308"/>
                  <a:pt x="311" y="307"/>
                  <a:pt x="312" y="309"/>
                </a:cubicBezTo>
                <a:cubicBezTo>
                  <a:pt x="313" y="309"/>
                  <a:pt x="313" y="309"/>
                  <a:pt x="313" y="309"/>
                </a:cubicBezTo>
                <a:cubicBezTo>
                  <a:pt x="313" y="309"/>
                  <a:pt x="313" y="309"/>
                  <a:pt x="313" y="309"/>
                </a:cubicBezTo>
                <a:cubicBezTo>
                  <a:pt x="314" y="310"/>
                  <a:pt x="314" y="310"/>
                  <a:pt x="314" y="310"/>
                </a:cubicBezTo>
                <a:cubicBezTo>
                  <a:pt x="314" y="310"/>
                  <a:pt x="314" y="310"/>
                  <a:pt x="314" y="310"/>
                </a:cubicBezTo>
                <a:cubicBezTo>
                  <a:pt x="315" y="311"/>
                  <a:pt x="315" y="311"/>
                  <a:pt x="315" y="311"/>
                </a:cubicBezTo>
                <a:cubicBezTo>
                  <a:pt x="314" y="310"/>
                  <a:pt x="314" y="310"/>
                  <a:pt x="314" y="310"/>
                </a:cubicBezTo>
                <a:cubicBezTo>
                  <a:pt x="313" y="310"/>
                  <a:pt x="313" y="310"/>
                  <a:pt x="313" y="310"/>
                </a:cubicBezTo>
                <a:cubicBezTo>
                  <a:pt x="312" y="310"/>
                  <a:pt x="312" y="310"/>
                  <a:pt x="312" y="310"/>
                </a:cubicBezTo>
                <a:cubicBezTo>
                  <a:pt x="311" y="309"/>
                  <a:pt x="311" y="309"/>
                  <a:pt x="311" y="309"/>
                </a:cubicBezTo>
                <a:cubicBezTo>
                  <a:pt x="311" y="309"/>
                  <a:pt x="311" y="309"/>
                  <a:pt x="311" y="309"/>
                </a:cubicBezTo>
                <a:cubicBezTo>
                  <a:pt x="310" y="309"/>
                  <a:pt x="310" y="309"/>
                  <a:pt x="310" y="309"/>
                </a:cubicBezTo>
                <a:cubicBezTo>
                  <a:pt x="311" y="309"/>
                  <a:pt x="313" y="311"/>
                  <a:pt x="314" y="311"/>
                </a:cubicBezTo>
                <a:cubicBezTo>
                  <a:pt x="315" y="311"/>
                  <a:pt x="315" y="311"/>
                  <a:pt x="315" y="311"/>
                </a:cubicBezTo>
                <a:cubicBezTo>
                  <a:pt x="316" y="311"/>
                  <a:pt x="316" y="311"/>
                  <a:pt x="316" y="311"/>
                </a:cubicBezTo>
                <a:cubicBezTo>
                  <a:pt x="317" y="312"/>
                  <a:pt x="317" y="312"/>
                  <a:pt x="317" y="312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19" y="313"/>
                  <a:pt x="319" y="313"/>
                  <a:pt x="319" y="313"/>
                </a:cubicBezTo>
                <a:cubicBezTo>
                  <a:pt x="320" y="314"/>
                  <a:pt x="320" y="314"/>
                  <a:pt x="320" y="314"/>
                </a:cubicBezTo>
                <a:cubicBezTo>
                  <a:pt x="320" y="315"/>
                  <a:pt x="320" y="315"/>
                  <a:pt x="320" y="315"/>
                </a:cubicBezTo>
                <a:cubicBezTo>
                  <a:pt x="321" y="315"/>
                  <a:pt x="321" y="315"/>
                  <a:pt x="321" y="315"/>
                </a:cubicBezTo>
                <a:cubicBezTo>
                  <a:pt x="322" y="315"/>
                  <a:pt x="322" y="315"/>
                  <a:pt x="322" y="315"/>
                </a:cubicBezTo>
                <a:cubicBezTo>
                  <a:pt x="322" y="316"/>
                  <a:pt x="322" y="316"/>
                  <a:pt x="322" y="316"/>
                </a:cubicBezTo>
                <a:cubicBezTo>
                  <a:pt x="323" y="316"/>
                  <a:pt x="323" y="316"/>
                  <a:pt x="323" y="316"/>
                </a:cubicBezTo>
                <a:cubicBezTo>
                  <a:pt x="323" y="315"/>
                  <a:pt x="323" y="315"/>
                  <a:pt x="323" y="315"/>
                </a:cubicBezTo>
                <a:cubicBezTo>
                  <a:pt x="324" y="315"/>
                  <a:pt x="324" y="315"/>
                  <a:pt x="324" y="315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5"/>
                  <a:pt x="324" y="315"/>
                  <a:pt x="324" y="315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3" y="316"/>
                  <a:pt x="323" y="316"/>
                  <a:pt x="323" y="316"/>
                </a:cubicBezTo>
                <a:cubicBezTo>
                  <a:pt x="324" y="316"/>
                  <a:pt x="324" y="316"/>
                  <a:pt x="324" y="316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24" y="318"/>
                  <a:pt x="324" y="318"/>
                  <a:pt x="324" y="318"/>
                </a:cubicBezTo>
                <a:cubicBezTo>
                  <a:pt x="325" y="318"/>
                  <a:pt x="325" y="318"/>
                  <a:pt x="325" y="318"/>
                </a:cubicBezTo>
                <a:cubicBezTo>
                  <a:pt x="326" y="319"/>
                  <a:pt x="326" y="319"/>
                  <a:pt x="326" y="319"/>
                </a:cubicBezTo>
                <a:cubicBezTo>
                  <a:pt x="327" y="320"/>
                  <a:pt x="327" y="320"/>
                  <a:pt x="327" y="320"/>
                </a:cubicBezTo>
                <a:cubicBezTo>
                  <a:pt x="328" y="321"/>
                  <a:pt x="328" y="321"/>
                  <a:pt x="328" y="321"/>
                </a:cubicBezTo>
                <a:cubicBezTo>
                  <a:pt x="328" y="321"/>
                  <a:pt x="328" y="321"/>
                  <a:pt x="328" y="321"/>
                </a:cubicBezTo>
                <a:cubicBezTo>
                  <a:pt x="329" y="322"/>
                  <a:pt x="329" y="322"/>
                  <a:pt x="329" y="322"/>
                </a:cubicBezTo>
                <a:cubicBezTo>
                  <a:pt x="329" y="322"/>
                  <a:pt x="329" y="322"/>
                  <a:pt x="329" y="322"/>
                </a:cubicBezTo>
                <a:cubicBezTo>
                  <a:pt x="330" y="323"/>
                  <a:pt x="330" y="323"/>
                  <a:pt x="330" y="323"/>
                </a:cubicBezTo>
                <a:cubicBezTo>
                  <a:pt x="330" y="322"/>
                  <a:pt x="330" y="322"/>
                  <a:pt x="330" y="322"/>
                </a:cubicBezTo>
                <a:cubicBezTo>
                  <a:pt x="331" y="323"/>
                  <a:pt x="331" y="323"/>
                  <a:pt x="331" y="323"/>
                </a:cubicBezTo>
                <a:cubicBezTo>
                  <a:pt x="332" y="324"/>
                  <a:pt x="332" y="324"/>
                  <a:pt x="332" y="324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332" y="326"/>
                  <a:pt x="332" y="326"/>
                  <a:pt x="332" y="326"/>
                </a:cubicBezTo>
                <a:cubicBezTo>
                  <a:pt x="331" y="326"/>
                  <a:pt x="331" y="326"/>
                  <a:pt x="331" y="326"/>
                </a:cubicBezTo>
                <a:cubicBezTo>
                  <a:pt x="331" y="327"/>
                  <a:pt x="331" y="327"/>
                  <a:pt x="331" y="327"/>
                </a:cubicBezTo>
                <a:cubicBezTo>
                  <a:pt x="330" y="328"/>
                  <a:pt x="330" y="328"/>
                  <a:pt x="330" y="328"/>
                </a:cubicBezTo>
                <a:cubicBezTo>
                  <a:pt x="331" y="329"/>
                  <a:pt x="331" y="329"/>
                  <a:pt x="331" y="329"/>
                </a:cubicBezTo>
                <a:cubicBezTo>
                  <a:pt x="331" y="330"/>
                  <a:pt x="331" y="330"/>
                  <a:pt x="331" y="330"/>
                </a:cubicBezTo>
                <a:cubicBezTo>
                  <a:pt x="331" y="331"/>
                  <a:pt x="331" y="331"/>
                  <a:pt x="331" y="331"/>
                </a:cubicBezTo>
                <a:cubicBezTo>
                  <a:pt x="331" y="332"/>
                  <a:pt x="331" y="332"/>
                  <a:pt x="331" y="332"/>
                </a:cubicBezTo>
                <a:cubicBezTo>
                  <a:pt x="331" y="333"/>
                  <a:pt x="331" y="333"/>
                  <a:pt x="331" y="333"/>
                </a:cubicBezTo>
                <a:cubicBezTo>
                  <a:pt x="331" y="334"/>
                  <a:pt x="331" y="334"/>
                  <a:pt x="331" y="334"/>
                </a:cubicBezTo>
                <a:cubicBezTo>
                  <a:pt x="330" y="334"/>
                  <a:pt x="330" y="334"/>
                  <a:pt x="330" y="334"/>
                </a:cubicBezTo>
                <a:cubicBezTo>
                  <a:pt x="330" y="335"/>
                  <a:pt x="330" y="335"/>
                  <a:pt x="330" y="335"/>
                </a:cubicBezTo>
                <a:cubicBezTo>
                  <a:pt x="330" y="336"/>
                  <a:pt x="330" y="336"/>
                  <a:pt x="330" y="336"/>
                </a:cubicBezTo>
                <a:cubicBezTo>
                  <a:pt x="330" y="337"/>
                  <a:pt x="330" y="337"/>
                  <a:pt x="330" y="337"/>
                </a:cubicBezTo>
                <a:cubicBezTo>
                  <a:pt x="330" y="337"/>
                  <a:pt x="330" y="337"/>
                  <a:pt x="330" y="337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9"/>
                  <a:pt x="331" y="339"/>
                  <a:pt x="331" y="339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1" y="341"/>
                  <a:pt x="331" y="341"/>
                  <a:pt x="331" y="341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0" y="339"/>
                  <a:pt x="330" y="339"/>
                  <a:pt x="330" y="339"/>
                </a:cubicBezTo>
                <a:cubicBezTo>
                  <a:pt x="332" y="344"/>
                  <a:pt x="334" y="342"/>
                  <a:pt x="335" y="344"/>
                </a:cubicBezTo>
                <a:cubicBezTo>
                  <a:pt x="337" y="346"/>
                  <a:pt x="336" y="346"/>
                  <a:pt x="336" y="348"/>
                </a:cubicBezTo>
                <a:cubicBezTo>
                  <a:pt x="336" y="348"/>
                  <a:pt x="336" y="348"/>
                  <a:pt x="336" y="348"/>
                </a:cubicBezTo>
                <a:cubicBezTo>
                  <a:pt x="337" y="348"/>
                  <a:pt x="337" y="348"/>
                  <a:pt x="337" y="348"/>
                </a:cubicBezTo>
                <a:cubicBezTo>
                  <a:pt x="337" y="349"/>
                  <a:pt x="337" y="349"/>
                  <a:pt x="337" y="349"/>
                </a:cubicBezTo>
                <a:cubicBezTo>
                  <a:pt x="338" y="349"/>
                  <a:pt x="338" y="349"/>
                  <a:pt x="338" y="349"/>
                </a:cubicBezTo>
                <a:cubicBezTo>
                  <a:pt x="338" y="350"/>
                  <a:pt x="338" y="350"/>
                  <a:pt x="338" y="350"/>
                </a:cubicBezTo>
                <a:cubicBezTo>
                  <a:pt x="339" y="351"/>
                  <a:pt x="339" y="351"/>
                  <a:pt x="339" y="351"/>
                </a:cubicBezTo>
                <a:cubicBezTo>
                  <a:pt x="339" y="353"/>
                  <a:pt x="339" y="353"/>
                  <a:pt x="339" y="353"/>
                </a:cubicBezTo>
                <a:cubicBezTo>
                  <a:pt x="340" y="353"/>
                  <a:pt x="340" y="353"/>
                  <a:pt x="340" y="353"/>
                </a:cubicBezTo>
                <a:cubicBezTo>
                  <a:pt x="341" y="353"/>
                  <a:pt x="341" y="353"/>
                  <a:pt x="341" y="353"/>
                </a:cubicBezTo>
                <a:cubicBezTo>
                  <a:pt x="341" y="354"/>
                  <a:pt x="341" y="354"/>
                  <a:pt x="341" y="354"/>
                </a:cubicBezTo>
                <a:cubicBezTo>
                  <a:pt x="342" y="355"/>
                  <a:pt x="342" y="355"/>
                  <a:pt x="342" y="355"/>
                </a:cubicBezTo>
                <a:cubicBezTo>
                  <a:pt x="343" y="356"/>
                  <a:pt x="343" y="356"/>
                  <a:pt x="343" y="356"/>
                </a:cubicBezTo>
                <a:cubicBezTo>
                  <a:pt x="343" y="357"/>
                  <a:pt x="343" y="357"/>
                  <a:pt x="343" y="357"/>
                </a:cubicBezTo>
                <a:cubicBezTo>
                  <a:pt x="343" y="356"/>
                  <a:pt x="343" y="356"/>
                  <a:pt x="343" y="356"/>
                </a:cubicBezTo>
                <a:cubicBezTo>
                  <a:pt x="344" y="355"/>
                  <a:pt x="344" y="355"/>
                  <a:pt x="344" y="355"/>
                </a:cubicBezTo>
                <a:cubicBezTo>
                  <a:pt x="345" y="355"/>
                  <a:pt x="345" y="355"/>
                  <a:pt x="345" y="355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47" y="356"/>
                  <a:pt x="347" y="356"/>
                  <a:pt x="347" y="356"/>
                </a:cubicBezTo>
                <a:cubicBezTo>
                  <a:pt x="347" y="357"/>
                  <a:pt x="347" y="357"/>
                  <a:pt x="347" y="357"/>
                </a:cubicBezTo>
                <a:cubicBezTo>
                  <a:pt x="346" y="357"/>
                  <a:pt x="346" y="357"/>
                  <a:pt x="346" y="357"/>
                </a:cubicBezTo>
                <a:cubicBezTo>
                  <a:pt x="345" y="357"/>
                  <a:pt x="345" y="357"/>
                  <a:pt x="345" y="357"/>
                </a:cubicBezTo>
                <a:cubicBezTo>
                  <a:pt x="344" y="357"/>
                  <a:pt x="344" y="357"/>
                  <a:pt x="344" y="357"/>
                </a:cubicBezTo>
                <a:cubicBezTo>
                  <a:pt x="343" y="357"/>
                  <a:pt x="343" y="357"/>
                  <a:pt x="343" y="357"/>
                </a:cubicBezTo>
                <a:cubicBezTo>
                  <a:pt x="343" y="357"/>
                  <a:pt x="343" y="357"/>
                  <a:pt x="343" y="357"/>
                </a:cubicBezTo>
                <a:cubicBezTo>
                  <a:pt x="343" y="358"/>
                  <a:pt x="343" y="358"/>
                  <a:pt x="343" y="358"/>
                </a:cubicBezTo>
                <a:cubicBezTo>
                  <a:pt x="344" y="359"/>
                  <a:pt x="344" y="359"/>
                  <a:pt x="344" y="359"/>
                </a:cubicBezTo>
                <a:cubicBezTo>
                  <a:pt x="345" y="359"/>
                  <a:pt x="345" y="359"/>
                  <a:pt x="345" y="359"/>
                </a:cubicBezTo>
                <a:cubicBezTo>
                  <a:pt x="345" y="360"/>
                  <a:pt x="345" y="360"/>
                  <a:pt x="345" y="360"/>
                </a:cubicBezTo>
                <a:cubicBezTo>
                  <a:pt x="345" y="360"/>
                  <a:pt x="345" y="360"/>
                  <a:pt x="345" y="360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46" y="361"/>
                  <a:pt x="346" y="361"/>
                  <a:pt x="346" y="361"/>
                </a:cubicBezTo>
                <a:cubicBezTo>
                  <a:pt x="347" y="362"/>
                  <a:pt x="347" y="362"/>
                  <a:pt x="347" y="362"/>
                </a:cubicBezTo>
                <a:cubicBezTo>
                  <a:pt x="347" y="363"/>
                  <a:pt x="347" y="363"/>
                  <a:pt x="347" y="363"/>
                </a:cubicBezTo>
                <a:cubicBezTo>
                  <a:pt x="347" y="364"/>
                  <a:pt x="347" y="364"/>
                  <a:pt x="347" y="364"/>
                </a:cubicBezTo>
                <a:cubicBezTo>
                  <a:pt x="348" y="364"/>
                  <a:pt x="348" y="364"/>
                  <a:pt x="348" y="364"/>
                </a:cubicBezTo>
                <a:cubicBezTo>
                  <a:pt x="349" y="363"/>
                  <a:pt x="349" y="363"/>
                  <a:pt x="349" y="363"/>
                </a:cubicBezTo>
                <a:cubicBezTo>
                  <a:pt x="349" y="362"/>
                  <a:pt x="349" y="362"/>
                  <a:pt x="349" y="362"/>
                </a:cubicBezTo>
                <a:cubicBezTo>
                  <a:pt x="349" y="363"/>
                  <a:pt x="349" y="363"/>
                  <a:pt x="349" y="363"/>
                </a:cubicBezTo>
                <a:cubicBezTo>
                  <a:pt x="349" y="363"/>
                  <a:pt x="349" y="363"/>
                  <a:pt x="349" y="363"/>
                </a:cubicBezTo>
                <a:cubicBezTo>
                  <a:pt x="350" y="364"/>
                  <a:pt x="350" y="364"/>
                  <a:pt x="350" y="364"/>
                </a:cubicBezTo>
                <a:cubicBezTo>
                  <a:pt x="351" y="364"/>
                  <a:pt x="351" y="364"/>
                  <a:pt x="351" y="364"/>
                </a:cubicBezTo>
                <a:cubicBezTo>
                  <a:pt x="352" y="364"/>
                  <a:pt x="352" y="364"/>
                  <a:pt x="352" y="364"/>
                </a:cubicBezTo>
                <a:cubicBezTo>
                  <a:pt x="353" y="364"/>
                  <a:pt x="353" y="364"/>
                  <a:pt x="353" y="364"/>
                </a:cubicBezTo>
                <a:cubicBezTo>
                  <a:pt x="354" y="363"/>
                  <a:pt x="354" y="363"/>
                  <a:pt x="354" y="363"/>
                </a:cubicBezTo>
                <a:cubicBezTo>
                  <a:pt x="355" y="363"/>
                  <a:pt x="355" y="363"/>
                  <a:pt x="355" y="363"/>
                </a:cubicBezTo>
                <a:cubicBezTo>
                  <a:pt x="356" y="364"/>
                  <a:pt x="356" y="364"/>
                  <a:pt x="356" y="364"/>
                </a:cubicBezTo>
                <a:cubicBezTo>
                  <a:pt x="358" y="364"/>
                  <a:pt x="358" y="364"/>
                  <a:pt x="358" y="364"/>
                </a:cubicBezTo>
                <a:cubicBezTo>
                  <a:pt x="358" y="363"/>
                  <a:pt x="358" y="363"/>
                  <a:pt x="358" y="363"/>
                </a:cubicBezTo>
                <a:cubicBezTo>
                  <a:pt x="359" y="364"/>
                  <a:pt x="359" y="364"/>
                  <a:pt x="359" y="364"/>
                </a:cubicBezTo>
                <a:cubicBezTo>
                  <a:pt x="360" y="365"/>
                  <a:pt x="360" y="365"/>
                  <a:pt x="360" y="365"/>
                </a:cubicBezTo>
                <a:cubicBezTo>
                  <a:pt x="360" y="364"/>
                  <a:pt x="360" y="364"/>
                  <a:pt x="360" y="364"/>
                </a:cubicBezTo>
                <a:cubicBezTo>
                  <a:pt x="361" y="364"/>
                  <a:pt x="361" y="364"/>
                  <a:pt x="361" y="364"/>
                </a:cubicBezTo>
                <a:cubicBezTo>
                  <a:pt x="362" y="365"/>
                  <a:pt x="362" y="365"/>
                  <a:pt x="362" y="365"/>
                </a:cubicBezTo>
                <a:cubicBezTo>
                  <a:pt x="363" y="365"/>
                  <a:pt x="363" y="365"/>
                  <a:pt x="363" y="365"/>
                </a:cubicBezTo>
                <a:cubicBezTo>
                  <a:pt x="364" y="365"/>
                  <a:pt x="364" y="365"/>
                  <a:pt x="364" y="365"/>
                </a:cubicBezTo>
                <a:cubicBezTo>
                  <a:pt x="365" y="366"/>
                  <a:pt x="365" y="366"/>
                  <a:pt x="365" y="366"/>
                </a:cubicBezTo>
                <a:cubicBezTo>
                  <a:pt x="365" y="367"/>
                  <a:pt x="365" y="367"/>
                  <a:pt x="365" y="367"/>
                </a:cubicBezTo>
                <a:cubicBezTo>
                  <a:pt x="365" y="367"/>
                  <a:pt x="365" y="367"/>
                  <a:pt x="365" y="367"/>
                </a:cubicBezTo>
                <a:cubicBezTo>
                  <a:pt x="364" y="367"/>
                  <a:pt x="364" y="367"/>
                  <a:pt x="364" y="367"/>
                </a:cubicBezTo>
                <a:cubicBezTo>
                  <a:pt x="363" y="368"/>
                  <a:pt x="363" y="368"/>
                  <a:pt x="363" y="368"/>
                </a:cubicBezTo>
                <a:cubicBezTo>
                  <a:pt x="363" y="369"/>
                  <a:pt x="363" y="369"/>
                  <a:pt x="363" y="369"/>
                </a:cubicBezTo>
                <a:cubicBezTo>
                  <a:pt x="361" y="368"/>
                  <a:pt x="362" y="368"/>
                  <a:pt x="359" y="366"/>
                </a:cubicBezTo>
                <a:cubicBezTo>
                  <a:pt x="358" y="366"/>
                  <a:pt x="358" y="366"/>
                  <a:pt x="358" y="366"/>
                </a:cubicBezTo>
                <a:cubicBezTo>
                  <a:pt x="358" y="366"/>
                  <a:pt x="358" y="366"/>
                  <a:pt x="358" y="366"/>
                </a:cubicBezTo>
                <a:cubicBezTo>
                  <a:pt x="357" y="366"/>
                  <a:pt x="357" y="366"/>
                  <a:pt x="357" y="366"/>
                </a:cubicBezTo>
                <a:cubicBezTo>
                  <a:pt x="356" y="365"/>
                  <a:pt x="356" y="365"/>
                  <a:pt x="356" y="365"/>
                </a:cubicBezTo>
                <a:cubicBezTo>
                  <a:pt x="355" y="365"/>
                  <a:pt x="355" y="365"/>
                  <a:pt x="355" y="365"/>
                </a:cubicBezTo>
                <a:cubicBezTo>
                  <a:pt x="354" y="364"/>
                  <a:pt x="354" y="364"/>
                  <a:pt x="354" y="364"/>
                </a:cubicBezTo>
                <a:cubicBezTo>
                  <a:pt x="353" y="364"/>
                  <a:pt x="353" y="364"/>
                  <a:pt x="353" y="364"/>
                </a:cubicBezTo>
                <a:cubicBezTo>
                  <a:pt x="352" y="365"/>
                  <a:pt x="352" y="365"/>
                  <a:pt x="352" y="365"/>
                </a:cubicBezTo>
                <a:cubicBezTo>
                  <a:pt x="352" y="366"/>
                  <a:pt x="352" y="366"/>
                  <a:pt x="352" y="366"/>
                </a:cubicBezTo>
                <a:cubicBezTo>
                  <a:pt x="351" y="366"/>
                  <a:pt x="351" y="366"/>
                  <a:pt x="351" y="366"/>
                </a:cubicBezTo>
                <a:cubicBezTo>
                  <a:pt x="350" y="366"/>
                  <a:pt x="350" y="366"/>
                  <a:pt x="350" y="366"/>
                </a:cubicBezTo>
                <a:cubicBezTo>
                  <a:pt x="349" y="366"/>
                  <a:pt x="349" y="366"/>
                  <a:pt x="349" y="366"/>
                </a:cubicBezTo>
                <a:cubicBezTo>
                  <a:pt x="349" y="366"/>
                  <a:pt x="349" y="366"/>
                  <a:pt x="349" y="366"/>
                </a:cubicBezTo>
                <a:cubicBezTo>
                  <a:pt x="349" y="368"/>
                  <a:pt x="349" y="368"/>
                  <a:pt x="349" y="368"/>
                </a:cubicBezTo>
                <a:cubicBezTo>
                  <a:pt x="348" y="369"/>
                  <a:pt x="348" y="369"/>
                  <a:pt x="348" y="369"/>
                </a:cubicBezTo>
                <a:cubicBezTo>
                  <a:pt x="347" y="369"/>
                  <a:pt x="347" y="369"/>
                  <a:pt x="347" y="369"/>
                </a:cubicBezTo>
                <a:cubicBezTo>
                  <a:pt x="348" y="370"/>
                  <a:pt x="348" y="370"/>
                  <a:pt x="348" y="370"/>
                </a:cubicBezTo>
                <a:cubicBezTo>
                  <a:pt x="349" y="371"/>
                  <a:pt x="349" y="371"/>
                  <a:pt x="349" y="371"/>
                </a:cubicBezTo>
                <a:cubicBezTo>
                  <a:pt x="349" y="372"/>
                  <a:pt x="349" y="372"/>
                  <a:pt x="349" y="372"/>
                </a:cubicBezTo>
                <a:cubicBezTo>
                  <a:pt x="350" y="373"/>
                  <a:pt x="350" y="373"/>
                  <a:pt x="350" y="373"/>
                </a:cubicBezTo>
                <a:cubicBezTo>
                  <a:pt x="351" y="373"/>
                  <a:pt x="351" y="373"/>
                  <a:pt x="351" y="373"/>
                </a:cubicBezTo>
                <a:cubicBezTo>
                  <a:pt x="352" y="374"/>
                  <a:pt x="352" y="374"/>
                  <a:pt x="352" y="374"/>
                </a:cubicBezTo>
                <a:cubicBezTo>
                  <a:pt x="352" y="375"/>
                  <a:pt x="352" y="375"/>
                  <a:pt x="352" y="375"/>
                </a:cubicBezTo>
                <a:cubicBezTo>
                  <a:pt x="352" y="376"/>
                  <a:pt x="352" y="376"/>
                  <a:pt x="352" y="376"/>
                </a:cubicBezTo>
                <a:cubicBezTo>
                  <a:pt x="352" y="377"/>
                  <a:pt x="352" y="377"/>
                  <a:pt x="352" y="377"/>
                </a:cubicBezTo>
                <a:cubicBezTo>
                  <a:pt x="351" y="378"/>
                  <a:pt x="351" y="378"/>
                  <a:pt x="351" y="378"/>
                </a:cubicBezTo>
                <a:cubicBezTo>
                  <a:pt x="351" y="379"/>
                  <a:pt x="351" y="379"/>
                  <a:pt x="351" y="379"/>
                </a:cubicBezTo>
                <a:cubicBezTo>
                  <a:pt x="352" y="380"/>
                  <a:pt x="352" y="380"/>
                  <a:pt x="352" y="380"/>
                </a:cubicBezTo>
                <a:cubicBezTo>
                  <a:pt x="353" y="381"/>
                  <a:pt x="353" y="381"/>
                  <a:pt x="353" y="381"/>
                </a:cubicBezTo>
                <a:cubicBezTo>
                  <a:pt x="353" y="381"/>
                  <a:pt x="353" y="381"/>
                  <a:pt x="353" y="381"/>
                </a:cubicBezTo>
                <a:cubicBezTo>
                  <a:pt x="353" y="382"/>
                  <a:pt x="353" y="382"/>
                  <a:pt x="353" y="382"/>
                </a:cubicBezTo>
                <a:cubicBezTo>
                  <a:pt x="354" y="382"/>
                  <a:pt x="354" y="382"/>
                  <a:pt x="354" y="382"/>
                </a:cubicBezTo>
                <a:cubicBezTo>
                  <a:pt x="355" y="383"/>
                  <a:pt x="355" y="383"/>
                  <a:pt x="355" y="383"/>
                </a:cubicBezTo>
                <a:cubicBezTo>
                  <a:pt x="355" y="382"/>
                  <a:pt x="355" y="382"/>
                  <a:pt x="355" y="382"/>
                </a:cubicBezTo>
                <a:cubicBezTo>
                  <a:pt x="355" y="381"/>
                  <a:pt x="355" y="381"/>
                  <a:pt x="355" y="381"/>
                </a:cubicBezTo>
                <a:cubicBezTo>
                  <a:pt x="355" y="380"/>
                  <a:pt x="355" y="380"/>
                  <a:pt x="355" y="380"/>
                </a:cubicBezTo>
                <a:cubicBezTo>
                  <a:pt x="356" y="380"/>
                  <a:pt x="356" y="380"/>
                  <a:pt x="356" y="380"/>
                </a:cubicBezTo>
                <a:cubicBezTo>
                  <a:pt x="357" y="380"/>
                  <a:pt x="357" y="380"/>
                  <a:pt x="357" y="380"/>
                </a:cubicBezTo>
                <a:cubicBezTo>
                  <a:pt x="357" y="381"/>
                  <a:pt x="357" y="381"/>
                  <a:pt x="357" y="381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58" y="383"/>
                  <a:pt x="358" y="383"/>
                  <a:pt x="358" y="383"/>
                </a:cubicBezTo>
                <a:cubicBezTo>
                  <a:pt x="358" y="383"/>
                  <a:pt x="358" y="383"/>
                  <a:pt x="358" y="383"/>
                </a:cubicBezTo>
                <a:cubicBezTo>
                  <a:pt x="359" y="384"/>
                  <a:pt x="359" y="384"/>
                  <a:pt x="359" y="384"/>
                </a:cubicBezTo>
                <a:cubicBezTo>
                  <a:pt x="359" y="385"/>
                  <a:pt x="359" y="385"/>
                  <a:pt x="359" y="385"/>
                </a:cubicBezTo>
                <a:cubicBezTo>
                  <a:pt x="359" y="386"/>
                  <a:pt x="359" y="386"/>
                  <a:pt x="359" y="386"/>
                </a:cubicBezTo>
                <a:cubicBezTo>
                  <a:pt x="360" y="386"/>
                  <a:pt x="360" y="386"/>
                  <a:pt x="360" y="386"/>
                </a:cubicBezTo>
                <a:cubicBezTo>
                  <a:pt x="360" y="385"/>
                  <a:pt x="360" y="385"/>
                  <a:pt x="360" y="385"/>
                </a:cubicBezTo>
                <a:cubicBezTo>
                  <a:pt x="360" y="384"/>
                  <a:pt x="360" y="384"/>
                  <a:pt x="360" y="384"/>
                </a:cubicBezTo>
                <a:cubicBezTo>
                  <a:pt x="360" y="383"/>
                  <a:pt x="360" y="383"/>
                  <a:pt x="360" y="383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63" y="383"/>
                  <a:pt x="363" y="383"/>
                  <a:pt x="363" y="383"/>
                </a:cubicBezTo>
                <a:cubicBezTo>
                  <a:pt x="363" y="384"/>
                  <a:pt x="363" y="384"/>
                  <a:pt x="363" y="384"/>
                </a:cubicBezTo>
                <a:cubicBezTo>
                  <a:pt x="364" y="385"/>
                  <a:pt x="364" y="385"/>
                  <a:pt x="364" y="385"/>
                </a:cubicBezTo>
                <a:cubicBezTo>
                  <a:pt x="365" y="386"/>
                  <a:pt x="365" y="386"/>
                  <a:pt x="365" y="386"/>
                </a:cubicBezTo>
                <a:cubicBezTo>
                  <a:pt x="366" y="387"/>
                  <a:pt x="366" y="387"/>
                  <a:pt x="366" y="387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66" y="385"/>
                  <a:pt x="366" y="385"/>
                  <a:pt x="366" y="385"/>
                </a:cubicBezTo>
                <a:cubicBezTo>
                  <a:pt x="365" y="384"/>
                  <a:pt x="365" y="384"/>
                  <a:pt x="365" y="384"/>
                </a:cubicBezTo>
                <a:cubicBezTo>
                  <a:pt x="365" y="383"/>
                  <a:pt x="365" y="383"/>
                  <a:pt x="365" y="383"/>
                </a:cubicBezTo>
                <a:cubicBezTo>
                  <a:pt x="365" y="382"/>
                  <a:pt x="365" y="382"/>
                  <a:pt x="365" y="382"/>
                </a:cubicBezTo>
                <a:cubicBezTo>
                  <a:pt x="365" y="381"/>
                  <a:pt x="365" y="381"/>
                  <a:pt x="365" y="381"/>
                </a:cubicBezTo>
                <a:cubicBezTo>
                  <a:pt x="364" y="380"/>
                  <a:pt x="364" y="380"/>
                  <a:pt x="364" y="380"/>
                </a:cubicBezTo>
                <a:cubicBezTo>
                  <a:pt x="364" y="379"/>
                  <a:pt x="364" y="379"/>
                  <a:pt x="364" y="379"/>
                </a:cubicBezTo>
                <a:cubicBezTo>
                  <a:pt x="363" y="378"/>
                  <a:pt x="361" y="375"/>
                  <a:pt x="362" y="373"/>
                </a:cubicBezTo>
                <a:cubicBezTo>
                  <a:pt x="362" y="374"/>
                  <a:pt x="362" y="374"/>
                  <a:pt x="362" y="374"/>
                </a:cubicBezTo>
                <a:cubicBezTo>
                  <a:pt x="363" y="374"/>
                  <a:pt x="363" y="374"/>
                  <a:pt x="363" y="374"/>
                </a:cubicBezTo>
                <a:cubicBezTo>
                  <a:pt x="364" y="374"/>
                  <a:pt x="364" y="374"/>
                  <a:pt x="364" y="374"/>
                </a:cubicBezTo>
                <a:cubicBezTo>
                  <a:pt x="365" y="375"/>
                  <a:pt x="365" y="375"/>
                  <a:pt x="365" y="375"/>
                </a:cubicBezTo>
                <a:cubicBezTo>
                  <a:pt x="365" y="376"/>
                  <a:pt x="365" y="376"/>
                  <a:pt x="365" y="376"/>
                </a:cubicBezTo>
                <a:cubicBezTo>
                  <a:pt x="366" y="376"/>
                  <a:pt x="366" y="376"/>
                  <a:pt x="366" y="376"/>
                </a:cubicBezTo>
                <a:cubicBezTo>
                  <a:pt x="366" y="375"/>
                  <a:pt x="366" y="375"/>
                  <a:pt x="366" y="375"/>
                </a:cubicBezTo>
                <a:cubicBezTo>
                  <a:pt x="367" y="375"/>
                  <a:pt x="367" y="375"/>
                  <a:pt x="367" y="375"/>
                </a:cubicBezTo>
                <a:cubicBezTo>
                  <a:pt x="368" y="375"/>
                  <a:pt x="368" y="375"/>
                  <a:pt x="368" y="375"/>
                </a:cubicBezTo>
                <a:cubicBezTo>
                  <a:pt x="368" y="374"/>
                  <a:pt x="368" y="374"/>
                  <a:pt x="368" y="374"/>
                </a:cubicBezTo>
                <a:cubicBezTo>
                  <a:pt x="367" y="373"/>
                  <a:pt x="367" y="373"/>
                  <a:pt x="367" y="373"/>
                </a:cubicBezTo>
                <a:cubicBezTo>
                  <a:pt x="367" y="372"/>
                  <a:pt x="367" y="372"/>
                  <a:pt x="367" y="372"/>
                </a:cubicBezTo>
                <a:cubicBezTo>
                  <a:pt x="367" y="373"/>
                  <a:pt x="367" y="373"/>
                  <a:pt x="367" y="373"/>
                </a:cubicBezTo>
                <a:cubicBezTo>
                  <a:pt x="366" y="373"/>
                  <a:pt x="366" y="373"/>
                  <a:pt x="366" y="373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1"/>
                  <a:pt x="365" y="371"/>
                  <a:pt x="365" y="371"/>
                </a:cubicBezTo>
                <a:cubicBezTo>
                  <a:pt x="365" y="371"/>
                  <a:pt x="365" y="371"/>
                  <a:pt x="365" y="371"/>
                </a:cubicBezTo>
                <a:cubicBezTo>
                  <a:pt x="365" y="370"/>
                  <a:pt x="365" y="370"/>
                  <a:pt x="365" y="370"/>
                </a:cubicBezTo>
                <a:cubicBezTo>
                  <a:pt x="364" y="370"/>
                  <a:pt x="364" y="370"/>
                  <a:pt x="364" y="370"/>
                </a:cubicBezTo>
                <a:cubicBezTo>
                  <a:pt x="364" y="369"/>
                  <a:pt x="364" y="369"/>
                  <a:pt x="364" y="369"/>
                </a:cubicBezTo>
                <a:cubicBezTo>
                  <a:pt x="364" y="369"/>
                  <a:pt x="364" y="369"/>
                  <a:pt x="364" y="369"/>
                </a:cubicBezTo>
                <a:cubicBezTo>
                  <a:pt x="365" y="368"/>
                  <a:pt x="365" y="368"/>
                  <a:pt x="365" y="368"/>
                </a:cubicBezTo>
                <a:cubicBezTo>
                  <a:pt x="366" y="368"/>
                  <a:pt x="366" y="368"/>
                  <a:pt x="366" y="368"/>
                </a:cubicBezTo>
                <a:cubicBezTo>
                  <a:pt x="367" y="368"/>
                  <a:pt x="367" y="368"/>
                  <a:pt x="367" y="368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369" y="368"/>
                  <a:pt x="369" y="368"/>
                  <a:pt x="369" y="368"/>
                </a:cubicBezTo>
                <a:cubicBezTo>
                  <a:pt x="370" y="369"/>
                  <a:pt x="370" y="369"/>
                  <a:pt x="370" y="369"/>
                </a:cubicBezTo>
                <a:lnTo>
                  <a:pt x="370" y="370"/>
                </a:lnTo>
                <a:close/>
                <a:moveTo>
                  <a:pt x="403" y="280"/>
                </a:moveTo>
                <a:cubicBezTo>
                  <a:pt x="404" y="280"/>
                  <a:pt x="404" y="280"/>
                  <a:pt x="404" y="280"/>
                </a:cubicBezTo>
                <a:cubicBezTo>
                  <a:pt x="404" y="281"/>
                  <a:pt x="404" y="281"/>
                  <a:pt x="404" y="281"/>
                </a:cubicBezTo>
                <a:cubicBezTo>
                  <a:pt x="405" y="282"/>
                  <a:pt x="405" y="282"/>
                  <a:pt x="405" y="282"/>
                </a:cubicBezTo>
                <a:cubicBezTo>
                  <a:pt x="405" y="282"/>
                  <a:pt x="405" y="282"/>
                  <a:pt x="406" y="282"/>
                </a:cubicBezTo>
                <a:cubicBezTo>
                  <a:pt x="407" y="283"/>
                  <a:pt x="407" y="283"/>
                  <a:pt x="407" y="283"/>
                </a:cubicBezTo>
                <a:cubicBezTo>
                  <a:pt x="407" y="283"/>
                  <a:pt x="408" y="283"/>
                  <a:pt x="408" y="283"/>
                </a:cubicBezTo>
                <a:cubicBezTo>
                  <a:pt x="408" y="283"/>
                  <a:pt x="408" y="283"/>
                  <a:pt x="408" y="283"/>
                </a:cubicBezTo>
                <a:cubicBezTo>
                  <a:pt x="407" y="283"/>
                  <a:pt x="407" y="283"/>
                  <a:pt x="407" y="283"/>
                </a:cubicBezTo>
                <a:cubicBezTo>
                  <a:pt x="407" y="283"/>
                  <a:pt x="407" y="283"/>
                  <a:pt x="407" y="283"/>
                </a:cubicBezTo>
                <a:cubicBezTo>
                  <a:pt x="406" y="283"/>
                  <a:pt x="406" y="283"/>
                  <a:pt x="406" y="282"/>
                </a:cubicBezTo>
                <a:cubicBezTo>
                  <a:pt x="405" y="282"/>
                  <a:pt x="405" y="282"/>
                  <a:pt x="405" y="282"/>
                </a:cubicBezTo>
                <a:cubicBezTo>
                  <a:pt x="405" y="282"/>
                  <a:pt x="405" y="282"/>
                  <a:pt x="405" y="282"/>
                </a:cubicBezTo>
                <a:cubicBezTo>
                  <a:pt x="404" y="282"/>
                  <a:pt x="404" y="281"/>
                  <a:pt x="403" y="280"/>
                </a:cubicBezTo>
                <a:cubicBezTo>
                  <a:pt x="403" y="280"/>
                  <a:pt x="403" y="280"/>
                  <a:pt x="403" y="280"/>
                </a:cubicBezTo>
                <a:cubicBezTo>
                  <a:pt x="403" y="280"/>
                  <a:pt x="403" y="280"/>
                  <a:pt x="403" y="280"/>
                </a:cubicBezTo>
                <a:cubicBezTo>
                  <a:pt x="403" y="279"/>
                  <a:pt x="403" y="279"/>
                  <a:pt x="403" y="279"/>
                </a:cubicBezTo>
                <a:cubicBezTo>
                  <a:pt x="403" y="280"/>
                  <a:pt x="403" y="280"/>
                  <a:pt x="403" y="280"/>
                </a:cubicBezTo>
                <a:close/>
                <a:moveTo>
                  <a:pt x="397" y="246"/>
                </a:move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6" y="246"/>
                  <a:pt x="397" y="246"/>
                  <a:pt x="397" y="246"/>
                </a:cubicBezTo>
                <a:close/>
                <a:moveTo>
                  <a:pt x="395" y="296"/>
                </a:moveTo>
                <a:cubicBezTo>
                  <a:pt x="395" y="296"/>
                  <a:pt x="395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lose/>
                <a:moveTo>
                  <a:pt x="393" y="246"/>
                </a:moveTo>
                <a:cubicBezTo>
                  <a:pt x="393" y="246"/>
                  <a:pt x="393" y="246"/>
                  <a:pt x="393" y="246"/>
                </a:cubicBezTo>
                <a:cubicBezTo>
                  <a:pt x="394" y="246"/>
                  <a:pt x="394" y="246"/>
                  <a:pt x="394" y="246"/>
                </a:cubicBezTo>
                <a:cubicBezTo>
                  <a:pt x="394" y="246"/>
                  <a:pt x="394" y="246"/>
                  <a:pt x="394" y="246"/>
                </a:cubicBezTo>
                <a:cubicBezTo>
                  <a:pt x="394" y="246"/>
                  <a:pt x="394" y="246"/>
                  <a:pt x="395" y="246"/>
                </a:cubicBezTo>
                <a:cubicBezTo>
                  <a:pt x="395" y="245"/>
                  <a:pt x="395" y="245"/>
                  <a:pt x="395" y="245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5" y="246"/>
                  <a:pt x="395" y="246"/>
                  <a:pt x="395" y="246"/>
                </a:cubicBezTo>
                <a:cubicBezTo>
                  <a:pt x="394" y="246"/>
                  <a:pt x="394" y="246"/>
                  <a:pt x="394" y="246"/>
                </a:cubicBezTo>
                <a:cubicBezTo>
                  <a:pt x="394" y="246"/>
                  <a:pt x="394" y="246"/>
                  <a:pt x="394" y="246"/>
                </a:cubicBezTo>
                <a:cubicBezTo>
                  <a:pt x="394" y="246"/>
                  <a:pt x="393" y="246"/>
                  <a:pt x="393" y="246"/>
                </a:cubicBezTo>
                <a:cubicBezTo>
                  <a:pt x="393" y="246"/>
                  <a:pt x="393" y="246"/>
                  <a:pt x="393" y="246"/>
                </a:cubicBezTo>
                <a:cubicBezTo>
                  <a:pt x="392" y="247"/>
                  <a:pt x="392" y="247"/>
                  <a:pt x="392" y="247"/>
                </a:cubicBezTo>
                <a:cubicBezTo>
                  <a:pt x="392" y="246"/>
                  <a:pt x="393" y="246"/>
                  <a:pt x="393" y="246"/>
                </a:cubicBezTo>
                <a:close/>
                <a:moveTo>
                  <a:pt x="390" y="246"/>
                </a:moveTo>
                <a:cubicBezTo>
                  <a:pt x="390" y="246"/>
                  <a:pt x="390" y="246"/>
                  <a:pt x="390" y="246"/>
                </a:cubicBezTo>
                <a:cubicBezTo>
                  <a:pt x="390" y="246"/>
                  <a:pt x="390" y="247"/>
                  <a:pt x="391" y="247"/>
                </a:cubicBezTo>
                <a:cubicBezTo>
                  <a:pt x="391" y="246"/>
                  <a:pt x="391" y="246"/>
                  <a:pt x="391" y="246"/>
                </a:cubicBezTo>
                <a:cubicBezTo>
                  <a:pt x="392" y="247"/>
                  <a:pt x="392" y="247"/>
                  <a:pt x="392" y="247"/>
                </a:cubicBezTo>
                <a:cubicBezTo>
                  <a:pt x="391" y="247"/>
                  <a:pt x="391" y="247"/>
                  <a:pt x="391" y="247"/>
                </a:cubicBezTo>
                <a:cubicBezTo>
                  <a:pt x="391" y="247"/>
                  <a:pt x="391" y="247"/>
                  <a:pt x="391" y="247"/>
                </a:cubicBezTo>
                <a:cubicBezTo>
                  <a:pt x="390" y="246"/>
                  <a:pt x="390" y="246"/>
                  <a:pt x="390" y="246"/>
                </a:cubicBezTo>
                <a:cubicBezTo>
                  <a:pt x="390" y="246"/>
                  <a:pt x="389" y="246"/>
                  <a:pt x="389" y="246"/>
                </a:cubicBezTo>
                <a:lnTo>
                  <a:pt x="390" y="246"/>
                </a:lnTo>
                <a:close/>
                <a:moveTo>
                  <a:pt x="388" y="297"/>
                </a:moveTo>
                <a:cubicBezTo>
                  <a:pt x="389" y="297"/>
                  <a:pt x="389" y="297"/>
                  <a:pt x="389" y="297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90" y="297"/>
                  <a:pt x="390" y="297"/>
                  <a:pt x="390" y="297"/>
                </a:cubicBezTo>
                <a:cubicBezTo>
                  <a:pt x="391" y="297"/>
                  <a:pt x="391" y="297"/>
                  <a:pt x="392" y="296"/>
                </a:cubicBezTo>
                <a:cubicBezTo>
                  <a:pt x="392" y="296"/>
                  <a:pt x="393" y="296"/>
                  <a:pt x="393" y="296"/>
                </a:cubicBezTo>
                <a:cubicBezTo>
                  <a:pt x="393" y="296"/>
                  <a:pt x="393" y="296"/>
                  <a:pt x="393" y="296"/>
                </a:cubicBezTo>
                <a:cubicBezTo>
                  <a:pt x="394" y="296"/>
                  <a:pt x="394" y="296"/>
                  <a:pt x="394" y="296"/>
                </a:cubicBezTo>
                <a:cubicBezTo>
                  <a:pt x="394" y="296"/>
                  <a:pt x="394" y="296"/>
                  <a:pt x="394" y="296"/>
                </a:cubicBezTo>
                <a:cubicBezTo>
                  <a:pt x="394" y="296"/>
                  <a:pt x="394" y="296"/>
                  <a:pt x="393" y="296"/>
                </a:cubicBezTo>
                <a:cubicBezTo>
                  <a:pt x="392" y="296"/>
                  <a:pt x="392" y="296"/>
                  <a:pt x="392" y="296"/>
                </a:cubicBezTo>
                <a:cubicBezTo>
                  <a:pt x="392" y="296"/>
                  <a:pt x="392" y="296"/>
                  <a:pt x="392" y="296"/>
                </a:cubicBezTo>
                <a:cubicBezTo>
                  <a:pt x="391" y="297"/>
                  <a:pt x="390" y="297"/>
                  <a:pt x="390" y="297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89" y="297"/>
                  <a:pt x="389" y="297"/>
                  <a:pt x="388" y="297"/>
                </a:cubicBezTo>
                <a:cubicBezTo>
                  <a:pt x="388" y="297"/>
                  <a:pt x="388" y="297"/>
                  <a:pt x="388" y="297"/>
                </a:cubicBezTo>
                <a:cubicBezTo>
                  <a:pt x="388" y="297"/>
                  <a:pt x="388" y="297"/>
                  <a:pt x="388" y="297"/>
                </a:cubicBezTo>
                <a:cubicBezTo>
                  <a:pt x="388" y="297"/>
                  <a:pt x="388" y="297"/>
                  <a:pt x="388" y="297"/>
                </a:cubicBezTo>
                <a:close/>
                <a:moveTo>
                  <a:pt x="386" y="299"/>
                </a:moveTo>
                <a:cubicBezTo>
                  <a:pt x="386" y="299"/>
                  <a:pt x="386" y="299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6" y="298"/>
                  <a:pt x="386" y="298"/>
                  <a:pt x="386" y="298"/>
                </a:cubicBezTo>
                <a:cubicBezTo>
                  <a:pt x="386" y="298"/>
                  <a:pt x="386" y="298"/>
                  <a:pt x="386" y="298"/>
                </a:cubicBezTo>
                <a:cubicBezTo>
                  <a:pt x="387" y="298"/>
                  <a:pt x="387" y="298"/>
                  <a:pt x="387" y="298"/>
                </a:cubicBezTo>
                <a:cubicBezTo>
                  <a:pt x="386" y="298"/>
                  <a:pt x="386" y="298"/>
                  <a:pt x="386" y="298"/>
                </a:cubicBezTo>
                <a:cubicBezTo>
                  <a:pt x="386" y="298"/>
                  <a:pt x="386" y="298"/>
                  <a:pt x="386" y="298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lose/>
                <a:moveTo>
                  <a:pt x="384" y="301"/>
                </a:moveTo>
                <a:cubicBezTo>
                  <a:pt x="384" y="301"/>
                  <a:pt x="383" y="301"/>
                  <a:pt x="383" y="301"/>
                </a:cubicBezTo>
                <a:cubicBezTo>
                  <a:pt x="383" y="301"/>
                  <a:pt x="384" y="301"/>
                  <a:pt x="384" y="301"/>
                </a:cubicBezTo>
                <a:close/>
                <a:moveTo>
                  <a:pt x="378" y="252"/>
                </a:moveTo>
                <a:cubicBezTo>
                  <a:pt x="377" y="252"/>
                  <a:pt x="377" y="252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6" y="253"/>
                  <a:pt x="376" y="253"/>
                  <a:pt x="376" y="253"/>
                </a:cubicBezTo>
                <a:cubicBezTo>
                  <a:pt x="375" y="254"/>
                  <a:pt x="375" y="254"/>
                  <a:pt x="375" y="254"/>
                </a:cubicBezTo>
                <a:cubicBezTo>
                  <a:pt x="376" y="253"/>
                  <a:pt x="376" y="252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7" y="252"/>
                  <a:pt x="378" y="252"/>
                  <a:pt x="378" y="252"/>
                </a:cubicBezTo>
                <a:cubicBezTo>
                  <a:pt x="379" y="252"/>
                  <a:pt x="379" y="252"/>
                  <a:pt x="379" y="252"/>
                </a:cubicBezTo>
                <a:cubicBezTo>
                  <a:pt x="379" y="252"/>
                  <a:pt x="379" y="252"/>
                  <a:pt x="379" y="252"/>
                </a:cubicBezTo>
                <a:cubicBezTo>
                  <a:pt x="380" y="252"/>
                  <a:pt x="380" y="252"/>
                  <a:pt x="381" y="252"/>
                </a:cubicBezTo>
                <a:cubicBezTo>
                  <a:pt x="380" y="252"/>
                  <a:pt x="380" y="252"/>
                  <a:pt x="380" y="252"/>
                </a:cubicBezTo>
                <a:cubicBezTo>
                  <a:pt x="379" y="252"/>
                  <a:pt x="379" y="252"/>
                  <a:pt x="379" y="252"/>
                </a:cubicBezTo>
                <a:cubicBezTo>
                  <a:pt x="379" y="252"/>
                  <a:pt x="379" y="252"/>
                  <a:pt x="379" y="252"/>
                </a:cubicBezTo>
                <a:cubicBezTo>
                  <a:pt x="379" y="252"/>
                  <a:pt x="379" y="252"/>
                  <a:pt x="378" y="252"/>
                </a:cubicBezTo>
                <a:close/>
                <a:moveTo>
                  <a:pt x="381" y="302"/>
                </a:moveTo>
                <a:cubicBezTo>
                  <a:pt x="382" y="302"/>
                  <a:pt x="382" y="302"/>
                  <a:pt x="382" y="302"/>
                </a:cubicBezTo>
                <a:cubicBezTo>
                  <a:pt x="382" y="302"/>
                  <a:pt x="382" y="302"/>
                  <a:pt x="382" y="302"/>
                </a:cubicBezTo>
                <a:cubicBezTo>
                  <a:pt x="382" y="302"/>
                  <a:pt x="382" y="302"/>
                  <a:pt x="382" y="302"/>
                </a:cubicBezTo>
                <a:cubicBezTo>
                  <a:pt x="382" y="302"/>
                  <a:pt x="382" y="301"/>
                  <a:pt x="382" y="301"/>
                </a:cubicBezTo>
                <a:cubicBezTo>
                  <a:pt x="382" y="302"/>
                  <a:pt x="382" y="302"/>
                  <a:pt x="382" y="302"/>
                </a:cubicBezTo>
                <a:cubicBezTo>
                  <a:pt x="382" y="302"/>
                  <a:pt x="382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0" y="302"/>
                  <a:pt x="380" y="301"/>
                  <a:pt x="380" y="301"/>
                </a:cubicBezTo>
                <a:cubicBezTo>
                  <a:pt x="379" y="301"/>
                  <a:pt x="379" y="301"/>
                  <a:pt x="379" y="301"/>
                </a:cubicBezTo>
                <a:cubicBezTo>
                  <a:pt x="379" y="301"/>
                  <a:pt x="379" y="301"/>
                  <a:pt x="379" y="301"/>
                </a:cubicBezTo>
                <a:cubicBezTo>
                  <a:pt x="378" y="301"/>
                  <a:pt x="378" y="301"/>
                  <a:pt x="378" y="301"/>
                </a:cubicBezTo>
                <a:cubicBezTo>
                  <a:pt x="379" y="301"/>
                  <a:pt x="379" y="301"/>
                  <a:pt x="379" y="301"/>
                </a:cubicBezTo>
                <a:cubicBezTo>
                  <a:pt x="379" y="301"/>
                  <a:pt x="379" y="301"/>
                  <a:pt x="379" y="301"/>
                </a:cubicBezTo>
                <a:cubicBezTo>
                  <a:pt x="379" y="301"/>
                  <a:pt x="379" y="301"/>
                  <a:pt x="379" y="301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381" y="302"/>
                  <a:pt x="381" y="302"/>
                  <a:pt x="381" y="302"/>
                </a:cubicBezTo>
                <a:close/>
                <a:moveTo>
                  <a:pt x="381" y="207"/>
                </a:moveTo>
                <a:cubicBezTo>
                  <a:pt x="380" y="206"/>
                  <a:pt x="380" y="206"/>
                  <a:pt x="380" y="206"/>
                </a:cubicBezTo>
                <a:cubicBezTo>
                  <a:pt x="380" y="206"/>
                  <a:pt x="380" y="206"/>
                  <a:pt x="380" y="206"/>
                </a:cubicBezTo>
                <a:cubicBezTo>
                  <a:pt x="380" y="206"/>
                  <a:pt x="379" y="206"/>
                  <a:pt x="379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77" y="206"/>
                  <a:pt x="377" y="206"/>
                  <a:pt x="376" y="206"/>
                </a:cubicBezTo>
                <a:cubicBezTo>
                  <a:pt x="376" y="206"/>
                  <a:pt x="375" y="206"/>
                  <a:pt x="375" y="206"/>
                </a:cubicBezTo>
                <a:cubicBezTo>
                  <a:pt x="374" y="206"/>
                  <a:pt x="373" y="206"/>
                  <a:pt x="373" y="206"/>
                </a:cubicBezTo>
                <a:cubicBezTo>
                  <a:pt x="373" y="206"/>
                  <a:pt x="372" y="206"/>
                  <a:pt x="372" y="206"/>
                </a:cubicBezTo>
                <a:cubicBezTo>
                  <a:pt x="372" y="206"/>
                  <a:pt x="372" y="206"/>
                  <a:pt x="371" y="206"/>
                </a:cubicBezTo>
                <a:cubicBezTo>
                  <a:pt x="371" y="206"/>
                  <a:pt x="371" y="206"/>
                  <a:pt x="370" y="206"/>
                </a:cubicBezTo>
                <a:cubicBezTo>
                  <a:pt x="370" y="206"/>
                  <a:pt x="369" y="206"/>
                  <a:pt x="368" y="206"/>
                </a:cubicBezTo>
                <a:cubicBezTo>
                  <a:pt x="367" y="206"/>
                  <a:pt x="367" y="206"/>
                  <a:pt x="367" y="206"/>
                </a:cubicBezTo>
                <a:cubicBezTo>
                  <a:pt x="368" y="206"/>
                  <a:pt x="369" y="206"/>
                  <a:pt x="370" y="206"/>
                </a:cubicBezTo>
                <a:cubicBezTo>
                  <a:pt x="371" y="206"/>
                  <a:pt x="371" y="206"/>
                  <a:pt x="371" y="206"/>
                </a:cubicBezTo>
                <a:cubicBezTo>
                  <a:pt x="371" y="206"/>
                  <a:pt x="372" y="206"/>
                  <a:pt x="372" y="206"/>
                </a:cubicBezTo>
                <a:cubicBezTo>
                  <a:pt x="372" y="206"/>
                  <a:pt x="372" y="206"/>
                  <a:pt x="372" y="206"/>
                </a:cubicBezTo>
                <a:cubicBezTo>
                  <a:pt x="372" y="205"/>
                  <a:pt x="372" y="205"/>
                  <a:pt x="372" y="205"/>
                </a:cubicBezTo>
                <a:cubicBezTo>
                  <a:pt x="373" y="206"/>
                  <a:pt x="373" y="206"/>
                  <a:pt x="373" y="206"/>
                </a:cubicBezTo>
                <a:cubicBezTo>
                  <a:pt x="373" y="206"/>
                  <a:pt x="374" y="206"/>
                  <a:pt x="375" y="206"/>
                </a:cubicBezTo>
                <a:cubicBezTo>
                  <a:pt x="375" y="206"/>
                  <a:pt x="376" y="206"/>
                  <a:pt x="376" y="206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78" y="206"/>
                  <a:pt x="378" y="206"/>
                  <a:pt x="379" y="206"/>
                </a:cubicBezTo>
                <a:cubicBezTo>
                  <a:pt x="379" y="206"/>
                  <a:pt x="379" y="206"/>
                  <a:pt x="379" y="206"/>
                </a:cubicBezTo>
                <a:cubicBezTo>
                  <a:pt x="380" y="206"/>
                  <a:pt x="380" y="206"/>
                  <a:pt x="380" y="206"/>
                </a:cubicBezTo>
                <a:cubicBezTo>
                  <a:pt x="380" y="206"/>
                  <a:pt x="381" y="207"/>
                  <a:pt x="381" y="207"/>
                </a:cubicBezTo>
                <a:close/>
                <a:moveTo>
                  <a:pt x="374" y="174"/>
                </a:moveTo>
                <a:cubicBezTo>
                  <a:pt x="374" y="175"/>
                  <a:pt x="374" y="175"/>
                  <a:pt x="374" y="175"/>
                </a:cubicBezTo>
                <a:cubicBezTo>
                  <a:pt x="374" y="175"/>
                  <a:pt x="374" y="175"/>
                  <a:pt x="374" y="176"/>
                </a:cubicBezTo>
                <a:cubicBezTo>
                  <a:pt x="374" y="175"/>
                  <a:pt x="374" y="175"/>
                  <a:pt x="374" y="175"/>
                </a:cubicBezTo>
                <a:cubicBezTo>
                  <a:pt x="374" y="175"/>
                  <a:pt x="374" y="175"/>
                  <a:pt x="374" y="175"/>
                </a:cubicBezTo>
                <a:cubicBezTo>
                  <a:pt x="374" y="175"/>
                  <a:pt x="374" y="174"/>
                  <a:pt x="374" y="174"/>
                </a:cubicBezTo>
                <a:cubicBezTo>
                  <a:pt x="374" y="174"/>
                  <a:pt x="374" y="174"/>
                  <a:pt x="374" y="174"/>
                </a:cubicBezTo>
                <a:cubicBezTo>
                  <a:pt x="374" y="173"/>
                  <a:pt x="374" y="173"/>
                  <a:pt x="374" y="173"/>
                </a:cubicBezTo>
                <a:cubicBezTo>
                  <a:pt x="374" y="173"/>
                  <a:pt x="374" y="173"/>
                  <a:pt x="374" y="173"/>
                </a:cubicBezTo>
                <a:cubicBezTo>
                  <a:pt x="374" y="172"/>
                  <a:pt x="374" y="172"/>
                  <a:pt x="374" y="172"/>
                </a:cubicBezTo>
                <a:cubicBezTo>
                  <a:pt x="374" y="172"/>
                  <a:pt x="374" y="172"/>
                  <a:pt x="374" y="172"/>
                </a:cubicBezTo>
                <a:cubicBezTo>
                  <a:pt x="375" y="172"/>
                  <a:pt x="375" y="172"/>
                  <a:pt x="375" y="172"/>
                </a:cubicBezTo>
                <a:cubicBezTo>
                  <a:pt x="374" y="172"/>
                  <a:pt x="374" y="172"/>
                  <a:pt x="374" y="172"/>
                </a:cubicBezTo>
                <a:cubicBezTo>
                  <a:pt x="374" y="172"/>
                  <a:pt x="374" y="172"/>
                  <a:pt x="374" y="173"/>
                </a:cubicBezTo>
                <a:cubicBezTo>
                  <a:pt x="374" y="173"/>
                  <a:pt x="374" y="173"/>
                  <a:pt x="374" y="173"/>
                </a:cubicBezTo>
                <a:cubicBezTo>
                  <a:pt x="374" y="173"/>
                  <a:pt x="374" y="173"/>
                  <a:pt x="374" y="173"/>
                </a:cubicBezTo>
                <a:cubicBezTo>
                  <a:pt x="374" y="174"/>
                  <a:pt x="374" y="174"/>
                  <a:pt x="374" y="174"/>
                </a:cubicBezTo>
                <a:close/>
                <a:moveTo>
                  <a:pt x="366" y="156"/>
                </a:moveTo>
                <a:cubicBezTo>
                  <a:pt x="366" y="156"/>
                  <a:pt x="366" y="156"/>
                  <a:pt x="366" y="156"/>
                </a:cubicBezTo>
                <a:cubicBezTo>
                  <a:pt x="366" y="156"/>
                  <a:pt x="367" y="157"/>
                  <a:pt x="367" y="157"/>
                </a:cubicBezTo>
                <a:cubicBezTo>
                  <a:pt x="367" y="157"/>
                  <a:pt x="367" y="157"/>
                  <a:pt x="367" y="157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8" y="158"/>
                  <a:pt x="368" y="158"/>
                  <a:pt x="368" y="158"/>
                </a:cubicBezTo>
                <a:cubicBezTo>
                  <a:pt x="369" y="158"/>
                  <a:pt x="369" y="158"/>
                  <a:pt x="369" y="158"/>
                </a:cubicBezTo>
                <a:cubicBezTo>
                  <a:pt x="369" y="158"/>
                  <a:pt x="369" y="158"/>
                  <a:pt x="369" y="158"/>
                </a:cubicBezTo>
                <a:cubicBezTo>
                  <a:pt x="369" y="158"/>
                  <a:pt x="369" y="158"/>
                  <a:pt x="369" y="158"/>
                </a:cubicBezTo>
                <a:cubicBezTo>
                  <a:pt x="370" y="158"/>
                  <a:pt x="371" y="158"/>
                  <a:pt x="372" y="158"/>
                </a:cubicBezTo>
                <a:cubicBezTo>
                  <a:pt x="373" y="159"/>
                  <a:pt x="373" y="159"/>
                  <a:pt x="373" y="159"/>
                </a:cubicBezTo>
                <a:cubicBezTo>
                  <a:pt x="373" y="160"/>
                  <a:pt x="373" y="160"/>
                  <a:pt x="373" y="160"/>
                </a:cubicBezTo>
                <a:cubicBezTo>
                  <a:pt x="374" y="160"/>
                  <a:pt x="374" y="160"/>
                  <a:pt x="374" y="160"/>
                </a:cubicBezTo>
                <a:cubicBezTo>
                  <a:pt x="374" y="160"/>
                  <a:pt x="374" y="160"/>
                  <a:pt x="374" y="160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5" y="161"/>
                  <a:pt x="375" y="161"/>
                  <a:pt x="375" y="161"/>
                </a:cubicBezTo>
                <a:cubicBezTo>
                  <a:pt x="375" y="161"/>
                  <a:pt x="375" y="161"/>
                  <a:pt x="375" y="161"/>
                </a:cubicBezTo>
                <a:cubicBezTo>
                  <a:pt x="375" y="161"/>
                  <a:pt x="376" y="161"/>
                  <a:pt x="376" y="161"/>
                </a:cubicBezTo>
                <a:cubicBezTo>
                  <a:pt x="376" y="161"/>
                  <a:pt x="376" y="161"/>
                  <a:pt x="376" y="161"/>
                </a:cubicBezTo>
                <a:cubicBezTo>
                  <a:pt x="376" y="161"/>
                  <a:pt x="376" y="161"/>
                  <a:pt x="376" y="161"/>
                </a:cubicBezTo>
                <a:cubicBezTo>
                  <a:pt x="376" y="162"/>
                  <a:pt x="377" y="162"/>
                  <a:pt x="377" y="163"/>
                </a:cubicBezTo>
                <a:cubicBezTo>
                  <a:pt x="377" y="163"/>
                  <a:pt x="377" y="163"/>
                  <a:pt x="378" y="163"/>
                </a:cubicBezTo>
                <a:cubicBezTo>
                  <a:pt x="378" y="163"/>
                  <a:pt x="378" y="163"/>
                  <a:pt x="378" y="163"/>
                </a:cubicBezTo>
                <a:cubicBezTo>
                  <a:pt x="379" y="163"/>
                  <a:pt x="379" y="163"/>
                  <a:pt x="379" y="163"/>
                </a:cubicBezTo>
                <a:cubicBezTo>
                  <a:pt x="379" y="163"/>
                  <a:pt x="379" y="163"/>
                  <a:pt x="379" y="163"/>
                </a:cubicBezTo>
                <a:cubicBezTo>
                  <a:pt x="379" y="163"/>
                  <a:pt x="380" y="163"/>
                  <a:pt x="380" y="164"/>
                </a:cubicBezTo>
                <a:cubicBezTo>
                  <a:pt x="379" y="164"/>
                  <a:pt x="379" y="164"/>
                  <a:pt x="379" y="164"/>
                </a:cubicBezTo>
                <a:cubicBezTo>
                  <a:pt x="379" y="163"/>
                  <a:pt x="379" y="163"/>
                  <a:pt x="379" y="163"/>
                </a:cubicBezTo>
                <a:cubicBezTo>
                  <a:pt x="378" y="163"/>
                  <a:pt x="378" y="163"/>
                  <a:pt x="378" y="163"/>
                </a:cubicBezTo>
                <a:cubicBezTo>
                  <a:pt x="377" y="163"/>
                  <a:pt x="377" y="163"/>
                  <a:pt x="377" y="163"/>
                </a:cubicBezTo>
                <a:cubicBezTo>
                  <a:pt x="377" y="163"/>
                  <a:pt x="377" y="163"/>
                  <a:pt x="377" y="163"/>
                </a:cubicBezTo>
                <a:cubicBezTo>
                  <a:pt x="377" y="162"/>
                  <a:pt x="376" y="162"/>
                  <a:pt x="376" y="161"/>
                </a:cubicBezTo>
                <a:cubicBezTo>
                  <a:pt x="376" y="161"/>
                  <a:pt x="376" y="161"/>
                  <a:pt x="376" y="161"/>
                </a:cubicBezTo>
                <a:cubicBezTo>
                  <a:pt x="375" y="161"/>
                  <a:pt x="375" y="161"/>
                  <a:pt x="375" y="161"/>
                </a:cubicBezTo>
                <a:cubicBezTo>
                  <a:pt x="375" y="161"/>
                  <a:pt x="375" y="161"/>
                  <a:pt x="375" y="160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4" y="160"/>
                  <a:pt x="374" y="160"/>
                  <a:pt x="374" y="160"/>
                </a:cubicBezTo>
                <a:cubicBezTo>
                  <a:pt x="374" y="160"/>
                  <a:pt x="374" y="160"/>
                  <a:pt x="374" y="160"/>
                </a:cubicBezTo>
                <a:cubicBezTo>
                  <a:pt x="373" y="160"/>
                  <a:pt x="373" y="160"/>
                  <a:pt x="373" y="160"/>
                </a:cubicBezTo>
                <a:cubicBezTo>
                  <a:pt x="373" y="159"/>
                  <a:pt x="373" y="159"/>
                  <a:pt x="372" y="158"/>
                </a:cubicBezTo>
                <a:cubicBezTo>
                  <a:pt x="371" y="158"/>
                  <a:pt x="371" y="158"/>
                  <a:pt x="371" y="158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69" y="158"/>
                  <a:pt x="369" y="158"/>
                  <a:pt x="369" y="158"/>
                </a:cubicBezTo>
                <a:cubicBezTo>
                  <a:pt x="369" y="158"/>
                  <a:pt x="368" y="158"/>
                  <a:pt x="368" y="158"/>
                </a:cubicBezTo>
                <a:cubicBezTo>
                  <a:pt x="368" y="158"/>
                  <a:pt x="368" y="158"/>
                  <a:pt x="368" y="158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7" y="157"/>
                  <a:pt x="367" y="157"/>
                  <a:pt x="367" y="157"/>
                </a:cubicBezTo>
                <a:cubicBezTo>
                  <a:pt x="366" y="157"/>
                  <a:pt x="366" y="157"/>
                  <a:pt x="366" y="157"/>
                </a:cubicBezTo>
                <a:cubicBezTo>
                  <a:pt x="366" y="156"/>
                  <a:pt x="366" y="156"/>
                  <a:pt x="366" y="156"/>
                </a:cubicBezTo>
                <a:cubicBezTo>
                  <a:pt x="366" y="156"/>
                  <a:pt x="366" y="155"/>
                  <a:pt x="365" y="155"/>
                </a:cubicBezTo>
                <a:lnTo>
                  <a:pt x="366" y="156"/>
                </a:lnTo>
                <a:close/>
                <a:moveTo>
                  <a:pt x="361" y="225"/>
                </a:moveTo>
                <a:cubicBezTo>
                  <a:pt x="361" y="225"/>
                  <a:pt x="361" y="225"/>
                  <a:pt x="361" y="225"/>
                </a:cubicBezTo>
                <a:cubicBezTo>
                  <a:pt x="360" y="225"/>
                  <a:pt x="360" y="225"/>
                  <a:pt x="360" y="225"/>
                </a:cubicBezTo>
                <a:cubicBezTo>
                  <a:pt x="360" y="225"/>
                  <a:pt x="361" y="225"/>
                  <a:pt x="361" y="225"/>
                </a:cubicBezTo>
                <a:close/>
                <a:moveTo>
                  <a:pt x="343" y="156"/>
                </a:moveTo>
                <a:cubicBezTo>
                  <a:pt x="342" y="156"/>
                  <a:pt x="342" y="156"/>
                  <a:pt x="342" y="156"/>
                </a:cubicBezTo>
                <a:cubicBezTo>
                  <a:pt x="342" y="156"/>
                  <a:pt x="343" y="155"/>
                  <a:pt x="344" y="155"/>
                </a:cubicBezTo>
                <a:lnTo>
                  <a:pt x="343" y="156"/>
                </a:lnTo>
                <a:close/>
                <a:moveTo>
                  <a:pt x="344" y="155"/>
                </a:moveTo>
                <a:cubicBezTo>
                  <a:pt x="344" y="155"/>
                  <a:pt x="344" y="155"/>
                  <a:pt x="344" y="155"/>
                </a:cubicBezTo>
                <a:cubicBezTo>
                  <a:pt x="344" y="155"/>
                  <a:pt x="345" y="155"/>
                  <a:pt x="345" y="155"/>
                </a:cubicBezTo>
                <a:lnTo>
                  <a:pt x="344" y="155"/>
                </a:lnTo>
                <a:close/>
                <a:moveTo>
                  <a:pt x="346" y="155"/>
                </a:moveTo>
                <a:cubicBezTo>
                  <a:pt x="346" y="155"/>
                  <a:pt x="346" y="155"/>
                  <a:pt x="346" y="155"/>
                </a:cubicBezTo>
                <a:cubicBezTo>
                  <a:pt x="346" y="155"/>
                  <a:pt x="347" y="155"/>
                  <a:pt x="347" y="156"/>
                </a:cubicBezTo>
                <a:lnTo>
                  <a:pt x="346" y="155"/>
                </a:lnTo>
                <a:close/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lose/>
                <a:moveTo>
                  <a:pt x="213" y="233"/>
                </a:moveTo>
                <a:cubicBezTo>
                  <a:pt x="213" y="233"/>
                  <a:pt x="213" y="233"/>
                  <a:pt x="213" y="233"/>
                </a:cubicBezTo>
                <a:cubicBezTo>
                  <a:pt x="213" y="233"/>
                  <a:pt x="213" y="233"/>
                  <a:pt x="213" y="233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3" y="233"/>
                  <a:pt x="213" y="233"/>
                  <a:pt x="213" y="233"/>
                </a:cubicBezTo>
                <a:cubicBezTo>
                  <a:pt x="213" y="233"/>
                  <a:pt x="213" y="233"/>
                  <a:pt x="213" y="233"/>
                </a:cubicBezTo>
                <a:cubicBezTo>
                  <a:pt x="213" y="233"/>
                  <a:pt x="213" y="233"/>
                  <a:pt x="213" y="233"/>
                </a:cubicBezTo>
                <a:cubicBezTo>
                  <a:pt x="213" y="233"/>
                  <a:pt x="213" y="233"/>
                  <a:pt x="213" y="233"/>
                </a:cubicBezTo>
                <a:cubicBezTo>
                  <a:pt x="213" y="233"/>
                  <a:pt x="213" y="233"/>
                  <a:pt x="213" y="233"/>
                </a:cubicBezTo>
                <a:close/>
                <a:moveTo>
                  <a:pt x="216" y="227"/>
                </a:moveTo>
                <a:cubicBezTo>
                  <a:pt x="216" y="227"/>
                  <a:pt x="216" y="227"/>
                  <a:pt x="216" y="227"/>
                </a:cubicBezTo>
                <a:cubicBezTo>
                  <a:pt x="216" y="227"/>
                  <a:pt x="216" y="227"/>
                  <a:pt x="216" y="228"/>
                </a:cubicBezTo>
                <a:lnTo>
                  <a:pt x="216" y="227"/>
                </a:lnTo>
                <a:close/>
                <a:moveTo>
                  <a:pt x="217" y="224"/>
                </a:moveTo>
                <a:cubicBezTo>
                  <a:pt x="217" y="225"/>
                  <a:pt x="217" y="225"/>
                  <a:pt x="217" y="225"/>
                </a:cubicBezTo>
                <a:cubicBezTo>
                  <a:pt x="217" y="225"/>
                  <a:pt x="217" y="225"/>
                  <a:pt x="216" y="225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16" y="226"/>
                  <a:pt x="216" y="226"/>
                  <a:pt x="216" y="225"/>
                </a:cubicBezTo>
                <a:cubicBezTo>
                  <a:pt x="217" y="225"/>
                  <a:pt x="217" y="225"/>
                  <a:pt x="217" y="225"/>
                </a:cubicBezTo>
                <a:cubicBezTo>
                  <a:pt x="217" y="225"/>
                  <a:pt x="217" y="225"/>
                  <a:pt x="217" y="225"/>
                </a:cubicBezTo>
                <a:cubicBezTo>
                  <a:pt x="217" y="225"/>
                  <a:pt x="218" y="224"/>
                  <a:pt x="218" y="224"/>
                </a:cubicBezTo>
                <a:lnTo>
                  <a:pt x="217" y="224"/>
                </a:lnTo>
                <a:close/>
                <a:moveTo>
                  <a:pt x="221" y="272"/>
                </a:moveTo>
                <a:cubicBezTo>
                  <a:pt x="221" y="271"/>
                  <a:pt x="221" y="271"/>
                  <a:pt x="221" y="271"/>
                </a:cubicBezTo>
                <a:cubicBezTo>
                  <a:pt x="221" y="271"/>
                  <a:pt x="221" y="271"/>
                  <a:pt x="221" y="271"/>
                </a:cubicBezTo>
                <a:cubicBezTo>
                  <a:pt x="221" y="271"/>
                  <a:pt x="221" y="270"/>
                  <a:pt x="221" y="269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270"/>
                  <a:pt x="221" y="270"/>
                  <a:pt x="221" y="270"/>
                </a:cubicBezTo>
                <a:cubicBezTo>
                  <a:pt x="221" y="271"/>
                  <a:pt x="221" y="271"/>
                  <a:pt x="221" y="271"/>
                </a:cubicBezTo>
                <a:cubicBezTo>
                  <a:pt x="221" y="271"/>
                  <a:pt x="221" y="272"/>
                  <a:pt x="221" y="272"/>
                </a:cubicBezTo>
                <a:close/>
                <a:moveTo>
                  <a:pt x="222" y="274"/>
                </a:moveTo>
                <a:cubicBezTo>
                  <a:pt x="222" y="273"/>
                  <a:pt x="222" y="273"/>
                  <a:pt x="222" y="273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22" y="273"/>
                  <a:pt x="221" y="273"/>
                  <a:pt x="221" y="272"/>
                </a:cubicBezTo>
                <a:cubicBezTo>
                  <a:pt x="221" y="272"/>
                  <a:pt x="221" y="272"/>
                  <a:pt x="221" y="272"/>
                </a:cubicBezTo>
                <a:cubicBezTo>
                  <a:pt x="221" y="272"/>
                  <a:pt x="221" y="272"/>
                  <a:pt x="221" y="272"/>
                </a:cubicBezTo>
                <a:cubicBezTo>
                  <a:pt x="221" y="272"/>
                  <a:pt x="221" y="272"/>
                  <a:pt x="221" y="272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23" y="275"/>
                  <a:pt x="223" y="275"/>
                  <a:pt x="223" y="275"/>
                </a:cubicBezTo>
                <a:cubicBezTo>
                  <a:pt x="223" y="274"/>
                  <a:pt x="223" y="274"/>
                  <a:pt x="222" y="274"/>
                </a:cubicBezTo>
                <a:close/>
                <a:moveTo>
                  <a:pt x="231" y="239"/>
                </a:moveTo>
                <a:cubicBezTo>
                  <a:pt x="231" y="239"/>
                  <a:pt x="231" y="239"/>
                  <a:pt x="231" y="239"/>
                </a:cubicBezTo>
                <a:cubicBezTo>
                  <a:pt x="231" y="239"/>
                  <a:pt x="231" y="239"/>
                  <a:pt x="231" y="239"/>
                </a:cubicBezTo>
                <a:close/>
                <a:moveTo>
                  <a:pt x="233" y="240"/>
                </a:moveTo>
                <a:cubicBezTo>
                  <a:pt x="233" y="240"/>
                  <a:pt x="233" y="240"/>
                  <a:pt x="233" y="240"/>
                </a:cubicBezTo>
                <a:cubicBezTo>
                  <a:pt x="232" y="239"/>
                  <a:pt x="232" y="239"/>
                  <a:pt x="232" y="239"/>
                </a:cubicBezTo>
                <a:cubicBezTo>
                  <a:pt x="232" y="239"/>
                  <a:pt x="232" y="239"/>
                  <a:pt x="232" y="239"/>
                </a:cubicBezTo>
                <a:cubicBezTo>
                  <a:pt x="232" y="239"/>
                  <a:pt x="233" y="240"/>
                  <a:pt x="233" y="240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33" y="240"/>
                  <a:pt x="233" y="240"/>
                  <a:pt x="233" y="240"/>
                </a:cubicBezTo>
                <a:close/>
                <a:moveTo>
                  <a:pt x="241" y="255"/>
                </a:moveTo>
                <a:cubicBezTo>
                  <a:pt x="241" y="255"/>
                  <a:pt x="241" y="255"/>
                  <a:pt x="241" y="255"/>
                </a:cubicBezTo>
                <a:cubicBezTo>
                  <a:pt x="241" y="255"/>
                  <a:pt x="241" y="255"/>
                  <a:pt x="241" y="255"/>
                </a:cubicBezTo>
                <a:cubicBezTo>
                  <a:pt x="241" y="255"/>
                  <a:pt x="241" y="255"/>
                  <a:pt x="241" y="255"/>
                </a:cubicBezTo>
                <a:close/>
                <a:moveTo>
                  <a:pt x="243" y="256"/>
                </a:moveTo>
                <a:cubicBezTo>
                  <a:pt x="243" y="255"/>
                  <a:pt x="243" y="255"/>
                  <a:pt x="243" y="255"/>
                </a:cubicBezTo>
                <a:cubicBezTo>
                  <a:pt x="242" y="255"/>
                  <a:pt x="242" y="255"/>
                  <a:pt x="242" y="255"/>
                </a:cubicBezTo>
                <a:cubicBezTo>
                  <a:pt x="242" y="255"/>
                  <a:pt x="242" y="255"/>
                  <a:pt x="242" y="255"/>
                </a:cubicBezTo>
                <a:cubicBezTo>
                  <a:pt x="242" y="255"/>
                  <a:pt x="242" y="255"/>
                  <a:pt x="242" y="255"/>
                </a:cubicBezTo>
                <a:cubicBezTo>
                  <a:pt x="242" y="255"/>
                  <a:pt x="242" y="255"/>
                  <a:pt x="242" y="255"/>
                </a:cubicBezTo>
                <a:cubicBezTo>
                  <a:pt x="243" y="255"/>
                  <a:pt x="243" y="255"/>
                  <a:pt x="243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45" y="256"/>
                  <a:pt x="245" y="256"/>
                  <a:pt x="245" y="256"/>
                </a:cubicBezTo>
                <a:cubicBezTo>
                  <a:pt x="244" y="256"/>
                  <a:pt x="244" y="256"/>
                  <a:pt x="243" y="256"/>
                </a:cubicBezTo>
                <a:close/>
                <a:moveTo>
                  <a:pt x="277" y="246"/>
                </a:moveTo>
                <a:cubicBezTo>
                  <a:pt x="277" y="245"/>
                  <a:pt x="277" y="245"/>
                  <a:pt x="277" y="245"/>
                </a:cubicBezTo>
                <a:cubicBezTo>
                  <a:pt x="277" y="245"/>
                  <a:pt x="277" y="245"/>
                  <a:pt x="277" y="245"/>
                </a:cubicBezTo>
                <a:cubicBezTo>
                  <a:pt x="277" y="245"/>
                  <a:pt x="277" y="245"/>
                  <a:pt x="277" y="244"/>
                </a:cubicBezTo>
                <a:cubicBezTo>
                  <a:pt x="277" y="244"/>
                  <a:pt x="277" y="244"/>
                  <a:pt x="277" y="244"/>
                </a:cubicBezTo>
                <a:cubicBezTo>
                  <a:pt x="277" y="245"/>
                  <a:pt x="277" y="245"/>
                  <a:pt x="277" y="245"/>
                </a:cubicBezTo>
                <a:cubicBezTo>
                  <a:pt x="277" y="245"/>
                  <a:pt x="277" y="246"/>
                  <a:pt x="277" y="246"/>
                </a:cubicBezTo>
                <a:cubicBezTo>
                  <a:pt x="277" y="246"/>
                  <a:pt x="277" y="246"/>
                  <a:pt x="277" y="246"/>
                </a:cubicBezTo>
                <a:cubicBezTo>
                  <a:pt x="277" y="246"/>
                  <a:pt x="277" y="246"/>
                  <a:pt x="277" y="246"/>
                </a:cubicBezTo>
                <a:cubicBezTo>
                  <a:pt x="277" y="246"/>
                  <a:pt x="277" y="246"/>
                  <a:pt x="277" y="246"/>
                </a:cubicBezTo>
                <a:close/>
                <a:moveTo>
                  <a:pt x="277" y="247"/>
                </a:moveTo>
                <a:cubicBezTo>
                  <a:pt x="276" y="247"/>
                  <a:pt x="276" y="247"/>
                  <a:pt x="276" y="247"/>
                </a:cubicBezTo>
                <a:lnTo>
                  <a:pt x="277" y="247"/>
                </a:lnTo>
                <a:close/>
                <a:moveTo>
                  <a:pt x="279" y="268"/>
                </a:moveTo>
                <a:cubicBezTo>
                  <a:pt x="279" y="268"/>
                  <a:pt x="279" y="268"/>
                  <a:pt x="279" y="268"/>
                </a:cubicBezTo>
                <a:cubicBezTo>
                  <a:pt x="279" y="268"/>
                  <a:pt x="279" y="268"/>
                  <a:pt x="279" y="268"/>
                </a:cubicBezTo>
                <a:cubicBezTo>
                  <a:pt x="278" y="268"/>
                  <a:pt x="278" y="268"/>
                  <a:pt x="278" y="268"/>
                </a:cubicBezTo>
                <a:cubicBezTo>
                  <a:pt x="278" y="267"/>
                  <a:pt x="277" y="267"/>
                  <a:pt x="277" y="267"/>
                </a:cubicBezTo>
                <a:cubicBezTo>
                  <a:pt x="276" y="268"/>
                  <a:pt x="276" y="268"/>
                  <a:pt x="276" y="268"/>
                </a:cubicBezTo>
                <a:cubicBezTo>
                  <a:pt x="275" y="267"/>
                  <a:pt x="275" y="267"/>
                  <a:pt x="275" y="267"/>
                </a:cubicBezTo>
                <a:cubicBezTo>
                  <a:pt x="275" y="267"/>
                  <a:pt x="275" y="267"/>
                  <a:pt x="274" y="267"/>
                </a:cubicBezTo>
                <a:cubicBezTo>
                  <a:pt x="273" y="267"/>
                  <a:pt x="273" y="267"/>
                  <a:pt x="273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1" y="267"/>
                  <a:pt x="271" y="267"/>
                  <a:pt x="270" y="266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69" y="266"/>
                  <a:pt x="269" y="266"/>
                  <a:pt x="269" y="266"/>
                </a:cubicBezTo>
                <a:cubicBezTo>
                  <a:pt x="269" y="266"/>
                  <a:pt x="269" y="266"/>
                  <a:pt x="269" y="266"/>
                </a:cubicBezTo>
                <a:cubicBezTo>
                  <a:pt x="268" y="265"/>
                  <a:pt x="268" y="265"/>
                  <a:pt x="268" y="265"/>
                </a:cubicBezTo>
                <a:cubicBezTo>
                  <a:pt x="269" y="266"/>
                  <a:pt x="270" y="266"/>
                  <a:pt x="270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7"/>
                  <a:pt x="271" y="267"/>
                  <a:pt x="271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3" y="267"/>
                  <a:pt x="273" y="267"/>
                  <a:pt x="274" y="267"/>
                </a:cubicBezTo>
                <a:cubicBezTo>
                  <a:pt x="275" y="267"/>
                  <a:pt x="275" y="267"/>
                  <a:pt x="275" y="267"/>
                </a:cubicBezTo>
                <a:cubicBezTo>
                  <a:pt x="275" y="267"/>
                  <a:pt x="275" y="267"/>
                  <a:pt x="275" y="267"/>
                </a:cubicBezTo>
                <a:cubicBezTo>
                  <a:pt x="276" y="267"/>
                  <a:pt x="276" y="267"/>
                  <a:pt x="277" y="267"/>
                </a:cubicBezTo>
                <a:cubicBezTo>
                  <a:pt x="277" y="267"/>
                  <a:pt x="277" y="267"/>
                  <a:pt x="277" y="267"/>
                </a:cubicBezTo>
                <a:cubicBezTo>
                  <a:pt x="278" y="267"/>
                  <a:pt x="278" y="267"/>
                  <a:pt x="278" y="267"/>
                </a:cubicBezTo>
                <a:cubicBezTo>
                  <a:pt x="278" y="268"/>
                  <a:pt x="278" y="268"/>
                  <a:pt x="278" y="268"/>
                </a:cubicBezTo>
                <a:cubicBezTo>
                  <a:pt x="279" y="268"/>
                  <a:pt x="279" y="268"/>
                  <a:pt x="280" y="268"/>
                </a:cubicBezTo>
                <a:lnTo>
                  <a:pt x="279" y="268"/>
                </a:lnTo>
                <a:close/>
                <a:moveTo>
                  <a:pt x="285" y="269"/>
                </a:moveTo>
                <a:cubicBezTo>
                  <a:pt x="285" y="269"/>
                  <a:pt x="284" y="269"/>
                  <a:pt x="284" y="269"/>
                </a:cubicBezTo>
                <a:cubicBezTo>
                  <a:pt x="283" y="269"/>
                  <a:pt x="283" y="269"/>
                  <a:pt x="282" y="268"/>
                </a:cubicBezTo>
                <a:cubicBezTo>
                  <a:pt x="283" y="269"/>
                  <a:pt x="283" y="269"/>
                  <a:pt x="283" y="269"/>
                </a:cubicBezTo>
                <a:cubicBezTo>
                  <a:pt x="283" y="269"/>
                  <a:pt x="284" y="269"/>
                  <a:pt x="284" y="269"/>
                </a:cubicBezTo>
                <a:cubicBezTo>
                  <a:pt x="284" y="269"/>
                  <a:pt x="285" y="269"/>
                  <a:pt x="285" y="269"/>
                </a:cubicBezTo>
                <a:cubicBezTo>
                  <a:pt x="286" y="269"/>
                  <a:pt x="286" y="269"/>
                  <a:pt x="287" y="270"/>
                </a:cubicBezTo>
                <a:cubicBezTo>
                  <a:pt x="286" y="269"/>
                  <a:pt x="286" y="269"/>
                  <a:pt x="285" y="269"/>
                </a:cubicBezTo>
                <a:close/>
                <a:moveTo>
                  <a:pt x="299" y="242"/>
                </a:moveTo>
                <a:cubicBezTo>
                  <a:pt x="298" y="242"/>
                  <a:pt x="298" y="242"/>
                  <a:pt x="298" y="242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7" y="241"/>
                  <a:pt x="297" y="241"/>
                  <a:pt x="297" y="241"/>
                </a:cubicBezTo>
                <a:cubicBezTo>
                  <a:pt x="297" y="241"/>
                  <a:pt x="297" y="241"/>
                  <a:pt x="298" y="241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8" y="242"/>
                  <a:pt x="298" y="242"/>
                  <a:pt x="299" y="242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299" y="242"/>
                  <a:pt x="299" y="242"/>
                  <a:pt x="299" y="242"/>
                </a:cubicBezTo>
                <a:close/>
                <a:moveTo>
                  <a:pt x="301" y="242"/>
                </a:moveTo>
                <a:cubicBezTo>
                  <a:pt x="300" y="242"/>
                  <a:pt x="300" y="242"/>
                  <a:pt x="300" y="242"/>
                </a:cubicBezTo>
                <a:cubicBezTo>
                  <a:pt x="300" y="242"/>
                  <a:pt x="299" y="242"/>
                  <a:pt x="299" y="242"/>
                </a:cubicBezTo>
                <a:cubicBezTo>
                  <a:pt x="300" y="242"/>
                  <a:pt x="300" y="242"/>
                  <a:pt x="300" y="242"/>
                </a:cubicBezTo>
                <a:cubicBezTo>
                  <a:pt x="301" y="242"/>
                  <a:pt x="301" y="242"/>
                  <a:pt x="301" y="242"/>
                </a:cubicBezTo>
                <a:close/>
                <a:moveTo>
                  <a:pt x="307" y="243"/>
                </a:moveTo>
                <a:cubicBezTo>
                  <a:pt x="307" y="243"/>
                  <a:pt x="307" y="243"/>
                  <a:pt x="307" y="243"/>
                </a:cubicBezTo>
                <a:cubicBezTo>
                  <a:pt x="306" y="244"/>
                  <a:pt x="306" y="244"/>
                  <a:pt x="306" y="244"/>
                </a:cubicBezTo>
                <a:cubicBezTo>
                  <a:pt x="306" y="243"/>
                  <a:pt x="307" y="243"/>
                  <a:pt x="307" y="243"/>
                </a:cubicBezTo>
                <a:cubicBezTo>
                  <a:pt x="307" y="243"/>
                  <a:pt x="307" y="243"/>
                  <a:pt x="307" y="243"/>
                </a:cubicBezTo>
                <a:cubicBezTo>
                  <a:pt x="307" y="242"/>
                  <a:pt x="307" y="242"/>
                  <a:pt x="307" y="242"/>
                </a:cubicBezTo>
                <a:cubicBezTo>
                  <a:pt x="307" y="243"/>
                  <a:pt x="307" y="243"/>
                  <a:pt x="307" y="243"/>
                </a:cubicBezTo>
                <a:close/>
                <a:moveTo>
                  <a:pt x="307" y="242"/>
                </a:moveTo>
                <a:cubicBezTo>
                  <a:pt x="307" y="242"/>
                  <a:pt x="307" y="242"/>
                  <a:pt x="308" y="241"/>
                </a:cubicBezTo>
                <a:lnTo>
                  <a:pt x="307" y="242"/>
                </a:lnTo>
                <a:close/>
                <a:moveTo>
                  <a:pt x="319" y="254"/>
                </a:moveTo>
                <a:cubicBezTo>
                  <a:pt x="318" y="254"/>
                  <a:pt x="318" y="254"/>
                  <a:pt x="318" y="254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7" y="254"/>
                  <a:pt x="317" y="254"/>
                  <a:pt x="317" y="254"/>
                </a:cubicBezTo>
                <a:cubicBezTo>
                  <a:pt x="317" y="254"/>
                  <a:pt x="316" y="254"/>
                  <a:pt x="316" y="254"/>
                </a:cubicBezTo>
                <a:cubicBezTo>
                  <a:pt x="315" y="254"/>
                  <a:pt x="315" y="254"/>
                  <a:pt x="315" y="254"/>
                </a:cubicBezTo>
                <a:cubicBezTo>
                  <a:pt x="316" y="254"/>
                  <a:pt x="316" y="254"/>
                  <a:pt x="317" y="254"/>
                </a:cubicBezTo>
                <a:cubicBezTo>
                  <a:pt x="317" y="254"/>
                  <a:pt x="317" y="254"/>
                  <a:pt x="318" y="254"/>
                </a:cubicBezTo>
                <a:cubicBezTo>
                  <a:pt x="319" y="254"/>
                  <a:pt x="319" y="254"/>
                  <a:pt x="319" y="254"/>
                </a:cubicBezTo>
                <a:cubicBezTo>
                  <a:pt x="320" y="254"/>
                  <a:pt x="320" y="254"/>
                  <a:pt x="320" y="254"/>
                </a:cubicBezTo>
                <a:cubicBezTo>
                  <a:pt x="320" y="254"/>
                  <a:pt x="320" y="254"/>
                  <a:pt x="320" y="254"/>
                </a:cubicBezTo>
                <a:cubicBezTo>
                  <a:pt x="320" y="254"/>
                  <a:pt x="321" y="254"/>
                  <a:pt x="321" y="254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21" y="253"/>
                  <a:pt x="321" y="253"/>
                  <a:pt x="322" y="253"/>
                </a:cubicBezTo>
                <a:cubicBezTo>
                  <a:pt x="322" y="253"/>
                  <a:pt x="322" y="253"/>
                  <a:pt x="322" y="253"/>
                </a:cubicBezTo>
                <a:cubicBezTo>
                  <a:pt x="323" y="253"/>
                  <a:pt x="323" y="253"/>
                  <a:pt x="323" y="253"/>
                </a:cubicBezTo>
                <a:cubicBezTo>
                  <a:pt x="322" y="253"/>
                  <a:pt x="322" y="253"/>
                  <a:pt x="322" y="253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21" y="253"/>
                  <a:pt x="321" y="254"/>
                  <a:pt x="321" y="254"/>
                </a:cubicBezTo>
                <a:cubicBezTo>
                  <a:pt x="321" y="254"/>
                  <a:pt x="321" y="254"/>
                  <a:pt x="321" y="254"/>
                </a:cubicBezTo>
                <a:cubicBezTo>
                  <a:pt x="320" y="254"/>
                  <a:pt x="320" y="254"/>
                  <a:pt x="320" y="254"/>
                </a:cubicBezTo>
                <a:cubicBezTo>
                  <a:pt x="320" y="254"/>
                  <a:pt x="319" y="254"/>
                  <a:pt x="319" y="254"/>
                </a:cubicBezTo>
                <a:close/>
                <a:moveTo>
                  <a:pt x="321" y="276"/>
                </a:moveTo>
                <a:cubicBezTo>
                  <a:pt x="321" y="276"/>
                  <a:pt x="321" y="276"/>
                  <a:pt x="321" y="276"/>
                </a:cubicBezTo>
                <a:cubicBezTo>
                  <a:pt x="321" y="277"/>
                  <a:pt x="320" y="277"/>
                  <a:pt x="320" y="277"/>
                </a:cubicBezTo>
                <a:cubicBezTo>
                  <a:pt x="320" y="277"/>
                  <a:pt x="320" y="277"/>
                  <a:pt x="320" y="277"/>
                </a:cubicBezTo>
                <a:cubicBezTo>
                  <a:pt x="320" y="277"/>
                  <a:pt x="320" y="277"/>
                  <a:pt x="320" y="277"/>
                </a:cubicBezTo>
                <a:cubicBezTo>
                  <a:pt x="320" y="277"/>
                  <a:pt x="320" y="277"/>
                  <a:pt x="320" y="277"/>
                </a:cubicBezTo>
                <a:cubicBezTo>
                  <a:pt x="321" y="276"/>
                  <a:pt x="321" y="276"/>
                  <a:pt x="321" y="276"/>
                </a:cubicBezTo>
                <a:cubicBezTo>
                  <a:pt x="321" y="276"/>
                  <a:pt x="321" y="276"/>
                  <a:pt x="321" y="276"/>
                </a:cubicBezTo>
                <a:close/>
                <a:moveTo>
                  <a:pt x="325" y="274"/>
                </a:moveTo>
                <a:cubicBezTo>
                  <a:pt x="325" y="275"/>
                  <a:pt x="325" y="275"/>
                  <a:pt x="325" y="275"/>
                </a:cubicBezTo>
                <a:cubicBezTo>
                  <a:pt x="324" y="275"/>
                  <a:pt x="324" y="275"/>
                  <a:pt x="324" y="275"/>
                </a:cubicBezTo>
                <a:cubicBezTo>
                  <a:pt x="323" y="275"/>
                  <a:pt x="323" y="275"/>
                  <a:pt x="323" y="275"/>
                </a:cubicBezTo>
                <a:cubicBezTo>
                  <a:pt x="323" y="275"/>
                  <a:pt x="323" y="275"/>
                  <a:pt x="323" y="275"/>
                </a:cubicBezTo>
                <a:cubicBezTo>
                  <a:pt x="322" y="275"/>
                  <a:pt x="322" y="275"/>
                  <a:pt x="322" y="275"/>
                </a:cubicBezTo>
                <a:cubicBezTo>
                  <a:pt x="322" y="275"/>
                  <a:pt x="322" y="276"/>
                  <a:pt x="321" y="276"/>
                </a:cubicBezTo>
                <a:cubicBezTo>
                  <a:pt x="321" y="276"/>
                  <a:pt x="321" y="276"/>
                  <a:pt x="321" y="276"/>
                </a:cubicBezTo>
                <a:cubicBezTo>
                  <a:pt x="321" y="276"/>
                  <a:pt x="321" y="276"/>
                  <a:pt x="321" y="276"/>
                </a:cubicBezTo>
                <a:cubicBezTo>
                  <a:pt x="321" y="276"/>
                  <a:pt x="321" y="276"/>
                  <a:pt x="321" y="276"/>
                </a:cubicBezTo>
                <a:cubicBezTo>
                  <a:pt x="322" y="275"/>
                  <a:pt x="322" y="275"/>
                  <a:pt x="322" y="275"/>
                </a:cubicBezTo>
                <a:cubicBezTo>
                  <a:pt x="322" y="275"/>
                  <a:pt x="322" y="275"/>
                  <a:pt x="322" y="275"/>
                </a:cubicBezTo>
                <a:cubicBezTo>
                  <a:pt x="323" y="275"/>
                  <a:pt x="323" y="275"/>
                  <a:pt x="323" y="275"/>
                </a:cubicBezTo>
                <a:cubicBezTo>
                  <a:pt x="323" y="275"/>
                  <a:pt x="323" y="275"/>
                  <a:pt x="324" y="275"/>
                </a:cubicBezTo>
                <a:cubicBezTo>
                  <a:pt x="324" y="275"/>
                  <a:pt x="324" y="275"/>
                  <a:pt x="324" y="275"/>
                </a:cubicBezTo>
                <a:cubicBezTo>
                  <a:pt x="324" y="275"/>
                  <a:pt x="324" y="275"/>
                  <a:pt x="324" y="275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325" y="274"/>
                  <a:pt x="325" y="274"/>
                  <a:pt x="325" y="274"/>
                </a:cubicBezTo>
                <a:close/>
                <a:moveTo>
                  <a:pt x="328" y="289"/>
                </a:moveTo>
                <a:cubicBezTo>
                  <a:pt x="328" y="289"/>
                  <a:pt x="328" y="289"/>
                  <a:pt x="328" y="289"/>
                </a:cubicBezTo>
                <a:cubicBezTo>
                  <a:pt x="328" y="289"/>
                  <a:pt x="328" y="290"/>
                  <a:pt x="327" y="290"/>
                </a:cubicBezTo>
                <a:cubicBezTo>
                  <a:pt x="327" y="290"/>
                  <a:pt x="327" y="290"/>
                  <a:pt x="327" y="290"/>
                </a:cubicBezTo>
                <a:cubicBezTo>
                  <a:pt x="328" y="289"/>
                  <a:pt x="328" y="289"/>
                  <a:pt x="328" y="289"/>
                </a:cubicBezTo>
                <a:cubicBezTo>
                  <a:pt x="328" y="289"/>
                  <a:pt x="328" y="289"/>
                  <a:pt x="328" y="289"/>
                </a:cubicBezTo>
                <a:close/>
                <a:moveTo>
                  <a:pt x="328" y="288"/>
                </a:moveTo>
                <a:cubicBezTo>
                  <a:pt x="328" y="288"/>
                  <a:pt x="328" y="288"/>
                  <a:pt x="328" y="288"/>
                </a:cubicBezTo>
                <a:cubicBezTo>
                  <a:pt x="328" y="288"/>
                  <a:pt x="328" y="288"/>
                  <a:pt x="328" y="288"/>
                </a:cubicBezTo>
                <a:cubicBezTo>
                  <a:pt x="328" y="288"/>
                  <a:pt x="328" y="288"/>
                  <a:pt x="328" y="289"/>
                </a:cubicBezTo>
                <a:cubicBezTo>
                  <a:pt x="328" y="288"/>
                  <a:pt x="328" y="288"/>
                  <a:pt x="328" y="288"/>
                </a:cubicBezTo>
                <a:cubicBezTo>
                  <a:pt x="328" y="288"/>
                  <a:pt x="328" y="288"/>
                  <a:pt x="328" y="288"/>
                </a:cubicBezTo>
                <a:cubicBezTo>
                  <a:pt x="328" y="287"/>
                  <a:pt x="328" y="287"/>
                  <a:pt x="328" y="287"/>
                </a:cubicBezTo>
                <a:cubicBezTo>
                  <a:pt x="328" y="287"/>
                  <a:pt x="328" y="288"/>
                  <a:pt x="328" y="288"/>
                </a:cubicBezTo>
                <a:close/>
                <a:moveTo>
                  <a:pt x="341" y="281"/>
                </a:moveTo>
                <a:cubicBezTo>
                  <a:pt x="341" y="281"/>
                  <a:pt x="341" y="280"/>
                  <a:pt x="340" y="280"/>
                </a:cubicBezTo>
                <a:cubicBezTo>
                  <a:pt x="341" y="280"/>
                  <a:pt x="341" y="281"/>
                  <a:pt x="341" y="281"/>
                </a:cubicBezTo>
                <a:cubicBezTo>
                  <a:pt x="342" y="281"/>
                  <a:pt x="342" y="282"/>
                  <a:pt x="343" y="282"/>
                </a:cubicBezTo>
                <a:cubicBezTo>
                  <a:pt x="342" y="282"/>
                  <a:pt x="342" y="281"/>
                  <a:pt x="341" y="281"/>
                </a:cubicBezTo>
                <a:close/>
                <a:moveTo>
                  <a:pt x="343" y="282"/>
                </a:moveTo>
                <a:cubicBezTo>
                  <a:pt x="343" y="282"/>
                  <a:pt x="344" y="283"/>
                  <a:pt x="344" y="283"/>
                </a:cubicBezTo>
                <a:cubicBezTo>
                  <a:pt x="344" y="283"/>
                  <a:pt x="344" y="283"/>
                  <a:pt x="344" y="283"/>
                </a:cubicBezTo>
                <a:cubicBezTo>
                  <a:pt x="344" y="283"/>
                  <a:pt x="343" y="282"/>
                  <a:pt x="343" y="282"/>
                </a:cubicBezTo>
                <a:close/>
                <a:moveTo>
                  <a:pt x="345" y="288"/>
                </a:moveTo>
                <a:cubicBezTo>
                  <a:pt x="345" y="288"/>
                  <a:pt x="345" y="288"/>
                  <a:pt x="345" y="288"/>
                </a:cubicBezTo>
                <a:cubicBezTo>
                  <a:pt x="345" y="288"/>
                  <a:pt x="345" y="288"/>
                  <a:pt x="345" y="288"/>
                </a:cubicBezTo>
                <a:cubicBezTo>
                  <a:pt x="345" y="288"/>
                  <a:pt x="345" y="288"/>
                  <a:pt x="345" y="288"/>
                </a:cubicBezTo>
                <a:cubicBezTo>
                  <a:pt x="344" y="288"/>
                  <a:pt x="344" y="288"/>
                  <a:pt x="344" y="288"/>
                </a:cubicBezTo>
                <a:cubicBezTo>
                  <a:pt x="344" y="288"/>
                  <a:pt x="344" y="288"/>
                  <a:pt x="344" y="288"/>
                </a:cubicBezTo>
                <a:cubicBezTo>
                  <a:pt x="344" y="288"/>
                  <a:pt x="344" y="288"/>
                  <a:pt x="344" y="288"/>
                </a:cubicBezTo>
                <a:cubicBezTo>
                  <a:pt x="344" y="288"/>
                  <a:pt x="344" y="288"/>
                  <a:pt x="344" y="288"/>
                </a:cubicBezTo>
                <a:cubicBezTo>
                  <a:pt x="344" y="288"/>
                  <a:pt x="345" y="288"/>
                  <a:pt x="345" y="288"/>
                </a:cubicBezTo>
                <a:cubicBezTo>
                  <a:pt x="345" y="288"/>
                  <a:pt x="345" y="288"/>
                  <a:pt x="345" y="288"/>
                </a:cubicBezTo>
                <a:cubicBezTo>
                  <a:pt x="345" y="288"/>
                  <a:pt x="345" y="288"/>
                  <a:pt x="345" y="288"/>
                </a:cubicBezTo>
                <a:cubicBezTo>
                  <a:pt x="345" y="288"/>
                  <a:pt x="345" y="288"/>
                  <a:pt x="346" y="288"/>
                </a:cubicBezTo>
                <a:lnTo>
                  <a:pt x="345" y="288"/>
                </a:lnTo>
                <a:close/>
                <a:moveTo>
                  <a:pt x="352" y="238"/>
                </a:moveTo>
                <a:cubicBezTo>
                  <a:pt x="352" y="238"/>
                  <a:pt x="352" y="238"/>
                  <a:pt x="352" y="238"/>
                </a:cubicBezTo>
                <a:cubicBezTo>
                  <a:pt x="351" y="238"/>
                  <a:pt x="351" y="238"/>
                  <a:pt x="351" y="238"/>
                </a:cubicBezTo>
                <a:cubicBezTo>
                  <a:pt x="350" y="238"/>
                  <a:pt x="349" y="237"/>
                  <a:pt x="349" y="237"/>
                </a:cubicBezTo>
                <a:cubicBezTo>
                  <a:pt x="349" y="237"/>
                  <a:pt x="349" y="237"/>
                  <a:pt x="348" y="236"/>
                </a:cubicBezTo>
                <a:cubicBezTo>
                  <a:pt x="348" y="236"/>
                  <a:pt x="348" y="236"/>
                  <a:pt x="348" y="236"/>
                </a:cubicBezTo>
                <a:cubicBezTo>
                  <a:pt x="348" y="236"/>
                  <a:pt x="348" y="236"/>
                  <a:pt x="347" y="235"/>
                </a:cubicBezTo>
                <a:cubicBezTo>
                  <a:pt x="348" y="236"/>
                  <a:pt x="348" y="236"/>
                  <a:pt x="348" y="236"/>
                </a:cubicBezTo>
                <a:cubicBezTo>
                  <a:pt x="348" y="236"/>
                  <a:pt x="348" y="236"/>
                  <a:pt x="348" y="236"/>
                </a:cubicBezTo>
                <a:cubicBezTo>
                  <a:pt x="348" y="237"/>
                  <a:pt x="349" y="237"/>
                  <a:pt x="349" y="237"/>
                </a:cubicBezTo>
                <a:cubicBezTo>
                  <a:pt x="350" y="237"/>
                  <a:pt x="350" y="238"/>
                  <a:pt x="351" y="238"/>
                </a:cubicBezTo>
                <a:cubicBezTo>
                  <a:pt x="351" y="238"/>
                  <a:pt x="351" y="238"/>
                  <a:pt x="351" y="238"/>
                </a:cubicBezTo>
                <a:cubicBezTo>
                  <a:pt x="352" y="238"/>
                  <a:pt x="352" y="238"/>
                  <a:pt x="352" y="238"/>
                </a:cubicBezTo>
                <a:cubicBezTo>
                  <a:pt x="352" y="238"/>
                  <a:pt x="352" y="238"/>
                  <a:pt x="353" y="238"/>
                </a:cubicBezTo>
                <a:lnTo>
                  <a:pt x="352" y="238"/>
                </a:lnTo>
                <a:close/>
                <a:moveTo>
                  <a:pt x="355" y="202"/>
                </a:moveTo>
                <a:cubicBezTo>
                  <a:pt x="356" y="201"/>
                  <a:pt x="356" y="201"/>
                  <a:pt x="356" y="201"/>
                </a:cubicBezTo>
                <a:cubicBezTo>
                  <a:pt x="356" y="201"/>
                  <a:pt x="356" y="201"/>
                  <a:pt x="355" y="202"/>
                </a:cubicBezTo>
                <a:close/>
                <a:moveTo>
                  <a:pt x="357" y="185"/>
                </a:moveTo>
                <a:cubicBezTo>
                  <a:pt x="357" y="185"/>
                  <a:pt x="358" y="185"/>
                  <a:pt x="358" y="186"/>
                </a:cubicBezTo>
                <a:cubicBezTo>
                  <a:pt x="358" y="186"/>
                  <a:pt x="358" y="186"/>
                  <a:pt x="358" y="186"/>
                </a:cubicBezTo>
                <a:cubicBezTo>
                  <a:pt x="358" y="187"/>
                  <a:pt x="358" y="187"/>
                  <a:pt x="358" y="188"/>
                </a:cubicBezTo>
                <a:cubicBezTo>
                  <a:pt x="358" y="187"/>
                  <a:pt x="358" y="187"/>
                  <a:pt x="358" y="187"/>
                </a:cubicBezTo>
                <a:cubicBezTo>
                  <a:pt x="358" y="187"/>
                  <a:pt x="358" y="187"/>
                  <a:pt x="358" y="187"/>
                </a:cubicBezTo>
                <a:cubicBezTo>
                  <a:pt x="358" y="186"/>
                  <a:pt x="358" y="186"/>
                  <a:pt x="358" y="186"/>
                </a:cubicBezTo>
                <a:cubicBezTo>
                  <a:pt x="358" y="186"/>
                  <a:pt x="357" y="185"/>
                  <a:pt x="357" y="185"/>
                </a:cubicBezTo>
                <a:cubicBezTo>
                  <a:pt x="357" y="184"/>
                  <a:pt x="357" y="184"/>
                  <a:pt x="357" y="183"/>
                </a:cubicBezTo>
                <a:cubicBezTo>
                  <a:pt x="357" y="184"/>
                  <a:pt x="357" y="184"/>
                  <a:pt x="357" y="185"/>
                </a:cubicBezTo>
                <a:close/>
                <a:moveTo>
                  <a:pt x="357" y="183"/>
                </a:moveTo>
                <a:cubicBezTo>
                  <a:pt x="357" y="183"/>
                  <a:pt x="357" y="183"/>
                  <a:pt x="357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7" y="183"/>
                  <a:pt x="357" y="183"/>
                  <a:pt x="357" y="183"/>
                </a:cubicBezTo>
                <a:close/>
                <a:moveTo>
                  <a:pt x="358" y="199"/>
                </a:move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199"/>
                  <a:pt x="357" y="200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9"/>
                  <a:pt x="358" y="198"/>
                  <a:pt x="359" y="198"/>
                </a:cubicBezTo>
                <a:cubicBezTo>
                  <a:pt x="359" y="198"/>
                  <a:pt x="359" y="198"/>
                  <a:pt x="359" y="198"/>
                </a:cubicBezTo>
                <a:cubicBezTo>
                  <a:pt x="359" y="198"/>
                  <a:pt x="359" y="198"/>
                  <a:pt x="359" y="198"/>
                </a:cubicBezTo>
                <a:cubicBezTo>
                  <a:pt x="359" y="198"/>
                  <a:pt x="359" y="198"/>
                  <a:pt x="359" y="198"/>
                </a:cubicBezTo>
                <a:lnTo>
                  <a:pt x="358" y="199"/>
                </a:lnTo>
                <a:close/>
                <a:moveTo>
                  <a:pt x="358" y="227"/>
                </a:moveTo>
                <a:cubicBezTo>
                  <a:pt x="359" y="226"/>
                  <a:pt x="359" y="226"/>
                  <a:pt x="359" y="226"/>
                </a:cubicBezTo>
                <a:cubicBezTo>
                  <a:pt x="359" y="226"/>
                  <a:pt x="359" y="226"/>
                  <a:pt x="358" y="227"/>
                </a:cubicBezTo>
                <a:close/>
                <a:moveTo>
                  <a:pt x="336" y="351"/>
                </a:moveTo>
                <a:cubicBezTo>
                  <a:pt x="336" y="350"/>
                  <a:pt x="336" y="350"/>
                  <a:pt x="336" y="350"/>
                </a:cubicBezTo>
                <a:cubicBezTo>
                  <a:pt x="335" y="349"/>
                  <a:pt x="335" y="349"/>
                  <a:pt x="335" y="349"/>
                </a:cubicBezTo>
                <a:cubicBezTo>
                  <a:pt x="336" y="348"/>
                  <a:pt x="336" y="348"/>
                  <a:pt x="336" y="348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3" y="347"/>
                  <a:pt x="333" y="347"/>
                  <a:pt x="333" y="347"/>
                </a:cubicBezTo>
                <a:cubicBezTo>
                  <a:pt x="333" y="348"/>
                  <a:pt x="333" y="348"/>
                  <a:pt x="333" y="348"/>
                </a:cubicBezTo>
                <a:cubicBezTo>
                  <a:pt x="334" y="349"/>
                  <a:pt x="334" y="349"/>
                  <a:pt x="334" y="349"/>
                </a:cubicBezTo>
                <a:cubicBezTo>
                  <a:pt x="335" y="350"/>
                  <a:pt x="335" y="350"/>
                  <a:pt x="335" y="350"/>
                </a:cubicBezTo>
                <a:cubicBezTo>
                  <a:pt x="336" y="351"/>
                  <a:pt x="336" y="351"/>
                  <a:pt x="336" y="351"/>
                </a:cubicBezTo>
                <a:cubicBezTo>
                  <a:pt x="336" y="351"/>
                  <a:pt x="336" y="351"/>
                  <a:pt x="336" y="351"/>
                </a:cubicBezTo>
                <a:cubicBezTo>
                  <a:pt x="337" y="351"/>
                  <a:pt x="337" y="351"/>
                  <a:pt x="337" y="351"/>
                </a:cubicBezTo>
                <a:cubicBezTo>
                  <a:pt x="336" y="351"/>
                  <a:pt x="336" y="351"/>
                  <a:pt x="336" y="351"/>
                </a:cubicBezTo>
                <a:close/>
                <a:moveTo>
                  <a:pt x="344" y="367"/>
                </a:moveTo>
                <a:cubicBezTo>
                  <a:pt x="344" y="366"/>
                  <a:pt x="344" y="366"/>
                  <a:pt x="344" y="366"/>
                </a:cubicBezTo>
                <a:cubicBezTo>
                  <a:pt x="343" y="365"/>
                  <a:pt x="343" y="365"/>
                  <a:pt x="343" y="365"/>
                </a:cubicBezTo>
                <a:cubicBezTo>
                  <a:pt x="342" y="364"/>
                  <a:pt x="342" y="364"/>
                  <a:pt x="342" y="364"/>
                </a:cubicBezTo>
                <a:cubicBezTo>
                  <a:pt x="342" y="364"/>
                  <a:pt x="342" y="364"/>
                  <a:pt x="342" y="364"/>
                </a:cubicBezTo>
                <a:cubicBezTo>
                  <a:pt x="342" y="363"/>
                  <a:pt x="342" y="363"/>
                  <a:pt x="342" y="363"/>
                </a:cubicBezTo>
                <a:cubicBezTo>
                  <a:pt x="342" y="364"/>
                  <a:pt x="342" y="364"/>
                  <a:pt x="342" y="364"/>
                </a:cubicBezTo>
                <a:cubicBezTo>
                  <a:pt x="341" y="364"/>
                  <a:pt x="341" y="364"/>
                  <a:pt x="341" y="364"/>
                </a:cubicBezTo>
                <a:cubicBezTo>
                  <a:pt x="340" y="364"/>
                  <a:pt x="340" y="364"/>
                  <a:pt x="340" y="364"/>
                </a:cubicBezTo>
                <a:cubicBezTo>
                  <a:pt x="340" y="365"/>
                  <a:pt x="340" y="365"/>
                  <a:pt x="340" y="365"/>
                </a:cubicBezTo>
                <a:cubicBezTo>
                  <a:pt x="340" y="366"/>
                  <a:pt x="340" y="366"/>
                  <a:pt x="340" y="366"/>
                </a:cubicBezTo>
                <a:cubicBezTo>
                  <a:pt x="341" y="366"/>
                  <a:pt x="341" y="366"/>
                  <a:pt x="341" y="366"/>
                </a:cubicBezTo>
                <a:cubicBezTo>
                  <a:pt x="341" y="367"/>
                  <a:pt x="341" y="367"/>
                  <a:pt x="341" y="367"/>
                </a:cubicBezTo>
                <a:cubicBezTo>
                  <a:pt x="342" y="367"/>
                  <a:pt x="342" y="367"/>
                  <a:pt x="342" y="367"/>
                </a:cubicBezTo>
                <a:cubicBezTo>
                  <a:pt x="343" y="367"/>
                  <a:pt x="343" y="367"/>
                  <a:pt x="343" y="367"/>
                </a:cubicBezTo>
                <a:lnTo>
                  <a:pt x="344" y="367"/>
                </a:lnTo>
                <a:close/>
                <a:moveTo>
                  <a:pt x="342" y="359"/>
                </a:moveTo>
                <a:cubicBezTo>
                  <a:pt x="342" y="360"/>
                  <a:pt x="342" y="360"/>
                  <a:pt x="342" y="360"/>
                </a:cubicBezTo>
                <a:cubicBezTo>
                  <a:pt x="342" y="361"/>
                  <a:pt x="342" y="361"/>
                  <a:pt x="342" y="361"/>
                </a:cubicBezTo>
                <a:cubicBezTo>
                  <a:pt x="343" y="360"/>
                  <a:pt x="343" y="360"/>
                  <a:pt x="343" y="360"/>
                </a:cubicBezTo>
                <a:cubicBezTo>
                  <a:pt x="343" y="359"/>
                  <a:pt x="343" y="359"/>
                  <a:pt x="343" y="359"/>
                </a:cubicBezTo>
                <a:cubicBezTo>
                  <a:pt x="343" y="358"/>
                  <a:pt x="343" y="358"/>
                  <a:pt x="343" y="358"/>
                </a:cubicBezTo>
                <a:cubicBezTo>
                  <a:pt x="343" y="358"/>
                  <a:pt x="343" y="358"/>
                  <a:pt x="343" y="358"/>
                </a:cubicBezTo>
                <a:cubicBezTo>
                  <a:pt x="343" y="358"/>
                  <a:pt x="343" y="358"/>
                  <a:pt x="343" y="358"/>
                </a:cubicBezTo>
                <a:cubicBezTo>
                  <a:pt x="343" y="358"/>
                  <a:pt x="343" y="358"/>
                  <a:pt x="343" y="358"/>
                </a:cubicBezTo>
                <a:lnTo>
                  <a:pt x="342" y="359"/>
                </a:lnTo>
                <a:close/>
                <a:moveTo>
                  <a:pt x="342" y="362"/>
                </a:move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3" y="364"/>
                </a:cubicBezTo>
                <a:cubicBezTo>
                  <a:pt x="343" y="363"/>
                  <a:pt x="343" y="363"/>
                  <a:pt x="343" y="363"/>
                </a:cubicBezTo>
                <a:lnTo>
                  <a:pt x="342" y="362"/>
                </a:lnTo>
                <a:close/>
                <a:moveTo>
                  <a:pt x="344" y="369"/>
                </a:moveTo>
                <a:cubicBezTo>
                  <a:pt x="343" y="369"/>
                  <a:pt x="343" y="369"/>
                  <a:pt x="343" y="369"/>
                </a:cubicBezTo>
                <a:cubicBezTo>
                  <a:pt x="343" y="370"/>
                  <a:pt x="343" y="370"/>
                  <a:pt x="343" y="370"/>
                </a:cubicBezTo>
                <a:cubicBezTo>
                  <a:pt x="344" y="371"/>
                  <a:pt x="344" y="371"/>
                  <a:pt x="344" y="371"/>
                </a:cubicBezTo>
                <a:cubicBezTo>
                  <a:pt x="345" y="372"/>
                  <a:pt x="345" y="372"/>
                  <a:pt x="345" y="372"/>
                </a:cubicBezTo>
                <a:cubicBezTo>
                  <a:pt x="345" y="372"/>
                  <a:pt x="345" y="372"/>
                  <a:pt x="345" y="372"/>
                </a:cubicBezTo>
                <a:cubicBezTo>
                  <a:pt x="345" y="371"/>
                  <a:pt x="345" y="371"/>
                  <a:pt x="345" y="371"/>
                </a:cubicBezTo>
                <a:cubicBezTo>
                  <a:pt x="345" y="370"/>
                  <a:pt x="345" y="370"/>
                  <a:pt x="345" y="370"/>
                </a:cubicBezTo>
                <a:lnTo>
                  <a:pt x="344" y="369"/>
                </a:lnTo>
                <a:close/>
                <a:moveTo>
                  <a:pt x="364" y="387"/>
                </a:moveTo>
                <a:cubicBezTo>
                  <a:pt x="364" y="388"/>
                  <a:pt x="364" y="388"/>
                  <a:pt x="364" y="388"/>
                </a:cubicBezTo>
                <a:cubicBezTo>
                  <a:pt x="364" y="389"/>
                  <a:pt x="364" y="389"/>
                  <a:pt x="364" y="389"/>
                </a:cubicBezTo>
                <a:cubicBezTo>
                  <a:pt x="364" y="390"/>
                  <a:pt x="364" y="390"/>
                  <a:pt x="364" y="390"/>
                </a:cubicBezTo>
                <a:cubicBezTo>
                  <a:pt x="365" y="389"/>
                  <a:pt x="365" y="389"/>
                  <a:pt x="365" y="389"/>
                </a:cubicBezTo>
                <a:cubicBezTo>
                  <a:pt x="365" y="388"/>
                  <a:pt x="365" y="388"/>
                  <a:pt x="365" y="388"/>
                </a:cubicBezTo>
                <a:lnTo>
                  <a:pt x="364" y="387"/>
                </a:lnTo>
                <a:close/>
                <a:moveTo>
                  <a:pt x="368" y="368"/>
                </a:moveTo>
                <a:cubicBezTo>
                  <a:pt x="367" y="369"/>
                  <a:pt x="367" y="369"/>
                  <a:pt x="367" y="369"/>
                </a:cubicBezTo>
                <a:cubicBezTo>
                  <a:pt x="368" y="369"/>
                  <a:pt x="368" y="369"/>
                  <a:pt x="368" y="369"/>
                </a:cubicBezTo>
                <a:cubicBezTo>
                  <a:pt x="368" y="368"/>
                  <a:pt x="368" y="368"/>
                  <a:pt x="368" y="368"/>
                </a:cubicBezTo>
                <a:close/>
                <a:moveTo>
                  <a:pt x="368" y="372"/>
                </a:moveTo>
                <a:cubicBezTo>
                  <a:pt x="368" y="371"/>
                  <a:pt x="368" y="371"/>
                  <a:pt x="368" y="371"/>
                </a:cubicBezTo>
                <a:cubicBezTo>
                  <a:pt x="368" y="371"/>
                  <a:pt x="368" y="371"/>
                  <a:pt x="368" y="371"/>
                </a:cubicBezTo>
                <a:cubicBezTo>
                  <a:pt x="368" y="372"/>
                  <a:pt x="368" y="372"/>
                  <a:pt x="368" y="372"/>
                </a:cubicBezTo>
                <a:close/>
                <a:moveTo>
                  <a:pt x="370" y="363"/>
                </a:moveTo>
                <a:cubicBezTo>
                  <a:pt x="371" y="363"/>
                  <a:pt x="371" y="363"/>
                  <a:pt x="371" y="363"/>
                </a:cubicBezTo>
                <a:cubicBezTo>
                  <a:pt x="372" y="363"/>
                  <a:pt x="372" y="363"/>
                  <a:pt x="372" y="363"/>
                </a:cubicBezTo>
                <a:cubicBezTo>
                  <a:pt x="373" y="364"/>
                  <a:pt x="373" y="364"/>
                  <a:pt x="373" y="364"/>
                </a:cubicBezTo>
                <a:cubicBezTo>
                  <a:pt x="373" y="364"/>
                  <a:pt x="373" y="364"/>
                  <a:pt x="373" y="364"/>
                </a:cubicBezTo>
                <a:cubicBezTo>
                  <a:pt x="374" y="365"/>
                  <a:pt x="374" y="365"/>
                  <a:pt x="374" y="365"/>
                </a:cubicBezTo>
                <a:cubicBezTo>
                  <a:pt x="374" y="366"/>
                  <a:pt x="374" y="366"/>
                  <a:pt x="374" y="366"/>
                </a:cubicBezTo>
                <a:cubicBezTo>
                  <a:pt x="377" y="369"/>
                  <a:pt x="377" y="369"/>
                  <a:pt x="377" y="369"/>
                </a:cubicBezTo>
                <a:cubicBezTo>
                  <a:pt x="377" y="368"/>
                  <a:pt x="377" y="368"/>
                  <a:pt x="377" y="368"/>
                </a:cubicBezTo>
                <a:cubicBezTo>
                  <a:pt x="378" y="367"/>
                  <a:pt x="378" y="367"/>
                  <a:pt x="378" y="367"/>
                </a:cubicBezTo>
                <a:cubicBezTo>
                  <a:pt x="377" y="366"/>
                  <a:pt x="377" y="366"/>
                  <a:pt x="377" y="366"/>
                </a:cubicBezTo>
                <a:cubicBezTo>
                  <a:pt x="376" y="366"/>
                  <a:pt x="376" y="366"/>
                  <a:pt x="376" y="366"/>
                </a:cubicBezTo>
                <a:cubicBezTo>
                  <a:pt x="375" y="366"/>
                  <a:pt x="375" y="366"/>
                  <a:pt x="375" y="366"/>
                </a:cubicBezTo>
                <a:cubicBezTo>
                  <a:pt x="375" y="365"/>
                  <a:pt x="375" y="365"/>
                  <a:pt x="375" y="365"/>
                </a:cubicBezTo>
                <a:cubicBezTo>
                  <a:pt x="374" y="364"/>
                  <a:pt x="374" y="364"/>
                  <a:pt x="374" y="364"/>
                </a:cubicBezTo>
                <a:cubicBezTo>
                  <a:pt x="374" y="363"/>
                  <a:pt x="374" y="363"/>
                  <a:pt x="374" y="363"/>
                </a:cubicBezTo>
                <a:cubicBezTo>
                  <a:pt x="374" y="362"/>
                  <a:pt x="374" y="362"/>
                  <a:pt x="374" y="362"/>
                </a:cubicBezTo>
                <a:cubicBezTo>
                  <a:pt x="373" y="361"/>
                  <a:pt x="373" y="361"/>
                  <a:pt x="373" y="361"/>
                </a:cubicBezTo>
                <a:cubicBezTo>
                  <a:pt x="373" y="360"/>
                  <a:pt x="373" y="360"/>
                  <a:pt x="373" y="360"/>
                </a:cubicBezTo>
                <a:cubicBezTo>
                  <a:pt x="371" y="360"/>
                  <a:pt x="369" y="359"/>
                  <a:pt x="367" y="358"/>
                </a:cubicBezTo>
                <a:cubicBezTo>
                  <a:pt x="366" y="354"/>
                  <a:pt x="364" y="356"/>
                  <a:pt x="363" y="358"/>
                </a:cubicBezTo>
                <a:cubicBezTo>
                  <a:pt x="363" y="358"/>
                  <a:pt x="363" y="358"/>
                  <a:pt x="363" y="358"/>
                </a:cubicBezTo>
                <a:cubicBezTo>
                  <a:pt x="364" y="358"/>
                  <a:pt x="364" y="358"/>
                  <a:pt x="364" y="358"/>
                </a:cubicBezTo>
                <a:cubicBezTo>
                  <a:pt x="365" y="359"/>
                  <a:pt x="365" y="359"/>
                  <a:pt x="365" y="359"/>
                </a:cubicBezTo>
                <a:cubicBezTo>
                  <a:pt x="366" y="359"/>
                  <a:pt x="366" y="359"/>
                  <a:pt x="366" y="359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68" y="361"/>
                  <a:pt x="368" y="361"/>
                  <a:pt x="368" y="361"/>
                </a:cubicBezTo>
                <a:cubicBezTo>
                  <a:pt x="369" y="361"/>
                  <a:pt x="369" y="361"/>
                  <a:pt x="369" y="361"/>
                </a:cubicBezTo>
                <a:cubicBezTo>
                  <a:pt x="369" y="362"/>
                  <a:pt x="369" y="362"/>
                  <a:pt x="369" y="362"/>
                </a:cubicBezTo>
                <a:cubicBezTo>
                  <a:pt x="369" y="363"/>
                  <a:pt x="369" y="363"/>
                  <a:pt x="369" y="363"/>
                </a:cubicBezTo>
                <a:lnTo>
                  <a:pt x="370" y="363"/>
                </a:lnTo>
                <a:close/>
                <a:moveTo>
                  <a:pt x="369" y="355"/>
                </a:moveTo>
                <a:cubicBezTo>
                  <a:pt x="369" y="354"/>
                  <a:pt x="369" y="354"/>
                  <a:pt x="369" y="354"/>
                </a:cubicBezTo>
                <a:cubicBezTo>
                  <a:pt x="369" y="354"/>
                  <a:pt x="369" y="354"/>
                  <a:pt x="369" y="354"/>
                </a:cubicBezTo>
                <a:lnTo>
                  <a:pt x="369" y="355"/>
                </a:lnTo>
                <a:close/>
                <a:moveTo>
                  <a:pt x="393" y="401"/>
                </a:moveTo>
                <a:cubicBezTo>
                  <a:pt x="392" y="401"/>
                  <a:pt x="392" y="401"/>
                  <a:pt x="392" y="401"/>
                </a:cubicBezTo>
                <a:cubicBezTo>
                  <a:pt x="391" y="401"/>
                  <a:pt x="391" y="401"/>
                  <a:pt x="391" y="401"/>
                </a:cubicBezTo>
                <a:cubicBezTo>
                  <a:pt x="390" y="402"/>
                  <a:pt x="390" y="402"/>
                  <a:pt x="390" y="402"/>
                </a:cubicBezTo>
                <a:cubicBezTo>
                  <a:pt x="389" y="402"/>
                  <a:pt x="389" y="402"/>
                  <a:pt x="389" y="402"/>
                </a:cubicBezTo>
                <a:cubicBezTo>
                  <a:pt x="390" y="400"/>
                  <a:pt x="390" y="400"/>
                  <a:pt x="390" y="400"/>
                </a:cubicBezTo>
                <a:cubicBezTo>
                  <a:pt x="389" y="399"/>
                  <a:pt x="389" y="399"/>
                  <a:pt x="389" y="399"/>
                </a:cubicBezTo>
                <a:cubicBezTo>
                  <a:pt x="388" y="400"/>
                  <a:pt x="388" y="400"/>
                  <a:pt x="388" y="400"/>
                </a:cubicBezTo>
                <a:cubicBezTo>
                  <a:pt x="388" y="400"/>
                  <a:pt x="388" y="400"/>
                  <a:pt x="388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399"/>
                  <a:pt x="386" y="399"/>
                  <a:pt x="386" y="399"/>
                </a:cubicBezTo>
                <a:cubicBezTo>
                  <a:pt x="384" y="399"/>
                  <a:pt x="384" y="399"/>
                  <a:pt x="384" y="399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1" y="399"/>
                  <a:pt x="381" y="398"/>
                  <a:pt x="379" y="399"/>
                </a:cubicBezTo>
                <a:cubicBezTo>
                  <a:pt x="375" y="400"/>
                  <a:pt x="377" y="399"/>
                  <a:pt x="375" y="397"/>
                </a:cubicBezTo>
                <a:cubicBezTo>
                  <a:pt x="376" y="397"/>
                  <a:pt x="376" y="397"/>
                  <a:pt x="376" y="397"/>
                </a:cubicBezTo>
                <a:cubicBezTo>
                  <a:pt x="374" y="397"/>
                  <a:pt x="373" y="399"/>
                  <a:pt x="371" y="396"/>
                </a:cubicBezTo>
                <a:cubicBezTo>
                  <a:pt x="371" y="397"/>
                  <a:pt x="371" y="397"/>
                  <a:pt x="371" y="397"/>
                </a:cubicBezTo>
                <a:cubicBezTo>
                  <a:pt x="371" y="398"/>
                  <a:pt x="371" y="398"/>
                  <a:pt x="371" y="398"/>
                </a:cubicBezTo>
                <a:cubicBezTo>
                  <a:pt x="370" y="397"/>
                  <a:pt x="370" y="397"/>
                  <a:pt x="370" y="397"/>
                </a:cubicBezTo>
                <a:cubicBezTo>
                  <a:pt x="370" y="398"/>
                  <a:pt x="370" y="398"/>
                  <a:pt x="370" y="398"/>
                </a:cubicBezTo>
                <a:cubicBezTo>
                  <a:pt x="370" y="399"/>
                  <a:pt x="370" y="399"/>
                  <a:pt x="370" y="399"/>
                </a:cubicBezTo>
                <a:cubicBezTo>
                  <a:pt x="370" y="400"/>
                  <a:pt x="370" y="400"/>
                  <a:pt x="370" y="400"/>
                </a:cubicBezTo>
                <a:cubicBezTo>
                  <a:pt x="371" y="401"/>
                  <a:pt x="371" y="401"/>
                  <a:pt x="371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4" y="401"/>
                  <a:pt x="374" y="401"/>
                  <a:pt x="374" y="401"/>
                </a:cubicBezTo>
                <a:cubicBezTo>
                  <a:pt x="375" y="401"/>
                  <a:pt x="375" y="401"/>
                  <a:pt x="375" y="401"/>
                </a:cubicBezTo>
                <a:cubicBezTo>
                  <a:pt x="376" y="401"/>
                  <a:pt x="376" y="401"/>
                  <a:pt x="376" y="401"/>
                </a:cubicBezTo>
                <a:cubicBezTo>
                  <a:pt x="377" y="401"/>
                  <a:pt x="377" y="401"/>
                  <a:pt x="377" y="401"/>
                </a:cubicBezTo>
                <a:cubicBezTo>
                  <a:pt x="377" y="401"/>
                  <a:pt x="377" y="401"/>
                  <a:pt x="377" y="401"/>
                </a:cubicBezTo>
                <a:cubicBezTo>
                  <a:pt x="378" y="402"/>
                  <a:pt x="378" y="402"/>
                  <a:pt x="378" y="402"/>
                </a:cubicBezTo>
                <a:cubicBezTo>
                  <a:pt x="379" y="402"/>
                  <a:pt x="379" y="402"/>
                  <a:pt x="379" y="402"/>
                </a:cubicBezTo>
                <a:cubicBezTo>
                  <a:pt x="380" y="402"/>
                  <a:pt x="380" y="402"/>
                  <a:pt x="380" y="402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1" y="403"/>
                  <a:pt x="381" y="403"/>
                  <a:pt x="381" y="403"/>
                </a:cubicBezTo>
                <a:cubicBezTo>
                  <a:pt x="381" y="404"/>
                  <a:pt x="381" y="404"/>
                  <a:pt x="381" y="404"/>
                </a:cubicBezTo>
                <a:cubicBezTo>
                  <a:pt x="383" y="404"/>
                  <a:pt x="384" y="404"/>
                  <a:pt x="386" y="404"/>
                </a:cubicBezTo>
                <a:cubicBezTo>
                  <a:pt x="386" y="403"/>
                  <a:pt x="386" y="403"/>
                  <a:pt x="386" y="403"/>
                </a:cubicBezTo>
                <a:cubicBezTo>
                  <a:pt x="387" y="404"/>
                  <a:pt x="387" y="404"/>
                  <a:pt x="387" y="404"/>
                </a:cubicBezTo>
                <a:cubicBezTo>
                  <a:pt x="388" y="403"/>
                  <a:pt x="388" y="403"/>
                  <a:pt x="388" y="403"/>
                </a:cubicBezTo>
                <a:cubicBezTo>
                  <a:pt x="388" y="403"/>
                  <a:pt x="388" y="403"/>
                  <a:pt x="388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91" y="404"/>
                  <a:pt x="390" y="402"/>
                  <a:pt x="393" y="403"/>
                </a:cubicBezTo>
                <a:cubicBezTo>
                  <a:pt x="393" y="403"/>
                  <a:pt x="393" y="403"/>
                  <a:pt x="393" y="403"/>
                </a:cubicBezTo>
                <a:cubicBezTo>
                  <a:pt x="394" y="403"/>
                  <a:pt x="394" y="403"/>
                  <a:pt x="394" y="403"/>
                </a:cubicBezTo>
                <a:cubicBezTo>
                  <a:pt x="394" y="403"/>
                  <a:pt x="394" y="403"/>
                  <a:pt x="394" y="403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94" y="401"/>
                  <a:pt x="394" y="401"/>
                  <a:pt x="394" y="401"/>
                </a:cubicBezTo>
                <a:lnTo>
                  <a:pt x="393" y="401"/>
                </a:lnTo>
                <a:close/>
                <a:moveTo>
                  <a:pt x="376" y="373"/>
                </a:moveTo>
                <a:cubicBezTo>
                  <a:pt x="376" y="372"/>
                  <a:pt x="376" y="372"/>
                  <a:pt x="376" y="372"/>
                </a:cubicBezTo>
                <a:cubicBezTo>
                  <a:pt x="375" y="373"/>
                  <a:pt x="375" y="373"/>
                  <a:pt x="375" y="373"/>
                </a:cubicBezTo>
                <a:cubicBezTo>
                  <a:pt x="375" y="374"/>
                  <a:pt x="375" y="374"/>
                  <a:pt x="375" y="374"/>
                </a:cubicBezTo>
                <a:lnTo>
                  <a:pt x="376" y="373"/>
                </a:lnTo>
                <a:close/>
                <a:moveTo>
                  <a:pt x="376" y="383"/>
                </a:moveTo>
                <a:cubicBezTo>
                  <a:pt x="376" y="384"/>
                  <a:pt x="376" y="384"/>
                  <a:pt x="376" y="384"/>
                </a:cubicBezTo>
                <a:cubicBezTo>
                  <a:pt x="377" y="384"/>
                  <a:pt x="377" y="384"/>
                  <a:pt x="377" y="384"/>
                </a:cubicBezTo>
                <a:cubicBezTo>
                  <a:pt x="378" y="384"/>
                  <a:pt x="378" y="384"/>
                  <a:pt x="378" y="384"/>
                </a:cubicBezTo>
                <a:cubicBezTo>
                  <a:pt x="378" y="383"/>
                  <a:pt x="378" y="383"/>
                  <a:pt x="378" y="383"/>
                </a:cubicBezTo>
                <a:cubicBezTo>
                  <a:pt x="377" y="383"/>
                  <a:pt x="377" y="383"/>
                  <a:pt x="377" y="383"/>
                </a:cubicBezTo>
                <a:lnTo>
                  <a:pt x="376" y="383"/>
                </a:lnTo>
                <a:close/>
                <a:moveTo>
                  <a:pt x="377" y="338"/>
                </a:moveTo>
                <a:cubicBezTo>
                  <a:pt x="378" y="337"/>
                  <a:pt x="378" y="337"/>
                  <a:pt x="378" y="337"/>
                </a:cubicBezTo>
                <a:cubicBezTo>
                  <a:pt x="378" y="336"/>
                  <a:pt x="378" y="336"/>
                  <a:pt x="378" y="336"/>
                </a:cubicBezTo>
                <a:cubicBezTo>
                  <a:pt x="377" y="335"/>
                  <a:pt x="377" y="335"/>
                  <a:pt x="377" y="335"/>
                </a:cubicBezTo>
                <a:cubicBezTo>
                  <a:pt x="376" y="335"/>
                  <a:pt x="376" y="335"/>
                  <a:pt x="376" y="335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376" y="337"/>
                  <a:pt x="376" y="337"/>
                  <a:pt x="376" y="337"/>
                </a:cubicBezTo>
                <a:cubicBezTo>
                  <a:pt x="377" y="338"/>
                  <a:pt x="377" y="338"/>
                  <a:pt x="377" y="338"/>
                </a:cubicBezTo>
                <a:close/>
                <a:moveTo>
                  <a:pt x="377" y="359"/>
                </a:moveTo>
                <a:cubicBezTo>
                  <a:pt x="378" y="359"/>
                  <a:pt x="378" y="359"/>
                  <a:pt x="378" y="359"/>
                </a:cubicBezTo>
                <a:cubicBezTo>
                  <a:pt x="377" y="358"/>
                  <a:pt x="377" y="358"/>
                  <a:pt x="377" y="358"/>
                </a:cubicBezTo>
                <a:cubicBezTo>
                  <a:pt x="377" y="357"/>
                  <a:pt x="377" y="357"/>
                  <a:pt x="377" y="357"/>
                </a:cubicBezTo>
                <a:cubicBezTo>
                  <a:pt x="376" y="357"/>
                  <a:pt x="376" y="357"/>
                  <a:pt x="376" y="357"/>
                </a:cubicBezTo>
                <a:cubicBezTo>
                  <a:pt x="376" y="358"/>
                  <a:pt x="376" y="358"/>
                  <a:pt x="376" y="358"/>
                </a:cubicBezTo>
                <a:cubicBezTo>
                  <a:pt x="377" y="358"/>
                  <a:pt x="377" y="358"/>
                  <a:pt x="377" y="358"/>
                </a:cubicBezTo>
                <a:lnTo>
                  <a:pt x="377" y="359"/>
                </a:lnTo>
                <a:close/>
                <a:moveTo>
                  <a:pt x="379" y="381"/>
                </a:moveTo>
                <a:cubicBezTo>
                  <a:pt x="380" y="380"/>
                  <a:pt x="380" y="380"/>
                  <a:pt x="380" y="380"/>
                </a:cubicBezTo>
                <a:cubicBezTo>
                  <a:pt x="379" y="380"/>
                  <a:pt x="379" y="380"/>
                  <a:pt x="379" y="380"/>
                </a:cubicBezTo>
                <a:lnTo>
                  <a:pt x="379" y="381"/>
                </a:lnTo>
                <a:close/>
                <a:moveTo>
                  <a:pt x="382" y="346"/>
                </a:moveTo>
                <a:cubicBezTo>
                  <a:pt x="383" y="346"/>
                  <a:pt x="383" y="346"/>
                  <a:pt x="383" y="346"/>
                </a:cubicBezTo>
                <a:cubicBezTo>
                  <a:pt x="384" y="345"/>
                  <a:pt x="384" y="345"/>
                  <a:pt x="384" y="345"/>
                </a:cubicBezTo>
                <a:cubicBezTo>
                  <a:pt x="384" y="344"/>
                  <a:pt x="384" y="344"/>
                  <a:pt x="384" y="344"/>
                </a:cubicBezTo>
                <a:cubicBezTo>
                  <a:pt x="384" y="344"/>
                  <a:pt x="384" y="344"/>
                  <a:pt x="384" y="344"/>
                </a:cubicBezTo>
                <a:cubicBezTo>
                  <a:pt x="383" y="344"/>
                  <a:pt x="383" y="344"/>
                  <a:pt x="383" y="344"/>
                </a:cubicBezTo>
                <a:cubicBezTo>
                  <a:pt x="383" y="345"/>
                  <a:pt x="383" y="345"/>
                  <a:pt x="383" y="345"/>
                </a:cubicBezTo>
                <a:cubicBezTo>
                  <a:pt x="382" y="344"/>
                  <a:pt x="382" y="344"/>
                  <a:pt x="382" y="344"/>
                </a:cubicBezTo>
                <a:cubicBezTo>
                  <a:pt x="381" y="344"/>
                  <a:pt x="381" y="344"/>
                  <a:pt x="381" y="344"/>
                </a:cubicBezTo>
                <a:cubicBezTo>
                  <a:pt x="381" y="345"/>
                  <a:pt x="381" y="345"/>
                  <a:pt x="381" y="345"/>
                </a:cubicBezTo>
                <a:cubicBezTo>
                  <a:pt x="381" y="346"/>
                  <a:pt x="381" y="346"/>
                  <a:pt x="381" y="346"/>
                </a:cubicBezTo>
                <a:cubicBezTo>
                  <a:pt x="382" y="347"/>
                  <a:pt x="382" y="347"/>
                  <a:pt x="382" y="347"/>
                </a:cubicBezTo>
                <a:lnTo>
                  <a:pt x="382" y="346"/>
                </a:lnTo>
                <a:close/>
                <a:moveTo>
                  <a:pt x="381" y="372"/>
                </a:moveTo>
                <a:cubicBezTo>
                  <a:pt x="381" y="371"/>
                  <a:pt x="381" y="371"/>
                  <a:pt x="381" y="371"/>
                </a:cubicBezTo>
                <a:cubicBezTo>
                  <a:pt x="381" y="370"/>
                  <a:pt x="381" y="370"/>
                  <a:pt x="381" y="370"/>
                </a:cubicBezTo>
                <a:cubicBezTo>
                  <a:pt x="381" y="369"/>
                  <a:pt x="381" y="369"/>
                  <a:pt x="381" y="369"/>
                </a:cubicBezTo>
                <a:cubicBezTo>
                  <a:pt x="380" y="369"/>
                  <a:pt x="380" y="369"/>
                  <a:pt x="380" y="369"/>
                </a:cubicBezTo>
                <a:cubicBezTo>
                  <a:pt x="380" y="368"/>
                  <a:pt x="380" y="368"/>
                  <a:pt x="380" y="368"/>
                </a:cubicBezTo>
                <a:cubicBezTo>
                  <a:pt x="379" y="369"/>
                  <a:pt x="379" y="369"/>
                  <a:pt x="379" y="369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80" y="371"/>
                  <a:pt x="380" y="371"/>
                  <a:pt x="380" y="371"/>
                </a:cubicBezTo>
                <a:lnTo>
                  <a:pt x="381" y="372"/>
                </a:lnTo>
                <a:close/>
                <a:moveTo>
                  <a:pt x="383" y="373"/>
                </a:moveTo>
                <a:cubicBezTo>
                  <a:pt x="384" y="373"/>
                  <a:pt x="384" y="373"/>
                  <a:pt x="384" y="373"/>
                </a:cubicBezTo>
                <a:cubicBezTo>
                  <a:pt x="383" y="372"/>
                  <a:pt x="383" y="372"/>
                  <a:pt x="383" y="372"/>
                </a:cubicBezTo>
                <a:cubicBezTo>
                  <a:pt x="383" y="372"/>
                  <a:pt x="383" y="372"/>
                  <a:pt x="383" y="372"/>
                </a:cubicBezTo>
                <a:cubicBezTo>
                  <a:pt x="382" y="372"/>
                  <a:pt x="382" y="372"/>
                  <a:pt x="382" y="372"/>
                </a:cubicBezTo>
                <a:cubicBezTo>
                  <a:pt x="382" y="372"/>
                  <a:pt x="382" y="372"/>
                  <a:pt x="382" y="372"/>
                </a:cubicBezTo>
                <a:cubicBezTo>
                  <a:pt x="382" y="372"/>
                  <a:pt x="382" y="372"/>
                  <a:pt x="382" y="372"/>
                </a:cubicBezTo>
                <a:lnTo>
                  <a:pt x="383" y="373"/>
                </a:lnTo>
                <a:close/>
                <a:moveTo>
                  <a:pt x="382" y="384"/>
                </a:moveTo>
                <a:cubicBezTo>
                  <a:pt x="381" y="384"/>
                  <a:pt x="381" y="384"/>
                  <a:pt x="381" y="384"/>
                </a:cubicBezTo>
                <a:cubicBezTo>
                  <a:pt x="382" y="385"/>
                  <a:pt x="382" y="385"/>
                  <a:pt x="382" y="385"/>
                </a:cubicBezTo>
                <a:lnTo>
                  <a:pt x="382" y="384"/>
                </a:lnTo>
                <a:close/>
                <a:moveTo>
                  <a:pt x="384" y="379"/>
                </a:moveTo>
                <a:cubicBezTo>
                  <a:pt x="384" y="378"/>
                  <a:pt x="384" y="378"/>
                  <a:pt x="384" y="378"/>
                </a:cubicBezTo>
                <a:cubicBezTo>
                  <a:pt x="383" y="379"/>
                  <a:pt x="383" y="379"/>
                  <a:pt x="383" y="379"/>
                </a:cubicBezTo>
                <a:cubicBezTo>
                  <a:pt x="384" y="380"/>
                  <a:pt x="384" y="380"/>
                  <a:pt x="384" y="380"/>
                </a:cubicBezTo>
                <a:lnTo>
                  <a:pt x="384" y="379"/>
                </a:lnTo>
                <a:close/>
                <a:moveTo>
                  <a:pt x="385" y="375"/>
                </a:moveTo>
                <a:cubicBezTo>
                  <a:pt x="386" y="374"/>
                  <a:pt x="386" y="374"/>
                  <a:pt x="386" y="374"/>
                </a:cubicBezTo>
                <a:cubicBezTo>
                  <a:pt x="385" y="374"/>
                  <a:pt x="385" y="374"/>
                  <a:pt x="385" y="374"/>
                </a:cubicBezTo>
                <a:lnTo>
                  <a:pt x="385" y="375"/>
                </a:lnTo>
                <a:close/>
                <a:moveTo>
                  <a:pt x="386" y="384"/>
                </a:moveTo>
                <a:cubicBezTo>
                  <a:pt x="385" y="383"/>
                  <a:pt x="385" y="383"/>
                  <a:pt x="385" y="383"/>
                </a:cubicBezTo>
                <a:cubicBezTo>
                  <a:pt x="385" y="383"/>
                  <a:pt x="385" y="383"/>
                  <a:pt x="385" y="383"/>
                </a:cubicBezTo>
                <a:cubicBezTo>
                  <a:pt x="385" y="384"/>
                  <a:pt x="385" y="384"/>
                  <a:pt x="385" y="384"/>
                </a:cubicBezTo>
                <a:lnTo>
                  <a:pt x="386" y="384"/>
                </a:lnTo>
                <a:close/>
                <a:moveTo>
                  <a:pt x="386" y="340"/>
                </a:moveTo>
                <a:cubicBezTo>
                  <a:pt x="386" y="339"/>
                  <a:pt x="386" y="339"/>
                  <a:pt x="386" y="339"/>
                </a:cubicBezTo>
                <a:cubicBezTo>
                  <a:pt x="385" y="338"/>
                  <a:pt x="385" y="338"/>
                  <a:pt x="385" y="338"/>
                </a:cubicBezTo>
                <a:cubicBezTo>
                  <a:pt x="384" y="338"/>
                  <a:pt x="384" y="338"/>
                  <a:pt x="384" y="338"/>
                </a:cubicBezTo>
                <a:cubicBezTo>
                  <a:pt x="385" y="339"/>
                  <a:pt x="385" y="339"/>
                  <a:pt x="385" y="339"/>
                </a:cubicBezTo>
                <a:lnTo>
                  <a:pt x="386" y="340"/>
                </a:lnTo>
                <a:close/>
                <a:moveTo>
                  <a:pt x="386" y="381"/>
                </a:moveTo>
                <a:cubicBezTo>
                  <a:pt x="387" y="380"/>
                  <a:pt x="387" y="380"/>
                  <a:pt x="387" y="380"/>
                </a:cubicBezTo>
                <a:cubicBezTo>
                  <a:pt x="387" y="379"/>
                  <a:pt x="387" y="379"/>
                  <a:pt x="387" y="379"/>
                </a:cubicBezTo>
                <a:cubicBezTo>
                  <a:pt x="387" y="378"/>
                  <a:pt x="387" y="378"/>
                  <a:pt x="387" y="378"/>
                </a:cubicBezTo>
                <a:cubicBezTo>
                  <a:pt x="386" y="378"/>
                  <a:pt x="386" y="378"/>
                  <a:pt x="386" y="378"/>
                </a:cubicBezTo>
                <a:cubicBezTo>
                  <a:pt x="385" y="379"/>
                  <a:pt x="385" y="379"/>
                  <a:pt x="385" y="379"/>
                </a:cubicBezTo>
                <a:cubicBezTo>
                  <a:pt x="385" y="380"/>
                  <a:pt x="385" y="380"/>
                  <a:pt x="385" y="380"/>
                </a:cubicBezTo>
                <a:cubicBezTo>
                  <a:pt x="386" y="381"/>
                  <a:pt x="386" y="381"/>
                  <a:pt x="386" y="381"/>
                </a:cubicBezTo>
                <a:close/>
                <a:moveTo>
                  <a:pt x="391" y="381"/>
                </a:moveTo>
                <a:cubicBezTo>
                  <a:pt x="392" y="381"/>
                  <a:pt x="392" y="381"/>
                  <a:pt x="392" y="381"/>
                </a:cubicBezTo>
                <a:cubicBezTo>
                  <a:pt x="391" y="381"/>
                  <a:pt x="391" y="381"/>
                  <a:pt x="391" y="381"/>
                </a:cubicBezTo>
                <a:cubicBezTo>
                  <a:pt x="390" y="382"/>
                  <a:pt x="390" y="382"/>
                  <a:pt x="390" y="382"/>
                </a:cubicBezTo>
                <a:cubicBezTo>
                  <a:pt x="389" y="383"/>
                  <a:pt x="389" y="383"/>
                  <a:pt x="389" y="383"/>
                </a:cubicBezTo>
                <a:cubicBezTo>
                  <a:pt x="390" y="382"/>
                  <a:pt x="390" y="382"/>
                  <a:pt x="390" y="382"/>
                </a:cubicBezTo>
                <a:lnTo>
                  <a:pt x="391" y="381"/>
                </a:lnTo>
                <a:close/>
                <a:moveTo>
                  <a:pt x="390" y="361"/>
                </a:moveTo>
                <a:cubicBezTo>
                  <a:pt x="389" y="361"/>
                  <a:pt x="389" y="361"/>
                  <a:pt x="389" y="361"/>
                </a:cubicBezTo>
                <a:cubicBezTo>
                  <a:pt x="388" y="362"/>
                  <a:pt x="388" y="362"/>
                  <a:pt x="388" y="362"/>
                </a:cubicBezTo>
                <a:cubicBezTo>
                  <a:pt x="389" y="363"/>
                  <a:pt x="389" y="363"/>
                  <a:pt x="389" y="363"/>
                </a:cubicBezTo>
                <a:cubicBezTo>
                  <a:pt x="390" y="364"/>
                  <a:pt x="390" y="364"/>
                  <a:pt x="390" y="364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89" y="365"/>
                  <a:pt x="389" y="365"/>
                  <a:pt x="389" y="365"/>
                </a:cubicBezTo>
                <a:cubicBezTo>
                  <a:pt x="390" y="366"/>
                  <a:pt x="390" y="366"/>
                  <a:pt x="390" y="366"/>
                </a:cubicBezTo>
                <a:cubicBezTo>
                  <a:pt x="391" y="365"/>
                  <a:pt x="391" y="365"/>
                  <a:pt x="391" y="365"/>
                </a:cubicBezTo>
                <a:cubicBezTo>
                  <a:pt x="391" y="364"/>
                  <a:pt x="391" y="364"/>
                  <a:pt x="391" y="364"/>
                </a:cubicBezTo>
                <a:cubicBezTo>
                  <a:pt x="391" y="364"/>
                  <a:pt x="391" y="364"/>
                  <a:pt x="391" y="364"/>
                </a:cubicBezTo>
                <a:cubicBezTo>
                  <a:pt x="391" y="362"/>
                  <a:pt x="391" y="362"/>
                  <a:pt x="391" y="362"/>
                </a:cubicBezTo>
                <a:cubicBezTo>
                  <a:pt x="391" y="361"/>
                  <a:pt x="391" y="361"/>
                  <a:pt x="391" y="361"/>
                </a:cubicBezTo>
                <a:lnTo>
                  <a:pt x="390" y="361"/>
                </a:lnTo>
                <a:close/>
                <a:moveTo>
                  <a:pt x="394" y="372"/>
                </a:moveTo>
                <a:cubicBezTo>
                  <a:pt x="393" y="372"/>
                  <a:pt x="393" y="372"/>
                  <a:pt x="393" y="372"/>
                </a:cubicBezTo>
                <a:cubicBezTo>
                  <a:pt x="392" y="372"/>
                  <a:pt x="392" y="372"/>
                  <a:pt x="392" y="372"/>
                </a:cubicBezTo>
                <a:cubicBezTo>
                  <a:pt x="391" y="373"/>
                  <a:pt x="391" y="373"/>
                  <a:pt x="391" y="373"/>
                </a:cubicBezTo>
                <a:cubicBezTo>
                  <a:pt x="390" y="374"/>
                  <a:pt x="390" y="374"/>
                  <a:pt x="390" y="374"/>
                </a:cubicBezTo>
                <a:cubicBezTo>
                  <a:pt x="391" y="374"/>
                  <a:pt x="391" y="374"/>
                  <a:pt x="391" y="374"/>
                </a:cubicBezTo>
                <a:cubicBezTo>
                  <a:pt x="393" y="373"/>
                  <a:pt x="393" y="373"/>
                  <a:pt x="393" y="373"/>
                </a:cubicBezTo>
                <a:lnTo>
                  <a:pt x="394" y="372"/>
                </a:lnTo>
                <a:close/>
                <a:moveTo>
                  <a:pt x="394" y="356"/>
                </a:moveTo>
                <a:cubicBezTo>
                  <a:pt x="395" y="356"/>
                  <a:pt x="395" y="356"/>
                  <a:pt x="395" y="356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394" y="354"/>
                  <a:pt x="394" y="354"/>
                  <a:pt x="394" y="354"/>
                </a:cubicBezTo>
                <a:cubicBezTo>
                  <a:pt x="393" y="353"/>
                  <a:pt x="393" y="353"/>
                  <a:pt x="393" y="353"/>
                </a:cubicBezTo>
                <a:cubicBezTo>
                  <a:pt x="393" y="352"/>
                  <a:pt x="393" y="352"/>
                  <a:pt x="393" y="352"/>
                </a:cubicBezTo>
                <a:cubicBezTo>
                  <a:pt x="392" y="352"/>
                  <a:pt x="392" y="352"/>
                  <a:pt x="392" y="352"/>
                </a:cubicBezTo>
                <a:cubicBezTo>
                  <a:pt x="391" y="352"/>
                  <a:pt x="391" y="352"/>
                  <a:pt x="391" y="352"/>
                </a:cubicBezTo>
                <a:cubicBezTo>
                  <a:pt x="390" y="353"/>
                  <a:pt x="390" y="353"/>
                  <a:pt x="390" y="353"/>
                </a:cubicBezTo>
                <a:cubicBezTo>
                  <a:pt x="389" y="353"/>
                  <a:pt x="389" y="353"/>
                  <a:pt x="389" y="353"/>
                </a:cubicBezTo>
                <a:cubicBezTo>
                  <a:pt x="388" y="354"/>
                  <a:pt x="388" y="354"/>
                  <a:pt x="388" y="354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90" y="355"/>
                  <a:pt x="390" y="355"/>
                  <a:pt x="390" y="355"/>
                </a:cubicBezTo>
                <a:cubicBezTo>
                  <a:pt x="391" y="355"/>
                  <a:pt x="391" y="355"/>
                  <a:pt x="391" y="355"/>
                </a:cubicBezTo>
                <a:cubicBezTo>
                  <a:pt x="391" y="355"/>
                  <a:pt x="391" y="355"/>
                  <a:pt x="391" y="355"/>
                </a:cubicBezTo>
                <a:cubicBezTo>
                  <a:pt x="391" y="355"/>
                  <a:pt x="391" y="355"/>
                  <a:pt x="391" y="355"/>
                </a:cubicBezTo>
                <a:cubicBezTo>
                  <a:pt x="391" y="356"/>
                  <a:pt x="391" y="356"/>
                  <a:pt x="391" y="356"/>
                </a:cubicBezTo>
                <a:cubicBezTo>
                  <a:pt x="392" y="356"/>
                  <a:pt x="392" y="356"/>
                  <a:pt x="392" y="356"/>
                </a:cubicBezTo>
                <a:cubicBezTo>
                  <a:pt x="393" y="357"/>
                  <a:pt x="393" y="357"/>
                  <a:pt x="393" y="357"/>
                </a:cubicBezTo>
                <a:lnTo>
                  <a:pt x="394" y="356"/>
                </a:lnTo>
                <a:close/>
                <a:moveTo>
                  <a:pt x="399" y="371"/>
                </a:moveTo>
                <a:cubicBezTo>
                  <a:pt x="398" y="370"/>
                  <a:pt x="398" y="370"/>
                  <a:pt x="398" y="370"/>
                </a:cubicBezTo>
                <a:cubicBezTo>
                  <a:pt x="397" y="370"/>
                  <a:pt x="397" y="370"/>
                  <a:pt x="397" y="370"/>
                </a:cubicBezTo>
                <a:cubicBezTo>
                  <a:pt x="396" y="371"/>
                  <a:pt x="396" y="371"/>
                  <a:pt x="396" y="371"/>
                </a:cubicBezTo>
                <a:cubicBezTo>
                  <a:pt x="396" y="372"/>
                  <a:pt x="396" y="372"/>
                  <a:pt x="396" y="372"/>
                </a:cubicBezTo>
                <a:cubicBezTo>
                  <a:pt x="397" y="372"/>
                  <a:pt x="397" y="372"/>
                  <a:pt x="397" y="372"/>
                </a:cubicBezTo>
                <a:cubicBezTo>
                  <a:pt x="398" y="372"/>
                  <a:pt x="398" y="372"/>
                  <a:pt x="398" y="372"/>
                </a:cubicBezTo>
                <a:cubicBezTo>
                  <a:pt x="398" y="372"/>
                  <a:pt x="398" y="372"/>
                  <a:pt x="398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0" y="371"/>
                  <a:pt x="400" y="371"/>
                  <a:pt x="400" y="371"/>
                </a:cubicBezTo>
                <a:lnTo>
                  <a:pt x="399" y="371"/>
                </a:lnTo>
                <a:close/>
                <a:moveTo>
                  <a:pt x="399" y="379"/>
                </a:moveTo>
                <a:cubicBezTo>
                  <a:pt x="399" y="378"/>
                  <a:pt x="399" y="378"/>
                  <a:pt x="399" y="378"/>
                </a:cubicBezTo>
                <a:cubicBezTo>
                  <a:pt x="398" y="378"/>
                  <a:pt x="398" y="378"/>
                  <a:pt x="398" y="378"/>
                </a:cubicBezTo>
                <a:lnTo>
                  <a:pt x="399" y="379"/>
                </a:lnTo>
                <a:close/>
                <a:moveTo>
                  <a:pt x="400" y="380"/>
                </a:moveTo>
                <a:cubicBezTo>
                  <a:pt x="399" y="380"/>
                  <a:pt x="399" y="380"/>
                  <a:pt x="399" y="380"/>
                </a:cubicBezTo>
                <a:cubicBezTo>
                  <a:pt x="400" y="381"/>
                  <a:pt x="400" y="381"/>
                  <a:pt x="400" y="381"/>
                </a:cubicBezTo>
                <a:lnTo>
                  <a:pt x="400" y="380"/>
                </a:lnTo>
                <a:close/>
                <a:moveTo>
                  <a:pt x="402" y="396"/>
                </a:moveTo>
                <a:cubicBezTo>
                  <a:pt x="403" y="395"/>
                  <a:pt x="403" y="395"/>
                  <a:pt x="403" y="395"/>
                </a:cubicBezTo>
                <a:cubicBezTo>
                  <a:pt x="403" y="394"/>
                  <a:pt x="403" y="394"/>
                  <a:pt x="403" y="394"/>
                </a:cubicBezTo>
                <a:cubicBezTo>
                  <a:pt x="402" y="395"/>
                  <a:pt x="402" y="395"/>
                  <a:pt x="402" y="395"/>
                </a:cubicBezTo>
                <a:cubicBezTo>
                  <a:pt x="402" y="396"/>
                  <a:pt x="402" y="396"/>
                  <a:pt x="402" y="396"/>
                </a:cubicBezTo>
                <a:cubicBezTo>
                  <a:pt x="402" y="397"/>
                  <a:pt x="402" y="397"/>
                  <a:pt x="402" y="397"/>
                </a:cubicBezTo>
                <a:cubicBezTo>
                  <a:pt x="402" y="398"/>
                  <a:pt x="402" y="398"/>
                  <a:pt x="402" y="398"/>
                </a:cubicBezTo>
                <a:cubicBezTo>
                  <a:pt x="402" y="399"/>
                  <a:pt x="402" y="399"/>
                  <a:pt x="402" y="399"/>
                </a:cubicBezTo>
                <a:cubicBezTo>
                  <a:pt x="403" y="398"/>
                  <a:pt x="403" y="398"/>
                  <a:pt x="403" y="398"/>
                </a:cubicBezTo>
                <a:cubicBezTo>
                  <a:pt x="403" y="397"/>
                  <a:pt x="403" y="397"/>
                  <a:pt x="403" y="397"/>
                </a:cubicBezTo>
                <a:lnTo>
                  <a:pt x="402" y="396"/>
                </a:lnTo>
                <a:close/>
                <a:moveTo>
                  <a:pt x="407" y="390"/>
                </a:moveTo>
                <a:cubicBezTo>
                  <a:pt x="407" y="391"/>
                  <a:pt x="407" y="391"/>
                  <a:pt x="407" y="391"/>
                </a:cubicBezTo>
                <a:cubicBezTo>
                  <a:pt x="407" y="392"/>
                  <a:pt x="407" y="392"/>
                  <a:pt x="407" y="392"/>
                </a:cubicBezTo>
                <a:cubicBezTo>
                  <a:pt x="407" y="393"/>
                  <a:pt x="407" y="393"/>
                  <a:pt x="407" y="393"/>
                </a:cubicBezTo>
                <a:cubicBezTo>
                  <a:pt x="408" y="393"/>
                  <a:pt x="408" y="393"/>
                  <a:pt x="408" y="393"/>
                </a:cubicBezTo>
                <a:cubicBezTo>
                  <a:pt x="409" y="392"/>
                  <a:pt x="409" y="392"/>
                  <a:pt x="409" y="392"/>
                </a:cubicBezTo>
                <a:cubicBezTo>
                  <a:pt x="409" y="391"/>
                  <a:pt x="409" y="391"/>
                  <a:pt x="409" y="391"/>
                </a:cubicBezTo>
                <a:cubicBezTo>
                  <a:pt x="410" y="391"/>
                  <a:pt x="410" y="391"/>
                  <a:pt x="410" y="391"/>
                </a:cubicBezTo>
                <a:cubicBezTo>
                  <a:pt x="410" y="391"/>
                  <a:pt x="410" y="391"/>
                  <a:pt x="410" y="391"/>
                </a:cubicBezTo>
                <a:cubicBezTo>
                  <a:pt x="410" y="390"/>
                  <a:pt x="410" y="390"/>
                  <a:pt x="410" y="390"/>
                </a:cubicBezTo>
                <a:cubicBezTo>
                  <a:pt x="411" y="389"/>
                  <a:pt x="411" y="389"/>
                  <a:pt x="411" y="389"/>
                </a:cubicBezTo>
                <a:cubicBezTo>
                  <a:pt x="411" y="388"/>
                  <a:pt x="411" y="388"/>
                  <a:pt x="411" y="388"/>
                </a:cubicBezTo>
                <a:cubicBezTo>
                  <a:pt x="411" y="387"/>
                  <a:pt x="411" y="387"/>
                  <a:pt x="411" y="387"/>
                </a:cubicBezTo>
                <a:cubicBezTo>
                  <a:pt x="411" y="386"/>
                  <a:pt x="411" y="386"/>
                  <a:pt x="411" y="386"/>
                </a:cubicBezTo>
                <a:cubicBezTo>
                  <a:pt x="409" y="387"/>
                  <a:pt x="408" y="388"/>
                  <a:pt x="407" y="390"/>
                </a:cubicBezTo>
                <a:close/>
                <a:moveTo>
                  <a:pt x="256" y="177"/>
                </a:moveTo>
                <a:cubicBezTo>
                  <a:pt x="257" y="178"/>
                  <a:pt x="257" y="178"/>
                  <a:pt x="257" y="178"/>
                </a:cubicBezTo>
                <a:cubicBezTo>
                  <a:pt x="257" y="178"/>
                  <a:pt x="257" y="178"/>
                  <a:pt x="257" y="178"/>
                </a:cubicBezTo>
                <a:cubicBezTo>
                  <a:pt x="258" y="178"/>
                  <a:pt x="258" y="178"/>
                  <a:pt x="258" y="178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258" y="177"/>
                  <a:pt x="258" y="177"/>
                  <a:pt x="258" y="177"/>
                </a:cubicBezTo>
                <a:cubicBezTo>
                  <a:pt x="257" y="176"/>
                  <a:pt x="257" y="176"/>
                  <a:pt x="257" y="176"/>
                </a:cubicBezTo>
                <a:lnTo>
                  <a:pt x="256" y="177"/>
                </a:lnTo>
                <a:close/>
                <a:moveTo>
                  <a:pt x="275" y="179"/>
                </a:moveTo>
                <a:cubicBezTo>
                  <a:pt x="276" y="179"/>
                  <a:pt x="276" y="179"/>
                  <a:pt x="276" y="179"/>
                </a:cubicBezTo>
                <a:cubicBezTo>
                  <a:pt x="276" y="179"/>
                  <a:pt x="276" y="179"/>
                  <a:pt x="276" y="179"/>
                </a:cubicBezTo>
                <a:cubicBezTo>
                  <a:pt x="277" y="179"/>
                  <a:pt x="277" y="179"/>
                  <a:pt x="277" y="179"/>
                </a:cubicBezTo>
                <a:cubicBezTo>
                  <a:pt x="278" y="179"/>
                  <a:pt x="278" y="179"/>
                  <a:pt x="278" y="179"/>
                </a:cubicBezTo>
                <a:cubicBezTo>
                  <a:pt x="278" y="178"/>
                  <a:pt x="278" y="178"/>
                  <a:pt x="278" y="178"/>
                </a:cubicBezTo>
                <a:cubicBezTo>
                  <a:pt x="277" y="178"/>
                  <a:pt x="277" y="178"/>
                  <a:pt x="277" y="178"/>
                </a:cubicBezTo>
                <a:cubicBezTo>
                  <a:pt x="277" y="176"/>
                  <a:pt x="277" y="176"/>
                  <a:pt x="277" y="176"/>
                </a:cubicBezTo>
                <a:cubicBezTo>
                  <a:pt x="277" y="176"/>
                  <a:pt x="277" y="176"/>
                  <a:pt x="277" y="176"/>
                </a:cubicBezTo>
                <a:cubicBezTo>
                  <a:pt x="276" y="176"/>
                  <a:pt x="276" y="176"/>
                  <a:pt x="276" y="176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75" y="175"/>
                  <a:pt x="275" y="175"/>
                  <a:pt x="275" y="175"/>
                </a:cubicBezTo>
                <a:cubicBezTo>
                  <a:pt x="274" y="176"/>
                  <a:pt x="274" y="176"/>
                  <a:pt x="274" y="176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74" y="176"/>
                  <a:pt x="274" y="176"/>
                  <a:pt x="274" y="176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7"/>
                  <a:pt x="274" y="177"/>
                  <a:pt x="274" y="177"/>
                </a:cubicBezTo>
                <a:cubicBezTo>
                  <a:pt x="274" y="178"/>
                  <a:pt x="274" y="178"/>
                  <a:pt x="274" y="178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4" y="179"/>
                  <a:pt x="274" y="179"/>
                  <a:pt x="274" y="179"/>
                </a:cubicBezTo>
                <a:lnTo>
                  <a:pt x="275" y="179"/>
                </a:lnTo>
                <a:close/>
                <a:moveTo>
                  <a:pt x="137" y="259"/>
                </a:moveTo>
                <a:cubicBezTo>
                  <a:pt x="136" y="258"/>
                  <a:pt x="136" y="258"/>
                  <a:pt x="136" y="258"/>
                </a:cubicBezTo>
                <a:cubicBezTo>
                  <a:pt x="137" y="259"/>
                  <a:pt x="137" y="259"/>
                  <a:pt x="137" y="259"/>
                </a:cubicBezTo>
                <a:cubicBezTo>
                  <a:pt x="138" y="259"/>
                  <a:pt x="138" y="259"/>
                  <a:pt x="138" y="259"/>
                </a:cubicBezTo>
                <a:lnTo>
                  <a:pt x="137" y="259"/>
                </a:lnTo>
                <a:close/>
                <a:moveTo>
                  <a:pt x="146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146" y="264"/>
                  <a:pt x="146" y="264"/>
                  <a:pt x="146" y="264"/>
                </a:cubicBezTo>
                <a:lnTo>
                  <a:pt x="146" y="263"/>
                </a:lnTo>
                <a:close/>
                <a:moveTo>
                  <a:pt x="147" y="237"/>
                </a:moveTo>
                <a:cubicBezTo>
                  <a:pt x="148" y="237"/>
                  <a:pt x="148" y="237"/>
                  <a:pt x="148" y="237"/>
                </a:cubicBezTo>
                <a:cubicBezTo>
                  <a:pt x="148" y="236"/>
                  <a:pt x="148" y="236"/>
                  <a:pt x="148" y="236"/>
                </a:cubicBezTo>
                <a:cubicBezTo>
                  <a:pt x="147" y="236"/>
                  <a:pt x="147" y="236"/>
                  <a:pt x="147" y="236"/>
                </a:cubicBezTo>
                <a:lnTo>
                  <a:pt x="147" y="237"/>
                </a:lnTo>
                <a:close/>
                <a:moveTo>
                  <a:pt x="150" y="272"/>
                </a:moveTo>
                <a:cubicBezTo>
                  <a:pt x="151" y="272"/>
                  <a:pt x="151" y="272"/>
                  <a:pt x="151" y="272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1" y="272"/>
                  <a:pt x="151" y="272"/>
                  <a:pt x="151" y="272"/>
                </a:cubicBezTo>
                <a:lnTo>
                  <a:pt x="150" y="272"/>
                </a:lnTo>
                <a:close/>
                <a:moveTo>
                  <a:pt x="151" y="274"/>
                </a:moveTo>
                <a:cubicBezTo>
                  <a:pt x="152" y="275"/>
                  <a:pt x="152" y="275"/>
                  <a:pt x="152" y="275"/>
                </a:cubicBezTo>
                <a:cubicBezTo>
                  <a:pt x="153" y="276"/>
                  <a:pt x="153" y="276"/>
                  <a:pt x="153" y="276"/>
                </a:cubicBezTo>
                <a:cubicBezTo>
                  <a:pt x="153" y="276"/>
                  <a:pt x="153" y="276"/>
                  <a:pt x="153" y="276"/>
                </a:cubicBezTo>
                <a:cubicBezTo>
                  <a:pt x="153" y="275"/>
                  <a:pt x="153" y="275"/>
                  <a:pt x="153" y="275"/>
                </a:cubicBezTo>
                <a:cubicBezTo>
                  <a:pt x="152" y="274"/>
                  <a:pt x="152" y="274"/>
                  <a:pt x="152" y="274"/>
                </a:cubicBezTo>
                <a:lnTo>
                  <a:pt x="151" y="274"/>
                </a:lnTo>
                <a:close/>
                <a:moveTo>
                  <a:pt x="236" y="319"/>
                </a:moveTo>
                <a:cubicBezTo>
                  <a:pt x="237" y="320"/>
                  <a:pt x="237" y="320"/>
                  <a:pt x="237" y="320"/>
                </a:cubicBezTo>
                <a:cubicBezTo>
                  <a:pt x="236" y="321"/>
                  <a:pt x="236" y="321"/>
                  <a:pt x="236" y="321"/>
                </a:cubicBezTo>
                <a:cubicBezTo>
                  <a:pt x="237" y="322"/>
                  <a:pt x="237" y="322"/>
                  <a:pt x="237" y="322"/>
                </a:cubicBezTo>
                <a:cubicBezTo>
                  <a:pt x="238" y="322"/>
                  <a:pt x="238" y="322"/>
                  <a:pt x="238" y="322"/>
                </a:cubicBezTo>
                <a:cubicBezTo>
                  <a:pt x="238" y="323"/>
                  <a:pt x="238" y="323"/>
                  <a:pt x="238" y="323"/>
                </a:cubicBezTo>
                <a:cubicBezTo>
                  <a:pt x="237" y="324"/>
                  <a:pt x="237" y="324"/>
                  <a:pt x="237" y="324"/>
                </a:cubicBezTo>
                <a:cubicBezTo>
                  <a:pt x="238" y="324"/>
                  <a:pt x="238" y="324"/>
                  <a:pt x="238" y="324"/>
                </a:cubicBezTo>
                <a:cubicBezTo>
                  <a:pt x="238" y="325"/>
                  <a:pt x="238" y="325"/>
                  <a:pt x="238" y="325"/>
                </a:cubicBezTo>
                <a:cubicBezTo>
                  <a:pt x="238" y="325"/>
                  <a:pt x="238" y="325"/>
                  <a:pt x="238" y="325"/>
                </a:cubicBezTo>
                <a:cubicBezTo>
                  <a:pt x="238" y="326"/>
                  <a:pt x="238" y="326"/>
                  <a:pt x="238" y="326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1" y="328"/>
                  <a:pt x="241" y="328"/>
                  <a:pt x="241" y="328"/>
                </a:cubicBezTo>
                <a:cubicBezTo>
                  <a:pt x="241" y="328"/>
                  <a:pt x="241" y="328"/>
                  <a:pt x="241" y="328"/>
                </a:cubicBezTo>
                <a:cubicBezTo>
                  <a:pt x="241" y="327"/>
                  <a:pt x="241" y="327"/>
                  <a:pt x="241" y="327"/>
                </a:cubicBezTo>
                <a:cubicBezTo>
                  <a:pt x="242" y="326"/>
                  <a:pt x="242" y="326"/>
                  <a:pt x="242" y="326"/>
                </a:cubicBezTo>
                <a:cubicBezTo>
                  <a:pt x="242" y="325"/>
                  <a:pt x="242" y="325"/>
                  <a:pt x="242" y="325"/>
                </a:cubicBezTo>
                <a:cubicBezTo>
                  <a:pt x="243" y="324"/>
                  <a:pt x="243" y="324"/>
                  <a:pt x="243" y="324"/>
                </a:cubicBezTo>
                <a:cubicBezTo>
                  <a:pt x="243" y="323"/>
                  <a:pt x="243" y="323"/>
                  <a:pt x="243" y="323"/>
                </a:cubicBezTo>
                <a:cubicBezTo>
                  <a:pt x="243" y="320"/>
                  <a:pt x="244" y="321"/>
                  <a:pt x="244" y="319"/>
                </a:cubicBezTo>
                <a:cubicBezTo>
                  <a:pt x="244" y="318"/>
                  <a:pt x="244" y="315"/>
                  <a:pt x="244" y="314"/>
                </a:cubicBezTo>
                <a:cubicBezTo>
                  <a:pt x="243" y="313"/>
                  <a:pt x="243" y="313"/>
                  <a:pt x="243" y="313"/>
                </a:cubicBezTo>
                <a:cubicBezTo>
                  <a:pt x="244" y="312"/>
                  <a:pt x="244" y="312"/>
                  <a:pt x="244" y="312"/>
                </a:cubicBezTo>
                <a:cubicBezTo>
                  <a:pt x="244" y="311"/>
                  <a:pt x="244" y="311"/>
                  <a:pt x="244" y="311"/>
                </a:cubicBezTo>
                <a:cubicBezTo>
                  <a:pt x="244" y="310"/>
                  <a:pt x="244" y="310"/>
                  <a:pt x="244" y="310"/>
                </a:cubicBezTo>
                <a:cubicBezTo>
                  <a:pt x="243" y="309"/>
                  <a:pt x="243" y="309"/>
                  <a:pt x="243" y="309"/>
                </a:cubicBezTo>
                <a:cubicBezTo>
                  <a:pt x="242" y="309"/>
                  <a:pt x="242" y="309"/>
                  <a:pt x="242" y="309"/>
                </a:cubicBezTo>
                <a:cubicBezTo>
                  <a:pt x="242" y="310"/>
                  <a:pt x="242" y="310"/>
                  <a:pt x="242" y="310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42" y="312"/>
                  <a:pt x="242" y="312"/>
                  <a:pt x="242" y="312"/>
                </a:cubicBezTo>
                <a:cubicBezTo>
                  <a:pt x="241" y="312"/>
                  <a:pt x="241" y="312"/>
                  <a:pt x="241" y="312"/>
                </a:cubicBezTo>
                <a:cubicBezTo>
                  <a:pt x="240" y="313"/>
                  <a:pt x="240" y="313"/>
                  <a:pt x="240" y="3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8" y="314"/>
                  <a:pt x="238" y="314"/>
                  <a:pt x="238" y="314"/>
                </a:cubicBezTo>
                <a:cubicBezTo>
                  <a:pt x="237" y="314"/>
                  <a:pt x="237" y="314"/>
                  <a:pt x="237" y="314"/>
                </a:cubicBezTo>
                <a:cubicBezTo>
                  <a:pt x="237" y="315"/>
                  <a:pt x="237" y="315"/>
                  <a:pt x="237" y="315"/>
                </a:cubicBezTo>
                <a:cubicBezTo>
                  <a:pt x="236" y="316"/>
                  <a:pt x="236" y="316"/>
                  <a:pt x="236" y="316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7" y="318"/>
                  <a:pt x="237" y="318"/>
                  <a:pt x="237" y="318"/>
                </a:cubicBezTo>
                <a:cubicBezTo>
                  <a:pt x="236" y="318"/>
                  <a:pt x="236" y="318"/>
                  <a:pt x="236" y="318"/>
                </a:cubicBezTo>
                <a:lnTo>
                  <a:pt x="236" y="319"/>
                </a:lnTo>
                <a:close/>
                <a:moveTo>
                  <a:pt x="337" y="57"/>
                </a:moveTo>
                <a:cubicBezTo>
                  <a:pt x="336" y="57"/>
                  <a:pt x="336" y="57"/>
                  <a:pt x="336" y="57"/>
                </a:cubicBezTo>
                <a:cubicBezTo>
                  <a:pt x="337" y="57"/>
                  <a:pt x="337" y="57"/>
                  <a:pt x="337" y="57"/>
                </a:cubicBezTo>
                <a:close/>
                <a:moveTo>
                  <a:pt x="343" y="74"/>
                </a:moveTo>
                <a:cubicBezTo>
                  <a:pt x="343" y="75"/>
                  <a:pt x="343" y="75"/>
                  <a:pt x="343" y="75"/>
                </a:cubicBezTo>
                <a:cubicBezTo>
                  <a:pt x="342" y="75"/>
                  <a:pt x="342" y="75"/>
                  <a:pt x="342" y="75"/>
                </a:cubicBezTo>
                <a:cubicBezTo>
                  <a:pt x="343" y="75"/>
                  <a:pt x="343" y="75"/>
                  <a:pt x="343" y="75"/>
                </a:cubicBezTo>
                <a:lnTo>
                  <a:pt x="343" y="74"/>
                </a:lnTo>
                <a:close/>
                <a:moveTo>
                  <a:pt x="357" y="62"/>
                </a:moveTo>
                <a:cubicBezTo>
                  <a:pt x="356" y="62"/>
                  <a:pt x="356" y="62"/>
                  <a:pt x="356" y="62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63"/>
                  <a:pt x="354" y="63"/>
                  <a:pt x="354" y="63"/>
                </a:cubicBezTo>
                <a:cubicBezTo>
                  <a:pt x="354" y="63"/>
                  <a:pt x="354" y="63"/>
                  <a:pt x="354" y="63"/>
                </a:cubicBezTo>
                <a:cubicBezTo>
                  <a:pt x="355" y="63"/>
                  <a:pt x="355" y="63"/>
                  <a:pt x="355" y="63"/>
                </a:cubicBezTo>
                <a:cubicBezTo>
                  <a:pt x="356" y="63"/>
                  <a:pt x="356" y="63"/>
                  <a:pt x="356" y="63"/>
                </a:cubicBezTo>
                <a:cubicBezTo>
                  <a:pt x="356" y="62"/>
                  <a:pt x="356" y="62"/>
                  <a:pt x="356" y="62"/>
                </a:cubicBezTo>
                <a:cubicBezTo>
                  <a:pt x="357" y="62"/>
                  <a:pt x="357" y="62"/>
                  <a:pt x="357" y="62"/>
                </a:cubicBezTo>
                <a:close/>
                <a:moveTo>
                  <a:pt x="341" y="139"/>
                </a:moveTo>
                <a:cubicBezTo>
                  <a:pt x="342" y="139"/>
                  <a:pt x="342" y="139"/>
                  <a:pt x="342" y="139"/>
                </a:cubicBezTo>
                <a:cubicBezTo>
                  <a:pt x="343" y="138"/>
                  <a:pt x="343" y="138"/>
                  <a:pt x="343" y="138"/>
                </a:cubicBezTo>
                <a:cubicBezTo>
                  <a:pt x="343" y="137"/>
                  <a:pt x="343" y="137"/>
                  <a:pt x="343" y="137"/>
                </a:cubicBezTo>
                <a:cubicBezTo>
                  <a:pt x="343" y="136"/>
                  <a:pt x="343" y="136"/>
                  <a:pt x="343" y="136"/>
                </a:cubicBezTo>
                <a:cubicBezTo>
                  <a:pt x="344" y="135"/>
                  <a:pt x="344" y="135"/>
                  <a:pt x="344" y="13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46" y="135"/>
                  <a:pt x="346" y="135"/>
                  <a:pt x="346" y="135"/>
                </a:cubicBezTo>
                <a:cubicBezTo>
                  <a:pt x="347" y="135"/>
                  <a:pt x="347" y="135"/>
                  <a:pt x="347" y="135"/>
                </a:cubicBezTo>
                <a:cubicBezTo>
                  <a:pt x="348" y="134"/>
                  <a:pt x="348" y="134"/>
                  <a:pt x="348" y="134"/>
                </a:cubicBezTo>
                <a:cubicBezTo>
                  <a:pt x="349" y="134"/>
                  <a:pt x="349" y="134"/>
                  <a:pt x="349" y="134"/>
                </a:cubicBezTo>
                <a:cubicBezTo>
                  <a:pt x="350" y="133"/>
                  <a:pt x="350" y="133"/>
                  <a:pt x="350" y="133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0" y="132"/>
                  <a:pt x="350" y="132"/>
                  <a:pt x="350" y="132"/>
                </a:cubicBezTo>
                <a:cubicBezTo>
                  <a:pt x="349" y="132"/>
                  <a:pt x="349" y="132"/>
                  <a:pt x="349" y="132"/>
                </a:cubicBezTo>
                <a:cubicBezTo>
                  <a:pt x="349" y="131"/>
                  <a:pt x="349" y="131"/>
                  <a:pt x="349" y="131"/>
                </a:cubicBezTo>
                <a:cubicBezTo>
                  <a:pt x="348" y="131"/>
                  <a:pt x="348" y="131"/>
                  <a:pt x="348" y="131"/>
                </a:cubicBezTo>
                <a:cubicBezTo>
                  <a:pt x="347" y="131"/>
                  <a:pt x="347" y="131"/>
                  <a:pt x="347" y="131"/>
                </a:cubicBezTo>
                <a:cubicBezTo>
                  <a:pt x="346" y="131"/>
                  <a:pt x="346" y="131"/>
                  <a:pt x="346" y="131"/>
                </a:cubicBezTo>
                <a:cubicBezTo>
                  <a:pt x="345" y="131"/>
                  <a:pt x="345" y="131"/>
                  <a:pt x="345" y="131"/>
                </a:cubicBezTo>
                <a:cubicBezTo>
                  <a:pt x="344" y="131"/>
                  <a:pt x="344" y="131"/>
                  <a:pt x="344" y="131"/>
                </a:cubicBezTo>
                <a:cubicBezTo>
                  <a:pt x="343" y="132"/>
                  <a:pt x="343" y="132"/>
                  <a:pt x="343" y="132"/>
                </a:cubicBezTo>
                <a:cubicBezTo>
                  <a:pt x="342" y="132"/>
                  <a:pt x="342" y="132"/>
                  <a:pt x="342" y="132"/>
                </a:cubicBezTo>
                <a:cubicBezTo>
                  <a:pt x="341" y="132"/>
                  <a:pt x="341" y="132"/>
                  <a:pt x="341" y="132"/>
                </a:cubicBezTo>
                <a:cubicBezTo>
                  <a:pt x="340" y="132"/>
                  <a:pt x="340" y="132"/>
                  <a:pt x="340" y="132"/>
                </a:cubicBezTo>
                <a:cubicBezTo>
                  <a:pt x="341" y="133"/>
                  <a:pt x="341" y="133"/>
                  <a:pt x="341" y="133"/>
                </a:cubicBezTo>
                <a:cubicBezTo>
                  <a:pt x="340" y="134"/>
                  <a:pt x="340" y="134"/>
                  <a:pt x="340" y="134"/>
                </a:cubicBezTo>
                <a:cubicBezTo>
                  <a:pt x="341" y="135"/>
                  <a:pt x="341" y="135"/>
                  <a:pt x="341" y="135"/>
                </a:cubicBezTo>
                <a:cubicBezTo>
                  <a:pt x="342" y="136"/>
                  <a:pt x="342" y="136"/>
                  <a:pt x="342" y="136"/>
                </a:cubicBezTo>
                <a:cubicBezTo>
                  <a:pt x="342" y="137"/>
                  <a:pt x="342" y="137"/>
                  <a:pt x="342" y="137"/>
                </a:cubicBezTo>
                <a:cubicBezTo>
                  <a:pt x="341" y="138"/>
                  <a:pt x="341" y="138"/>
                  <a:pt x="341" y="138"/>
                </a:cubicBezTo>
                <a:lnTo>
                  <a:pt x="341" y="139"/>
                </a:lnTo>
                <a:close/>
                <a:moveTo>
                  <a:pt x="343" y="128"/>
                </a:moveTo>
                <a:cubicBezTo>
                  <a:pt x="344" y="128"/>
                  <a:pt x="344" y="128"/>
                  <a:pt x="344" y="128"/>
                </a:cubicBezTo>
                <a:cubicBezTo>
                  <a:pt x="344" y="129"/>
                  <a:pt x="344" y="129"/>
                  <a:pt x="344" y="129"/>
                </a:cubicBezTo>
                <a:cubicBezTo>
                  <a:pt x="345" y="130"/>
                  <a:pt x="345" y="130"/>
                  <a:pt x="345" y="130"/>
                </a:cubicBezTo>
                <a:cubicBezTo>
                  <a:pt x="346" y="130"/>
                  <a:pt x="346" y="130"/>
                  <a:pt x="346" y="130"/>
                </a:cubicBezTo>
                <a:cubicBezTo>
                  <a:pt x="346" y="129"/>
                  <a:pt x="346" y="129"/>
                  <a:pt x="346" y="129"/>
                </a:cubicBezTo>
                <a:cubicBezTo>
                  <a:pt x="347" y="129"/>
                  <a:pt x="347" y="129"/>
                  <a:pt x="347" y="129"/>
                </a:cubicBezTo>
                <a:cubicBezTo>
                  <a:pt x="348" y="128"/>
                  <a:pt x="348" y="128"/>
                  <a:pt x="348" y="128"/>
                </a:cubicBezTo>
                <a:cubicBezTo>
                  <a:pt x="347" y="127"/>
                  <a:pt x="347" y="127"/>
                  <a:pt x="347" y="127"/>
                </a:cubicBezTo>
                <a:cubicBezTo>
                  <a:pt x="346" y="127"/>
                  <a:pt x="346" y="127"/>
                  <a:pt x="346" y="127"/>
                </a:cubicBezTo>
                <a:cubicBezTo>
                  <a:pt x="345" y="126"/>
                  <a:pt x="345" y="126"/>
                  <a:pt x="345" y="126"/>
                </a:cubicBezTo>
                <a:cubicBezTo>
                  <a:pt x="343" y="128"/>
                  <a:pt x="344" y="127"/>
                  <a:pt x="341" y="127"/>
                </a:cubicBezTo>
                <a:cubicBezTo>
                  <a:pt x="342" y="128"/>
                  <a:pt x="342" y="128"/>
                  <a:pt x="342" y="128"/>
                </a:cubicBezTo>
                <a:lnTo>
                  <a:pt x="343" y="128"/>
                </a:lnTo>
                <a:close/>
                <a:moveTo>
                  <a:pt x="350" y="130"/>
                </a:moveTo>
                <a:cubicBezTo>
                  <a:pt x="349" y="131"/>
                  <a:pt x="349" y="131"/>
                  <a:pt x="349" y="131"/>
                </a:cubicBezTo>
                <a:cubicBezTo>
                  <a:pt x="350" y="132"/>
                  <a:pt x="350" y="132"/>
                  <a:pt x="350" y="132"/>
                </a:cubicBezTo>
                <a:cubicBezTo>
                  <a:pt x="350" y="132"/>
                  <a:pt x="350" y="132"/>
                  <a:pt x="350" y="132"/>
                </a:cubicBezTo>
                <a:cubicBezTo>
                  <a:pt x="351" y="131"/>
                  <a:pt x="351" y="131"/>
                  <a:pt x="351" y="131"/>
                </a:cubicBezTo>
                <a:lnTo>
                  <a:pt x="350" y="130"/>
                </a:lnTo>
                <a:close/>
                <a:moveTo>
                  <a:pt x="350" y="126"/>
                </a:moveTo>
                <a:cubicBezTo>
                  <a:pt x="350" y="127"/>
                  <a:pt x="350" y="127"/>
                  <a:pt x="350" y="127"/>
                </a:cubicBezTo>
                <a:cubicBezTo>
                  <a:pt x="351" y="126"/>
                  <a:pt x="351" y="126"/>
                  <a:pt x="351" y="126"/>
                </a:cubicBezTo>
                <a:lnTo>
                  <a:pt x="350" y="126"/>
                </a:lnTo>
                <a:close/>
                <a:moveTo>
                  <a:pt x="237" y="174"/>
                </a:moveTo>
                <a:cubicBezTo>
                  <a:pt x="236" y="174"/>
                  <a:pt x="236" y="174"/>
                  <a:pt x="236" y="174"/>
                </a:cubicBezTo>
                <a:cubicBezTo>
                  <a:pt x="237" y="175"/>
                  <a:pt x="237" y="175"/>
                  <a:pt x="237" y="175"/>
                </a:cubicBezTo>
                <a:lnTo>
                  <a:pt x="237" y="174"/>
                </a:lnTo>
                <a:close/>
                <a:moveTo>
                  <a:pt x="239" y="151"/>
                </a:moveTo>
                <a:cubicBezTo>
                  <a:pt x="239" y="150"/>
                  <a:pt x="239" y="150"/>
                  <a:pt x="239" y="150"/>
                </a:cubicBezTo>
                <a:cubicBezTo>
                  <a:pt x="239" y="149"/>
                  <a:pt x="239" y="149"/>
                  <a:pt x="239" y="149"/>
                </a:cubicBezTo>
                <a:cubicBezTo>
                  <a:pt x="238" y="150"/>
                  <a:pt x="238" y="150"/>
                  <a:pt x="238" y="150"/>
                </a:cubicBezTo>
                <a:cubicBezTo>
                  <a:pt x="238" y="150"/>
                  <a:pt x="238" y="150"/>
                  <a:pt x="238" y="150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37" y="152"/>
                  <a:pt x="237" y="152"/>
                  <a:pt x="237" y="152"/>
                </a:cubicBezTo>
                <a:cubicBezTo>
                  <a:pt x="238" y="152"/>
                  <a:pt x="238" y="152"/>
                  <a:pt x="238" y="152"/>
                </a:cubicBezTo>
                <a:cubicBezTo>
                  <a:pt x="238" y="152"/>
                  <a:pt x="238" y="152"/>
                  <a:pt x="238" y="152"/>
                </a:cubicBezTo>
                <a:lnTo>
                  <a:pt x="239" y="151"/>
                </a:lnTo>
                <a:close/>
                <a:moveTo>
                  <a:pt x="247" y="172"/>
                </a:moveTo>
                <a:cubicBezTo>
                  <a:pt x="248" y="173"/>
                  <a:pt x="248" y="173"/>
                  <a:pt x="248" y="173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1"/>
                  <a:pt x="248" y="171"/>
                  <a:pt x="248" y="171"/>
                </a:cubicBezTo>
                <a:cubicBezTo>
                  <a:pt x="248" y="171"/>
                  <a:pt x="248" y="171"/>
                  <a:pt x="248" y="171"/>
                </a:cubicBezTo>
                <a:cubicBezTo>
                  <a:pt x="248" y="171"/>
                  <a:pt x="248" y="171"/>
                  <a:pt x="248" y="171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46" y="172"/>
                  <a:pt x="246" y="172"/>
                  <a:pt x="246" y="172"/>
                </a:cubicBezTo>
                <a:lnTo>
                  <a:pt x="247" y="172"/>
                </a:lnTo>
                <a:close/>
                <a:moveTo>
                  <a:pt x="254" y="170"/>
                </a:moveTo>
                <a:cubicBezTo>
                  <a:pt x="254" y="170"/>
                  <a:pt x="254" y="170"/>
                  <a:pt x="254" y="170"/>
                </a:cubicBezTo>
                <a:cubicBezTo>
                  <a:pt x="255" y="169"/>
                  <a:pt x="255" y="169"/>
                  <a:pt x="255" y="169"/>
                </a:cubicBezTo>
                <a:cubicBezTo>
                  <a:pt x="254" y="168"/>
                  <a:pt x="254" y="168"/>
                  <a:pt x="254" y="168"/>
                </a:cubicBezTo>
                <a:cubicBezTo>
                  <a:pt x="254" y="167"/>
                  <a:pt x="254" y="167"/>
                  <a:pt x="254" y="167"/>
                </a:cubicBezTo>
                <a:cubicBezTo>
                  <a:pt x="254" y="166"/>
                  <a:pt x="254" y="166"/>
                  <a:pt x="254" y="166"/>
                </a:cubicBezTo>
                <a:cubicBezTo>
                  <a:pt x="253" y="166"/>
                  <a:pt x="253" y="166"/>
                  <a:pt x="253" y="166"/>
                </a:cubicBezTo>
                <a:cubicBezTo>
                  <a:pt x="254" y="165"/>
                  <a:pt x="254" y="165"/>
                  <a:pt x="254" y="165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53" y="165"/>
                  <a:pt x="253" y="165"/>
                  <a:pt x="253" y="165"/>
                </a:cubicBezTo>
                <a:cubicBezTo>
                  <a:pt x="252" y="166"/>
                  <a:pt x="252" y="166"/>
                  <a:pt x="252" y="166"/>
                </a:cubicBezTo>
                <a:cubicBezTo>
                  <a:pt x="251" y="166"/>
                  <a:pt x="251" y="166"/>
                  <a:pt x="251" y="166"/>
                </a:cubicBezTo>
                <a:cubicBezTo>
                  <a:pt x="252" y="165"/>
                  <a:pt x="252" y="165"/>
                  <a:pt x="252" y="165"/>
                </a:cubicBezTo>
                <a:cubicBezTo>
                  <a:pt x="251" y="164"/>
                  <a:pt x="251" y="164"/>
                  <a:pt x="251" y="164"/>
                </a:cubicBezTo>
                <a:cubicBezTo>
                  <a:pt x="250" y="164"/>
                  <a:pt x="250" y="164"/>
                  <a:pt x="250" y="164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47" y="165"/>
                  <a:pt x="247" y="165"/>
                  <a:pt x="247" y="165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6" y="166"/>
                  <a:pt x="246" y="166"/>
                  <a:pt x="246" y="166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7" y="168"/>
                  <a:pt x="247" y="168"/>
                  <a:pt x="247" y="168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48" y="170"/>
                  <a:pt x="248" y="170"/>
                  <a:pt x="248" y="170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170"/>
                  <a:pt x="249" y="170"/>
                  <a:pt x="249" y="170"/>
                </a:cubicBezTo>
                <a:cubicBezTo>
                  <a:pt x="252" y="170"/>
                  <a:pt x="251" y="171"/>
                  <a:pt x="254" y="170"/>
                </a:cubicBezTo>
                <a:close/>
                <a:moveTo>
                  <a:pt x="251" y="172"/>
                </a:moveTo>
                <a:cubicBezTo>
                  <a:pt x="251" y="173"/>
                  <a:pt x="251" y="173"/>
                  <a:pt x="251" y="173"/>
                </a:cubicBezTo>
                <a:cubicBezTo>
                  <a:pt x="252" y="172"/>
                  <a:pt x="252" y="172"/>
                  <a:pt x="252" y="172"/>
                </a:cubicBezTo>
                <a:cubicBezTo>
                  <a:pt x="251" y="172"/>
                  <a:pt x="251" y="172"/>
                  <a:pt x="251" y="172"/>
                </a:cubicBezTo>
                <a:cubicBezTo>
                  <a:pt x="250" y="171"/>
                  <a:pt x="250" y="171"/>
                  <a:pt x="250" y="171"/>
                </a:cubicBezTo>
                <a:lnTo>
                  <a:pt x="251" y="172"/>
                </a:lnTo>
                <a:close/>
                <a:moveTo>
                  <a:pt x="253" y="171"/>
                </a:moveTo>
                <a:cubicBezTo>
                  <a:pt x="253" y="171"/>
                  <a:pt x="253" y="171"/>
                  <a:pt x="253" y="171"/>
                </a:cubicBezTo>
                <a:cubicBezTo>
                  <a:pt x="253" y="171"/>
                  <a:pt x="253" y="171"/>
                  <a:pt x="253" y="171"/>
                </a:cubicBezTo>
                <a:cubicBezTo>
                  <a:pt x="253" y="171"/>
                  <a:pt x="253" y="171"/>
                  <a:pt x="253" y="171"/>
                </a:cubicBezTo>
                <a:cubicBezTo>
                  <a:pt x="252" y="171"/>
                  <a:pt x="252" y="171"/>
                  <a:pt x="252" y="171"/>
                </a:cubicBezTo>
                <a:cubicBezTo>
                  <a:pt x="252" y="171"/>
                  <a:pt x="252" y="171"/>
                  <a:pt x="252" y="171"/>
                </a:cubicBezTo>
                <a:lnTo>
                  <a:pt x="253" y="171"/>
                </a:lnTo>
                <a:close/>
                <a:moveTo>
                  <a:pt x="253" y="162"/>
                </a:moveTo>
                <a:cubicBezTo>
                  <a:pt x="253" y="161"/>
                  <a:pt x="253" y="161"/>
                  <a:pt x="253" y="161"/>
                </a:cubicBezTo>
                <a:cubicBezTo>
                  <a:pt x="253" y="161"/>
                  <a:pt x="253" y="161"/>
                  <a:pt x="253" y="161"/>
                </a:cubicBezTo>
                <a:cubicBezTo>
                  <a:pt x="252" y="160"/>
                  <a:pt x="252" y="160"/>
                  <a:pt x="252" y="160"/>
                </a:cubicBezTo>
                <a:cubicBezTo>
                  <a:pt x="253" y="161"/>
                  <a:pt x="253" y="161"/>
                  <a:pt x="253" y="161"/>
                </a:cubicBezTo>
                <a:cubicBezTo>
                  <a:pt x="252" y="162"/>
                  <a:pt x="252" y="162"/>
                  <a:pt x="252" y="162"/>
                </a:cubicBezTo>
                <a:lnTo>
                  <a:pt x="253" y="162"/>
                </a:lnTo>
                <a:close/>
                <a:moveTo>
                  <a:pt x="254" y="173"/>
                </a:moveTo>
                <a:cubicBezTo>
                  <a:pt x="255" y="172"/>
                  <a:pt x="255" y="172"/>
                  <a:pt x="255" y="172"/>
                </a:cubicBezTo>
                <a:cubicBezTo>
                  <a:pt x="255" y="171"/>
                  <a:pt x="255" y="171"/>
                  <a:pt x="255" y="171"/>
                </a:cubicBezTo>
                <a:cubicBezTo>
                  <a:pt x="255" y="170"/>
                  <a:pt x="255" y="170"/>
                  <a:pt x="255" y="170"/>
                </a:cubicBezTo>
                <a:cubicBezTo>
                  <a:pt x="255" y="171"/>
                  <a:pt x="255" y="171"/>
                  <a:pt x="255" y="171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3" y="173"/>
                  <a:pt x="253" y="173"/>
                  <a:pt x="253" y="173"/>
                </a:cubicBezTo>
                <a:cubicBezTo>
                  <a:pt x="254" y="174"/>
                  <a:pt x="254" y="174"/>
                  <a:pt x="254" y="174"/>
                </a:cubicBezTo>
                <a:lnTo>
                  <a:pt x="254" y="173"/>
                </a:lnTo>
                <a:close/>
                <a:moveTo>
                  <a:pt x="257" y="145"/>
                </a:moveTo>
                <a:cubicBezTo>
                  <a:pt x="256" y="145"/>
                  <a:pt x="256" y="145"/>
                  <a:pt x="256" y="145"/>
                </a:cubicBezTo>
                <a:cubicBezTo>
                  <a:pt x="255" y="146"/>
                  <a:pt x="255" y="146"/>
                  <a:pt x="255" y="146"/>
                </a:cubicBezTo>
                <a:cubicBezTo>
                  <a:pt x="256" y="146"/>
                  <a:pt x="256" y="146"/>
                  <a:pt x="256" y="146"/>
                </a:cubicBezTo>
                <a:cubicBezTo>
                  <a:pt x="256" y="146"/>
                  <a:pt x="256" y="146"/>
                  <a:pt x="256" y="146"/>
                </a:cubicBezTo>
                <a:lnTo>
                  <a:pt x="257" y="145"/>
                </a:lnTo>
                <a:close/>
                <a:moveTo>
                  <a:pt x="264" y="171"/>
                </a:moveTo>
                <a:cubicBezTo>
                  <a:pt x="265" y="171"/>
                  <a:pt x="265" y="171"/>
                  <a:pt x="265" y="171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5" y="170"/>
                  <a:pt x="265" y="170"/>
                  <a:pt x="265" y="170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7" y="168"/>
                  <a:pt x="267" y="168"/>
                  <a:pt x="267" y="168"/>
                </a:cubicBezTo>
                <a:cubicBezTo>
                  <a:pt x="268" y="168"/>
                  <a:pt x="268" y="168"/>
                  <a:pt x="268" y="168"/>
                </a:cubicBezTo>
                <a:cubicBezTo>
                  <a:pt x="267" y="167"/>
                  <a:pt x="267" y="167"/>
                  <a:pt x="267" y="167"/>
                </a:cubicBezTo>
                <a:cubicBezTo>
                  <a:pt x="266" y="166"/>
                  <a:pt x="266" y="166"/>
                  <a:pt x="266" y="166"/>
                </a:cubicBezTo>
                <a:cubicBezTo>
                  <a:pt x="266" y="165"/>
                  <a:pt x="266" y="165"/>
                  <a:pt x="266" y="165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9" y="163"/>
                  <a:pt x="269" y="162"/>
                  <a:pt x="268" y="160"/>
                </a:cubicBezTo>
                <a:cubicBezTo>
                  <a:pt x="269" y="160"/>
                  <a:pt x="269" y="160"/>
                  <a:pt x="269" y="160"/>
                </a:cubicBezTo>
                <a:cubicBezTo>
                  <a:pt x="268" y="159"/>
                  <a:pt x="268" y="159"/>
                  <a:pt x="268" y="159"/>
                </a:cubicBezTo>
                <a:cubicBezTo>
                  <a:pt x="267" y="159"/>
                  <a:pt x="267" y="159"/>
                  <a:pt x="267" y="159"/>
                </a:cubicBezTo>
                <a:cubicBezTo>
                  <a:pt x="266" y="158"/>
                  <a:pt x="266" y="158"/>
                  <a:pt x="266" y="158"/>
                </a:cubicBezTo>
                <a:cubicBezTo>
                  <a:pt x="265" y="159"/>
                  <a:pt x="265" y="159"/>
                  <a:pt x="265" y="159"/>
                </a:cubicBezTo>
                <a:cubicBezTo>
                  <a:pt x="264" y="159"/>
                  <a:pt x="264" y="159"/>
                  <a:pt x="264" y="159"/>
                </a:cubicBezTo>
                <a:cubicBezTo>
                  <a:pt x="263" y="160"/>
                  <a:pt x="263" y="160"/>
                  <a:pt x="263" y="160"/>
                </a:cubicBezTo>
                <a:cubicBezTo>
                  <a:pt x="264" y="161"/>
                  <a:pt x="264" y="161"/>
                  <a:pt x="264" y="161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4" y="164"/>
                  <a:pt x="264" y="164"/>
                  <a:pt x="264" y="164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4" y="163"/>
                  <a:pt x="264" y="163"/>
                  <a:pt x="264" y="163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64" y="161"/>
                  <a:pt x="264" y="161"/>
                  <a:pt x="264" y="161"/>
                </a:cubicBezTo>
                <a:cubicBezTo>
                  <a:pt x="263" y="162"/>
                  <a:pt x="263" y="162"/>
                  <a:pt x="263" y="162"/>
                </a:cubicBezTo>
                <a:cubicBezTo>
                  <a:pt x="263" y="163"/>
                  <a:pt x="263" y="163"/>
                  <a:pt x="263" y="163"/>
                </a:cubicBezTo>
                <a:cubicBezTo>
                  <a:pt x="262" y="164"/>
                  <a:pt x="262" y="164"/>
                  <a:pt x="262" y="164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2" y="162"/>
                  <a:pt x="262" y="162"/>
                  <a:pt x="262" y="162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2" y="161"/>
                  <a:pt x="262" y="161"/>
                  <a:pt x="262" y="161"/>
                </a:cubicBezTo>
                <a:cubicBezTo>
                  <a:pt x="262" y="160"/>
                  <a:pt x="262" y="160"/>
                  <a:pt x="262" y="160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0" y="160"/>
                  <a:pt x="260" y="160"/>
                  <a:pt x="260" y="160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60" y="161"/>
                  <a:pt x="260" y="161"/>
                  <a:pt x="260" y="161"/>
                </a:cubicBezTo>
                <a:cubicBezTo>
                  <a:pt x="260" y="162"/>
                  <a:pt x="260" y="162"/>
                  <a:pt x="260" y="162"/>
                </a:cubicBezTo>
                <a:cubicBezTo>
                  <a:pt x="259" y="162"/>
                  <a:pt x="259" y="162"/>
                  <a:pt x="259" y="162"/>
                </a:cubicBezTo>
                <a:cubicBezTo>
                  <a:pt x="258" y="163"/>
                  <a:pt x="258" y="163"/>
                  <a:pt x="258" y="163"/>
                </a:cubicBezTo>
                <a:cubicBezTo>
                  <a:pt x="257" y="163"/>
                  <a:pt x="257" y="163"/>
                  <a:pt x="257" y="163"/>
                </a:cubicBezTo>
                <a:cubicBezTo>
                  <a:pt x="256" y="163"/>
                  <a:pt x="256" y="163"/>
                  <a:pt x="256" y="16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58" y="166"/>
                  <a:pt x="258" y="166"/>
                  <a:pt x="258" y="166"/>
                </a:cubicBezTo>
                <a:cubicBezTo>
                  <a:pt x="258" y="167"/>
                  <a:pt x="258" y="167"/>
                  <a:pt x="258" y="167"/>
                </a:cubicBezTo>
                <a:cubicBezTo>
                  <a:pt x="257" y="167"/>
                  <a:pt x="257" y="167"/>
                  <a:pt x="257" y="167"/>
                </a:cubicBezTo>
                <a:cubicBezTo>
                  <a:pt x="257" y="167"/>
                  <a:pt x="257" y="167"/>
                  <a:pt x="257" y="167"/>
                </a:cubicBezTo>
                <a:cubicBezTo>
                  <a:pt x="257" y="167"/>
                  <a:pt x="257" y="167"/>
                  <a:pt x="257" y="167"/>
                </a:cubicBezTo>
                <a:cubicBezTo>
                  <a:pt x="258" y="168"/>
                  <a:pt x="258" y="168"/>
                  <a:pt x="258" y="168"/>
                </a:cubicBezTo>
                <a:cubicBezTo>
                  <a:pt x="258" y="169"/>
                  <a:pt x="258" y="169"/>
                  <a:pt x="258" y="169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60" y="169"/>
                  <a:pt x="260" y="169"/>
                  <a:pt x="260" y="169"/>
                </a:cubicBezTo>
                <a:cubicBezTo>
                  <a:pt x="260" y="169"/>
                  <a:pt x="260" y="169"/>
                  <a:pt x="260" y="169"/>
                </a:cubicBezTo>
                <a:cubicBezTo>
                  <a:pt x="261" y="169"/>
                  <a:pt x="261" y="169"/>
                  <a:pt x="261" y="169"/>
                </a:cubicBezTo>
                <a:cubicBezTo>
                  <a:pt x="262" y="169"/>
                  <a:pt x="262" y="169"/>
                  <a:pt x="262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2" y="170"/>
                  <a:pt x="262" y="170"/>
                  <a:pt x="262" y="170"/>
                </a:cubicBezTo>
                <a:cubicBezTo>
                  <a:pt x="261" y="170"/>
                  <a:pt x="261" y="170"/>
                  <a:pt x="261" y="170"/>
                </a:cubicBezTo>
                <a:cubicBezTo>
                  <a:pt x="262" y="171"/>
                  <a:pt x="262" y="171"/>
                  <a:pt x="262" y="171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2"/>
                  <a:pt x="263" y="172"/>
                  <a:pt x="263" y="172"/>
                </a:cubicBezTo>
                <a:cubicBezTo>
                  <a:pt x="262" y="171"/>
                  <a:pt x="262" y="171"/>
                  <a:pt x="262" y="171"/>
                </a:cubicBezTo>
                <a:cubicBezTo>
                  <a:pt x="262" y="172"/>
                  <a:pt x="262" y="172"/>
                  <a:pt x="262" y="172"/>
                </a:cubicBezTo>
                <a:cubicBezTo>
                  <a:pt x="262" y="173"/>
                  <a:pt x="262" y="173"/>
                  <a:pt x="262" y="173"/>
                </a:cubicBezTo>
                <a:cubicBezTo>
                  <a:pt x="263" y="174"/>
                  <a:pt x="263" y="174"/>
                  <a:pt x="263" y="174"/>
                </a:cubicBezTo>
                <a:cubicBezTo>
                  <a:pt x="263" y="174"/>
                  <a:pt x="263" y="174"/>
                  <a:pt x="263" y="174"/>
                </a:cubicBezTo>
                <a:cubicBezTo>
                  <a:pt x="263" y="174"/>
                  <a:pt x="263" y="174"/>
                  <a:pt x="263" y="174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4" y="174"/>
                  <a:pt x="264" y="174"/>
                  <a:pt x="264" y="174"/>
                </a:cubicBezTo>
                <a:cubicBezTo>
                  <a:pt x="265" y="173"/>
                  <a:pt x="265" y="173"/>
                  <a:pt x="265" y="173"/>
                </a:cubicBezTo>
                <a:cubicBezTo>
                  <a:pt x="265" y="172"/>
                  <a:pt x="265" y="172"/>
                  <a:pt x="265" y="172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4" y="171"/>
                  <a:pt x="264" y="171"/>
                  <a:pt x="264" y="171"/>
                </a:cubicBezTo>
                <a:close/>
                <a:moveTo>
                  <a:pt x="259" y="175"/>
                </a:moveTo>
                <a:cubicBezTo>
                  <a:pt x="260" y="175"/>
                  <a:pt x="260" y="175"/>
                  <a:pt x="260" y="175"/>
                </a:cubicBezTo>
                <a:cubicBezTo>
                  <a:pt x="261" y="175"/>
                  <a:pt x="261" y="175"/>
                  <a:pt x="261" y="175"/>
                </a:cubicBezTo>
                <a:cubicBezTo>
                  <a:pt x="262" y="175"/>
                  <a:pt x="262" y="175"/>
                  <a:pt x="262" y="175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4"/>
                  <a:pt x="263" y="174"/>
                  <a:pt x="263" y="174"/>
                </a:cubicBezTo>
                <a:cubicBezTo>
                  <a:pt x="263" y="174"/>
                  <a:pt x="263" y="174"/>
                  <a:pt x="263" y="174"/>
                </a:cubicBezTo>
                <a:cubicBezTo>
                  <a:pt x="262" y="173"/>
                  <a:pt x="262" y="173"/>
                  <a:pt x="262" y="173"/>
                </a:cubicBezTo>
                <a:cubicBezTo>
                  <a:pt x="262" y="172"/>
                  <a:pt x="262" y="172"/>
                  <a:pt x="262" y="172"/>
                </a:cubicBezTo>
                <a:cubicBezTo>
                  <a:pt x="258" y="174"/>
                  <a:pt x="260" y="170"/>
                  <a:pt x="256" y="172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57" y="174"/>
                  <a:pt x="257" y="174"/>
                  <a:pt x="257" y="174"/>
                </a:cubicBezTo>
                <a:cubicBezTo>
                  <a:pt x="258" y="174"/>
                  <a:pt x="258" y="174"/>
                  <a:pt x="258" y="174"/>
                </a:cubicBezTo>
                <a:cubicBezTo>
                  <a:pt x="259" y="175"/>
                  <a:pt x="259" y="175"/>
                  <a:pt x="259" y="175"/>
                </a:cubicBezTo>
                <a:close/>
                <a:moveTo>
                  <a:pt x="267" y="171"/>
                </a:moveTo>
                <a:cubicBezTo>
                  <a:pt x="268" y="172"/>
                  <a:pt x="268" y="172"/>
                  <a:pt x="268" y="172"/>
                </a:cubicBezTo>
                <a:cubicBezTo>
                  <a:pt x="268" y="171"/>
                  <a:pt x="268" y="171"/>
                  <a:pt x="268" y="171"/>
                </a:cubicBezTo>
                <a:cubicBezTo>
                  <a:pt x="268" y="171"/>
                  <a:pt x="268" y="171"/>
                  <a:pt x="268" y="171"/>
                </a:cubicBezTo>
                <a:cubicBezTo>
                  <a:pt x="267" y="171"/>
                  <a:pt x="267" y="171"/>
                  <a:pt x="267" y="171"/>
                </a:cubicBezTo>
                <a:cubicBezTo>
                  <a:pt x="266" y="171"/>
                  <a:pt x="266" y="171"/>
                  <a:pt x="266" y="171"/>
                </a:cubicBezTo>
                <a:cubicBezTo>
                  <a:pt x="266" y="171"/>
                  <a:pt x="266" y="171"/>
                  <a:pt x="266" y="171"/>
                </a:cubicBezTo>
                <a:cubicBezTo>
                  <a:pt x="266" y="171"/>
                  <a:pt x="266" y="171"/>
                  <a:pt x="266" y="171"/>
                </a:cubicBezTo>
                <a:cubicBezTo>
                  <a:pt x="265" y="172"/>
                  <a:pt x="265" y="172"/>
                  <a:pt x="265" y="172"/>
                </a:cubicBezTo>
                <a:cubicBezTo>
                  <a:pt x="266" y="172"/>
                  <a:pt x="266" y="172"/>
                  <a:pt x="266" y="172"/>
                </a:cubicBezTo>
                <a:lnTo>
                  <a:pt x="267" y="171"/>
                </a:lnTo>
                <a:close/>
                <a:moveTo>
                  <a:pt x="269" y="164"/>
                </a:moveTo>
                <a:cubicBezTo>
                  <a:pt x="269" y="164"/>
                  <a:pt x="269" y="164"/>
                  <a:pt x="269" y="164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9" y="165"/>
                  <a:pt x="269" y="165"/>
                  <a:pt x="269" y="165"/>
                </a:cubicBezTo>
                <a:lnTo>
                  <a:pt x="269" y="164"/>
                </a:lnTo>
                <a:close/>
                <a:moveTo>
                  <a:pt x="467" y="396"/>
                </a:moveTo>
                <a:cubicBezTo>
                  <a:pt x="467" y="396"/>
                  <a:pt x="467" y="396"/>
                  <a:pt x="467" y="396"/>
                </a:cubicBezTo>
                <a:cubicBezTo>
                  <a:pt x="466" y="397"/>
                  <a:pt x="466" y="397"/>
                  <a:pt x="466" y="397"/>
                </a:cubicBezTo>
                <a:cubicBezTo>
                  <a:pt x="465" y="397"/>
                  <a:pt x="465" y="397"/>
                  <a:pt x="465" y="397"/>
                </a:cubicBezTo>
                <a:cubicBezTo>
                  <a:pt x="464" y="398"/>
                  <a:pt x="464" y="398"/>
                  <a:pt x="464" y="398"/>
                </a:cubicBezTo>
                <a:cubicBezTo>
                  <a:pt x="463" y="398"/>
                  <a:pt x="463" y="398"/>
                  <a:pt x="463" y="398"/>
                </a:cubicBezTo>
                <a:cubicBezTo>
                  <a:pt x="462" y="399"/>
                  <a:pt x="462" y="399"/>
                  <a:pt x="462" y="399"/>
                </a:cubicBezTo>
                <a:cubicBezTo>
                  <a:pt x="462" y="399"/>
                  <a:pt x="462" y="399"/>
                  <a:pt x="462" y="399"/>
                </a:cubicBezTo>
                <a:cubicBezTo>
                  <a:pt x="459" y="400"/>
                  <a:pt x="456" y="399"/>
                  <a:pt x="454" y="399"/>
                </a:cubicBezTo>
                <a:cubicBezTo>
                  <a:pt x="454" y="400"/>
                  <a:pt x="454" y="400"/>
                  <a:pt x="454" y="400"/>
                </a:cubicBezTo>
                <a:cubicBezTo>
                  <a:pt x="454" y="401"/>
                  <a:pt x="454" y="401"/>
                  <a:pt x="454" y="401"/>
                </a:cubicBezTo>
                <a:cubicBezTo>
                  <a:pt x="453" y="402"/>
                  <a:pt x="453" y="402"/>
                  <a:pt x="453" y="402"/>
                </a:cubicBezTo>
                <a:cubicBezTo>
                  <a:pt x="452" y="401"/>
                  <a:pt x="452" y="401"/>
                  <a:pt x="452" y="401"/>
                </a:cubicBezTo>
                <a:cubicBezTo>
                  <a:pt x="452" y="401"/>
                  <a:pt x="452" y="401"/>
                  <a:pt x="452" y="401"/>
                </a:cubicBezTo>
                <a:cubicBezTo>
                  <a:pt x="452" y="401"/>
                  <a:pt x="452" y="401"/>
                  <a:pt x="452" y="401"/>
                </a:cubicBezTo>
                <a:cubicBezTo>
                  <a:pt x="452" y="401"/>
                  <a:pt x="452" y="401"/>
                  <a:pt x="452" y="401"/>
                </a:cubicBezTo>
                <a:cubicBezTo>
                  <a:pt x="451" y="401"/>
                  <a:pt x="451" y="401"/>
                  <a:pt x="451" y="401"/>
                </a:cubicBezTo>
                <a:cubicBezTo>
                  <a:pt x="451" y="401"/>
                  <a:pt x="451" y="401"/>
                  <a:pt x="451" y="401"/>
                </a:cubicBezTo>
                <a:cubicBezTo>
                  <a:pt x="451" y="402"/>
                  <a:pt x="451" y="402"/>
                  <a:pt x="451" y="402"/>
                </a:cubicBezTo>
                <a:cubicBezTo>
                  <a:pt x="450" y="403"/>
                  <a:pt x="450" y="403"/>
                  <a:pt x="450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8" y="402"/>
                  <a:pt x="448" y="402"/>
                  <a:pt x="448" y="402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4"/>
                  <a:pt x="449" y="404"/>
                  <a:pt x="449" y="404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0" y="406"/>
                  <a:pt x="450" y="406"/>
                  <a:pt x="450" y="406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2" y="408"/>
                  <a:pt x="452" y="408"/>
                  <a:pt x="452" y="408"/>
                </a:cubicBezTo>
                <a:cubicBezTo>
                  <a:pt x="453" y="408"/>
                  <a:pt x="453" y="408"/>
                  <a:pt x="453" y="408"/>
                </a:cubicBezTo>
                <a:cubicBezTo>
                  <a:pt x="454" y="407"/>
                  <a:pt x="454" y="407"/>
                  <a:pt x="454" y="407"/>
                </a:cubicBezTo>
                <a:cubicBezTo>
                  <a:pt x="455" y="408"/>
                  <a:pt x="455" y="408"/>
                  <a:pt x="455" y="408"/>
                </a:cubicBezTo>
                <a:cubicBezTo>
                  <a:pt x="455" y="408"/>
                  <a:pt x="455" y="408"/>
                  <a:pt x="455" y="408"/>
                </a:cubicBezTo>
                <a:cubicBezTo>
                  <a:pt x="456" y="409"/>
                  <a:pt x="456" y="409"/>
                  <a:pt x="456" y="409"/>
                </a:cubicBezTo>
                <a:cubicBezTo>
                  <a:pt x="456" y="408"/>
                  <a:pt x="456" y="408"/>
                  <a:pt x="456" y="408"/>
                </a:cubicBezTo>
                <a:cubicBezTo>
                  <a:pt x="457" y="406"/>
                  <a:pt x="459" y="408"/>
                  <a:pt x="461" y="404"/>
                </a:cubicBezTo>
                <a:cubicBezTo>
                  <a:pt x="462" y="404"/>
                  <a:pt x="462" y="404"/>
                  <a:pt x="462" y="404"/>
                </a:cubicBezTo>
                <a:cubicBezTo>
                  <a:pt x="463" y="404"/>
                  <a:pt x="463" y="404"/>
                  <a:pt x="463" y="404"/>
                </a:cubicBezTo>
                <a:cubicBezTo>
                  <a:pt x="464" y="404"/>
                  <a:pt x="464" y="404"/>
                  <a:pt x="464" y="404"/>
                </a:cubicBezTo>
                <a:cubicBezTo>
                  <a:pt x="465" y="403"/>
                  <a:pt x="465" y="403"/>
                  <a:pt x="465" y="403"/>
                </a:cubicBezTo>
                <a:cubicBezTo>
                  <a:pt x="464" y="403"/>
                  <a:pt x="464" y="403"/>
                  <a:pt x="464" y="403"/>
                </a:cubicBezTo>
                <a:cubicBezTo>
                  <a:pt x="464" y="403"/>
                  <a:pt x="464" y="403"/>
                  <a:pt x="464" y="403"/>
                </a:cubicBezTo>
                <a:cubicBezTo>
                  <a:pt x="463" y="402"/>
                  <a:pt x="463" y="402"/>
                  <a:pt x="463" y="402"/>
                </a:cubicBezTo>
                <a:cubicBezTo>
                  <a:pt x="463" y="401"/>
                  <a:pt x="463" y="401"/>
                  <a:pt x="463" y="401"/>
                </a:cubicBezTo>
                <a:cubicBezTo>
                  <a:pt x="463" y="400"/>
                  <a:pt x="463" y="400"/>
                  <a:pt x="463" y="400"/>
                </a:cubicBezTo>
                <a:cubicBezTo>
                  <a:pt x="464" y="400"/>
                  <a:pt x="464" y="400"/>
                  <a:pt x="464" y="400"/>
                </a:cubicBezTo>
                <a:cubicBezTo>
                  <a:pt x="465" y="398"/>
                  <a:pt x="465" y="398"/>
                  <a:pt x="465" y="398"/>
                </a:cubicBezTo>
                <a:cubicBezTo>
                  <a:pt x="466" y="398"/>
                  <a:pt x="466" y="398"/>
                  <a:pt x="466" y="398"/>
                </a:cubicBezTo>
                <a:cubicBezTo>
                  <a:pt x="467" y="397"/>
                  <a:pt x="467" y="397"/>
                  <a:pt x="467" y="397"/>
                </a:cubicBezTo>
                <a:cubicBezTo>
                  <a:pt x="468" y="396"/>
                  <a:pt x="468" y="396"/>
                  <a:pt x="468" y="396"/>
                </a:cubicBezTo>
                <a:cubicBezTo>
                  <a:pt x="469" y="396"/>
                  <a:pt x="469" y="396"/>
                  <a:pt x="469" y="396"/>
                </a:cubicBezTo>
                <a:cubicBezTo>
                  <a:pt x="468" y="396"/>
                  <a:pt x="468" y="396"/>
                  <a:pt x="468" y="396"/>
                </a:cubicBezTo>
                <a:lnTo>
                  <a:pt x="467" y="396"/>
                </a:lnTo>
                <a:close/>
                <a:moveTo>
                  <a:pt x="285" y="287"/>
                </a:moveTo>
                <a:cubicBezTo>
                  <a:pt x="286" y="288"/>
                  <a:pt x="286" y="288"/>
                  <a:pt x="286" y="288"/>
                </a:cubicBezTo>
                <a:cubicBezTo>
                  <a:pt x="286" y="289"/>
                  <a:pt x="286" y="289"/>
                  <a:pt x="286" y="289"/>
                </a:cubicBezTo>
                <a:cubicBezTo>
                  <a:pt x="287" y="290"/>
                  <a:pt x="287" y="290"/>
                  <a:pt x="287" y="290"/>
                </a:cubicBezTo>
                <a:cubicBezTo>
                  <a:pt x="287" y="289"/>
                  <a:pt x="287" y="289"/>
                  <a:pt x="287" y="289"/>
                </a:cubicBezTo>
                <a:cubicBezTo>
                  <a:pt x="286" y="288"/>
                  <a:pt x="286" y="288"/>
                  <a:pt x="286" y="288"/>
                </a:cubicBezTo>
                <a:cubicBezTo>
                  <a:pt x="286" y="287"/>
                  <a:pt x="286" y="287"/>
                  <a:pt x="286" y="287"/>
                </a:cubicBezTo>
                <a:cubicBezTo>
                  <a:pt x="286" y="286"/>
                  <a:pt x="286" y="286"/>
                  <a:pt x="286" y="286"/>
                </a:cubicBezTo>
                <a:cubicBezTo>
                  <a:pt x="286" y="285"/>
                  <a:pt x="286" y="285"/>
                  <a:pt x="286" y="285"/>
                </a:cubicBezTo>
                <a:cubicBezTo>
                  <a:pt x="285" y="284"/>
                  <a:pt x="285" y="284"/>
                  <a:pt x="285" y="284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286"/>
                  <a:pt x="285" y="286"/>
                  <a:pt x="285" y="286"/>
                </a:cubicBezTo>
                <a:cubicBezTo>
                  <a:pt x="285" y="286"/>
                  <a:pt x="285" y="286"/>
                  <a:pt x="285" y="286"/>
                </a:cubicBezTo>
                <a:lnTo>
                  <a:pt x="285" y="287"/>
                </a:lnTo>
                <a:close/>
                <a:moveTo>
                  <a:pt x="287" y="292"/>
                </a:moveTo>
                <a:cubicBezTo>
                  <a:pt x="286" y="291"/>
                  <a:pt x="286" y="291"/>
                  <a:pt x="286" y="291"/>
                </a:cubicBezTo>
                <a:cubicBezTo>
                  <a:pt x="285" y="290"/>
                  <a:pt x="285" y="290"/>
                  <a:pt x="285" y="290"/>
                </a:cubicBezTo>
                <a:cubicBezTo>
                  <a:pt x="286" y="291"/>
                  <a:pt x="286" y="291"/>
                  <a:pt x="286" y="291"/>
                </a:cubicBezTo>
                <a:lnTo>
                  <a:pt x="287" y="292"/>
                </a:lnTo>
                <a:close/>
                <a:moveTo>
                  <a:pt x="288" y="286"/>
                </a:moveTo>
                <a:cubicBezTo>
                  <a:pt x="289" y="286"/>
                  <a:pt x="289" y="286"/>
                  <a:pt x="289" y="286"/>
                </a:cubicBezTo>
                <a:cubicBezTo>
                  <a:pt x="289" y="286"/>
                  <a:pt x="289" y="286"/>
                  <a:pt x="289" y="286"/>
                </a:cubicBezTo>
                <a:cubicBezTo>
                  <a:pt x="288" y="285"/>
                  <a:pt x="288" y="285"/>
                  <a:pt x="288" y="285"/>
                </a:cubicBezTo>
                <a:cubicBezTo>
                  <a:pt x="288" y="284"/>
                  <a:pt x="288" y="284"/>
                  <a:pt x="288" y="284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86" y="284"/>
                  <a:pt x="286" y="284"/>
                  <a:pt x="286" y="284"/>
                </a:cubicBezTo>
                <a:cubicBezTo>
                  <a:pt x="287" y="285"/>
                  <a:pt x="287" y="285"/>
                  <a:pt x="287" y="285"/>
                </a:cubicBezTo>
                <a:cubicBezTo>
                  <a:pt x="288" y="286"/>
                  <a:pt x="288" y="286"/>
                  <a:pt x="288" y="286"/>
                </a:cubicBezTo>
                <a:close/>
                <a:moveTo>
                  <a:pt x="288" y="288"/>
                </a:moveTo>
                <a:cubicBezTo>
                  <a:pt x="288" y="288"/>
                  <a:pt x="288" y="288"/>
                  <a:pt x="288" y="288"/>
                </a:cubicBezTo>
                <a:cubicBezTo>
                  <a:pt x="289" y="288"/>
                  <a:pt x="289" y="288"/>
                  <a:pt x="289" y="288"/>
                </a:cubicBezTo>
                <a:lnTo>
                  <a:pt x="288" y="288"/>
                </a:lnTo>
                <a:close/>
                <a:moveTo>
                  <a:pt x="290" y="295"/>
                </a:moveTo>
                <a:cubicBezTo>
                  <a:pt x="290" y="295"/>
                  <a:pt x="290" y="295"/>
                  <a:pt x="290" y="295"/>
                </a:cubicBezTo>
                <a:cubicBezTo>
                  <a:pt x="289" y="294"/>
                  <a:pt x="289" y="294"/>
                  <a:pt x="289" y="294"/>
                </a:cubicBezTo>
                <a:lnTo>
                  <a:pt x="290" y="295"/>
                </a:lnTo>
                <a:close/>
                <a:moveTo>
                  <a:pt x="291" y="292"/>
                </a:moveTo>
                <a:cubicBezTo>
                  <a:pt x="291" y="293"/>
                  <a:pt x="291" y="293"/>
                  <a:pt x="291" y="293"/>
                </a:cubicBezTo>
                <a:cubicBezTo>
                  <a:pt x="292" y="294"/>
                  <a:pt x="292" y="294"/>
                  <a:pt x="292" y="294"/>
                </a:cubicBezTo>
                <a:cubicBezTo>
                  <a:pt x="293" y="293"/>
                  <a:pt x="293" y="293"/>
                  <a:pt x="293" y="293"/>
                </a:cubicBezTo>
                <a:cubicBezTo>
                  <a:pt x="292" y="292"/>
                  <a:pt x="292" y="292"/>
                  <a:pt x="292" y="292"/>
                </a:cubicBezTo>
                <a:cubicBezTo>
                  <a:pt x="291" y="292"/>
                  <a:pt x="291" y="292"/>
                  <a:pt x="291" y="292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290"/>
                  <a:pt x="289" y="290"/>
                  <a:pt x="289" y="290"/>
                </a:cubicBezTo>
                <a:cubicBezTo>
                  <a:pt x="290" y="291"/>
                  <a:pt x="290" y="291"/>
                  <a:pt x="290" y="291"/>
                </a:cubicBezTo>
                <a:lnTo>
                  <a:pt x="291" y="292"/>
                </a:lnTo>
                <a:close/>
                <a:moveTo>
                  <a:pt x="292" y="298"/>
                </a:moveTo>
                <a:cubicBezTo>
                  <a:pt x="293" y="298"/>
                  <a:pt x="293" y="298"/>
                  <a:pt x="293" y="298"/>
                </a:cubicBezTo>
                <a:cubicBezTo>
                  <a:pt x="292" y="297"/>
                  <a:pt x="292" y="297"/>
                  <a:pt x="292" y="297"/>
                </a:cubicBezTo>
                <a:cubicBezTo>
                  <a:pt x="291" y="296"/>
                  <a:pt x="291" y="296"/>
                  <a:pt x="291" y="296"/>
                </a:cubicBezTo>
                <a:cubicBezTo>
                  <a:pt x="290" y="296"/>
                  <a:pt x="290" y="296"/>
                  <a:pt x="290" y="296"/>
                </a:cubicBezTo>
                <a:cubicBezTo>
                  <a:pt x="291" y="297"/>
                  <a:pt x="291" y="297"/>
                  <a:pt x="291" y="297"/>
                </a:cubicBezTo>
                <a:lnTo>
                  <a:pt x="292" y="298"/>
                </a:lnTo>
                <a:close/>
                <a:moveTo>
                  <a:pt x="292" y="294"/>
                </a:moveTo>
                <a:cubicBezTo>
                  <a:pt x="292" y="294"/>
                  <a:pt x="292" y="294"/>
                  <a:pt x="292" y="294"/>
                </a:cubicBezTo>
                <a:cubicBezTo>
                  <a:pt x="291" y="294"/>
                  <a:pt x="291" y="294"/>
                  <a:pt x="291" y="294"/>
                </a:cubicBezTo>
                <a:lnTo>
                  <a:pt x="292" y="294"/>
                </a:lnTo>
                <a:close/>
                <a:moveTo>
                  <a:pt x="295" y="300"/>
                </a:moveTo>
                <a:cubicBezTo>
                  <a:pt x="294" y="300"/>
                  <a:pt x="294" y="300"/>
                  <a:pt x="294" y="300"/>
                </a:cubicBezTo>
                <a:cubicBezTo>
                  <a:pt x="293" y="299"/>
                  <a:pt x="293" y="299"/>
                  <a:pt x="293" y="299"/>
                </a:cubicBezTo>
                <a:cubicBezTo>
                  <a:pt x="293" y="299"/>
                  <a:pt x="293" y="299"/>
                  <a:pt x="293" y="299"/>
                </a:cubicBezTo>
                <a:cubicBezTo>
                  <a:pt x="294" y="300"/>
                  <a:pt x="294" y="300"/>
                  <a:pt x="294" y="300"/>
                </a:cubicBezTo>
                <a:lnTo>
                  <a:pt x="295" y="300"/>
                </a:lnTo>
                <a:close/>
                <a:moveTo>
                  <a:pt x="293" y="297"/>
                </a:moveTo>
                <a:cubicBezTo>
                  <a:pt x="292" y="296"/>
                  <a:pt x="292" y="296"/>
                  <a:pt x="292" y="296"/>
                </a:cubicBezTo>
                <a:cubicBezTo>
                  <a:pt x="293" y="297"/>
                  <a:pt x="293" y="297"/>
                  <a:pt x="293" y="297"/>
                </a:cubicBezTo>
                <a:close/>
                <a:moveTo>
                  <a:pt x="298" y="302"/>
                </a:moveTo>
                <a:cubicBezTo>
                  <a:pt x="297" y="301"/>
                  <a:pt x="297" y="301"/>
                  <a:pt x="297" y="301"/>
                </a:cubicBezTo>
                <a:cubicBezTo>
                  <a:pt x="297" y="301"/>
                  <a:pt x="297" y="301"/>
                  <a:pt x="297" y="301"/>
                </a:cubicBezTo>
                <a:lnTo>
                  <a:pt x="298" y="302"/>
                </a:lnTo>
                <a:close/>
                <a:moveTo>
                  <a:pt x="302" y="303"/>
                </a:moveTo>
                <a:cubicBezTo>
                  <a:pt x="303" y="303"/>
                  <a:pt x="303" y="303"/>
                  <a:pt x="303" y="303"/>
                </a:cubicBezTo>
                <a:cubicBezTo>
                  <a:pt x="302" y="303"/>
                  <a:pt x="302" y="303"/>
                  <a:pt x="302" y="303"/>
                </a:cubicBezTo>
                <a:close/>
                <a:moveTo>
                  <a:pt x="303" y="305"/>
                </a:moveTo>
                <a:cubicBezTo>
                  <a:pt x="302" y="305"/>
                  <a:pt x="302" y="305"/>
                  <a:pt x="302" y="305"/>
                </a:cubicBezTo>
                <a:cubicBezTo>
                  <a:pt x="303" y="305"/>
                  <a:pt x="303" y="305"/>
                  <a:pt x="303" y="305"/>
                </a:cubicBezTo>
                <a:close/>
                <a:moveTo>
                  <a:pt x="306" y="306"/>
                </a:moveTo>
                <a:cubicBezTo>
                  <a:pt x="306" y="306"/>
                  <a:pt x="306" y="306"/>
                  <a:pt x="306" y="306"/>
                </a:cubicBezTo>
                <a:cubicBezTo>
                  <a:pt x="307" y="305"/>
                  <a:pt x="307" y="305"/>
                  <a:pt x="307" y="305"/>
                </a:cubicBezTo>
                <a:cubicBezTo>
                  <a:pt x="306" y="305"/>
                  <a:pt x="306" y="305"/>
                  <a:pt x="306" y="305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4" y="305"/>
                  <a:pt x="304" y="305"/>
                  <a:pt x="304" y="305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5" y="306"/>
                  <a:pt x="305" y="306"/>
                  <a:pt x="305" y="306"/>
                </a:cubicBezTo>
                <a:lnTo>
                  <a:pt x="306" y="306"/>
                </a:lnTo>
                <a:close/>
                <a:moveTo>
                  <a:pt x="308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7" y="309"/>
                  <a:pt x="307" y="309"/>
                  <a:pt x="307" y="309"/>
                </a:cubicBezTo>
                <a:cubicBezTo>
                  <a:pt x="306" y="310"/>
                  <a:pt x="306" y="310"/>
                  <a:pt x="306" y="310"/>
                </a:cubicBezTo>
                <a:cubicBezTo>
                  <a:pt x="307" y="310"/>
                  <a:pt x="307" y="310"/>
                  <a:pt x="307" y="310"/>
                </a:cubicBezTo>
                <a:lnTo>
                  <a:pt x="308" y="310"/>
                </a:lnTo>
                <a:close/>
                <a:moveTo>
                  <a:pt x="310" y="307"/>
                </a:moveTo>
                <a:cubicBezTo>
                  <a:pt x="309" y="307"/>
                  <a:pt x="309" y="307"/>
                  <a:pt x="309" y="307"/>
                </a:cubicBezTo>
                <a:cubicBezTo>
                  <a:pt x="306" y="307"/>
                  <a:pt x="306" y="307"/>
                  <a:pt x="306" y="307"/>
                </a:cubicBezTo>
                <a:cubicBezTo>
                  <a:pt x="306" y="307"/>
                  <a:pt x="306" y="307"/>
                  <a:pt x="306" y="307"/>
                </a:cubicBezTo>
                <a:cubicBezTo>
                  <a:pt x="305" y="307"/>
                  <a:pt x="305" y="307"/>
                  <a:pt x="305" y="307"/>
                </a:cubicBezTo>
                <a:cubicBezTo>
                  <a:pt x="304" y="307"/>
                  <a:pt x="304" y="307"/>
                  <a:pt x="304" y="307"/>
                </a:cubicBezTo>
                <a:cubicBezTo>
                  <a:pt x="306" y="308"/>
                  <a:pt x="307" y="308"/>
                  <a:pt x="309" y="308"/>
                </a:cubicBezTo>
                <a:lnTo>
                  <a:pt x="310" y="307"/>
                </a:lnTo>
                <a:close/>
                <a:moveTo>
                  <a:pt x="313" y="312"/>
                </a:moveTo>
                <a:cubicBezTo>
                  <a:pt x="312" y="312"/>
                  <a:pt x="312" y="312"/>
                  <a:pt x="312" y="312"/>
                </a:cubicBezTo>
                <a:cubicBezTo>
                  <a:pt x="313" y="312"/>
                  <a:pt x="313" y="312"/>
                  <a:pt x="313" y="312"/>
                </a:cubicBezTo>
                <a:cubicBezTo>
                  <a:pt x="314" y="312"/>
                  <a:pt x="314" y="312"/>
                  <a:pt x="314" y="312"/>
                </a:cubicBezTo>
                <a:cubicBezTo>
                  <a:pt x="315" y="313"/>
                  <a:pt x="315" y="313"/>
                  <a:pt x="315" y="313"/>
                </a:cubicBezTo>
                <a:cubicBezTo>
                  <a:pt x="315" y="313"/>
                  <a:pt x="315" y="313"/>
                  <a:pt x="315" y="313"/>
                </a:cubicBezTo>
                <a:cubicBezTo>
                  <a:pt x="314" y="312"/>
                  <a:pt x="314" y="312"/>
                  <a:pt x="314" y="312"/>
                </a:cubicBezTo>
                <a:lnTo>
                  <a:pt x="313" y="312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EC04FF-676E-48B0-A8E2-EE80ADE5155E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3"/>
          </p:nvPr>
        </p:nvSpPr>
        <p:spPr>
          <a:xfrm>
            <a:off x="3315161" y="353702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4" name="Text Placeholder 64"/>
          <p:cNvSpPr>
            <a:spLocks noGrp="1"/>
          </p:cNvSpPr>
          <p:nvPr>
            <p:ph type="body" sz="quarter" idx="14"/>
          </p:nvPr>
        </p:nvSpPr>
        <p:spPr>
          <a:xfrm>
            <a:off x="5584765" y="2082810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64"/>
          <p:cNvSpPr>
            <a:spLocks noGrp="1"/>
          </p:cNvSpPr>
          <p:nvPr>
            <p:ph type="body" sz="quarter" idx="15"/>
          </p:nvPr>
        </p:nvSpPr>
        <p:spPr>
          <a:xfrm>
            <a:off x="5625693" y="3633403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1" name="Text Placeholder 64"/>
          <p:cNvSpPr>
            <a:spLocks noGrp="1"/>
          </p:cNvSpPr>
          <p:nvPr>
            <p:ph type="body" sz="quarter" idx="16"/>
          </p:nvPr>
        </p:nvSpPr>
        <p:spPr>
          <a:xfrm>
            <a:off x="3050165" y="2387686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Text Placeholder 64"/>
          <p:cNvSpPr>
            <a:spLocks noGrp="1"/>
          </p:cNvSpPr>
          <p:nvPr>
            <p:ph type="body" sz="quarter" idx="17"/>
          </p:nvPr>
        </p:nvSpPr>
        <p:spPr>
          <a:xfrm>
            <a:off x="1696751" y="3763605"/>
            <a:ext cx="1427786" cy="482435"/>
          </a:xfrm>
          <a:prstGeom prst="rect">
            <a:avLst/>
          </a:prstGeom>
          <a:solidFill>
            <a:schemeClr val="bg2"/>
          </a:solidFill>
        </p:spPr>
        <p:txBody>
          <a:bodyPr lIns="91440" tIns="73152" rIns="91440" bIns="4572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073245" y="1674290"/>
            <a:ext cx="5381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4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Op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55" y="4472449"/>
            <a:ext cx="1321719" cy="3689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418" y="339725"/>
            <a:ext cx="3245478" cy="43202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0026" y="627535"/>
            <a:ext cx="2729846" cy="3876212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/>
              <a:defRPr sz="27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tabLst/>
              <a:defRPr sz="2100">
                <a:solidFill>
                  <a:schemeClr val="bg2"/>
                </a:solidFill>
              </a:defRPr>
            </a:lvl2pPr>
            <a:lvl3pPr marL="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CF9FF6-0069-4CA3-9F01-9ACC7D371909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Op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4479"/>
          <a:stretch/>
        </p:blipFill>
        <p:spPr>
          <a:xfrm>
            <a:off x="395288" y="339502"/>
            <a:ext cx="4680768" cy="4392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41E12CA-FCD3-4205-86B4-C0590115221C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2671" y="915566"/>
            <a:ext cx="3347791" cy="3384376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2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7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Op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526D28D-A3B7-4C07-9A28-8BF92F8AC07B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404341" y="1266824"/>
            <a:ext cx="8376123" cy="22383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755576" y="2067694"/>
            <a:ext cx="7848872" cy="7646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0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7C069A2-7724-4571-8F28-03EB34159884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93192" y="2789380"/>
            <a:ext cx="2698484" cy="157567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0">
                <a:solidFill>
                  <a:schemeClr val="accent1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1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7"/>
          </p:nvPr>
        </p:nvSpPr>
        <p:spPr>
          <a:xfrm>
            <a:off x="3253740" y="2788920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0">
                <a:solidFill>
                  <a:schemeClr val="accent1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1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8"/>
          </p:nvPr>
        </p:nvSpPr>
        <p:spPr>
          <a:xfrm>
            <a:off x="6079269" y="2788920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0">
                <a:solidFill>
                  <a:schemeClr val="accent1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1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404341" y="350901"/>
            <a:ext cx="8376123" cy="222107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4340" y="350900"/>
            <a:ext cx="4167659" cy="1932817"/>
          </a:xfrm>
          <a:prstGeom prst="rect">
            <a:avLst/>
          </a:prstGeom>
        </p:spPr>
        <p:txBody>
          <a:bodyPr lIns="182880" tIns="182880" rIns="182880" bIns="182880" anchor="t" anchorCtr="0"/>
          <a:lstStyle>
            <a:lvl1pPr marL="0" indent="0">
              <a:buClr>
                <a:schemeClr val="bg1"/>
              </a:buClr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spcBef>
                <a:spcPts val="975"/>
              </a:spcBef>
              <a:buClr>
                <a:schemeClr val="bg1"/>
              </a:buClr>
              <a:buFont typeface="Arial" charset="0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05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598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8B27DDA-6B50-4068-97BA-F38B84468255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90418" y="370077"/>
            <a:ext cx="2813430" cy="2212563"/>
          </a:xfrm>
          <a:prstGeom prst="rect">
            <a:avLst/>
          </a:prstGeom>
        </p:spPr>
        <p:txBody>
          <a:bodyPr lIns="0" tIns="0" rIns="91440" bIns="0" anchor="t" anchorCtr="0"/>
          <a:lstStyle>
            <a:lvl1pPr marL="0" indent="0">
              <a:buClr>
                <a:schemeClr val="bg1"/>
              </a:buClr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spcBef>
                <a:spcPts val="975"/>
              </a:spcBef>
              <a:buClr>
                <a:schemeClr val="bg1"/>
              </a:buClr>
              <a:buFont typeface="Arial" charset="0"/>
              <a:buNone/>
              <a:tabLst/>
              <a:defRPr sz="1200" b="1">
                <a:solidFill>
                  <a:schemeClr val="accent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05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93192" y="2789380"/>
            <a:ext cx="2698484" cy="157567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0">
                <a:solidFill>
                  <a:schemeClr val="accent1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1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3253740" y="2788920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0">
                <a:solidFill>
                  <a:schemeClr val="accent1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1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8"/>
          </p:nvPr>
        </p:nvSpPr>
        <p:spPr>
          <a:xfrm>
            <a:off x="6079269" y="2788920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0">
                <a:solidFill>
                  <a:schemeClr val="accent1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1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1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Content Placeholder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7" y="339502"/>
            <a:ext cx="557390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+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0378" y="4783614"/>
            <a:ext cx="839152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1"/>
                </a:solidFill>
                <a:latin typeface="+mj-lt"/>
              </a:rPr>
              <a:t>© 2017 Xerox Corporation. All rights reserved. Xerox®</a:t>
            </a:r>
            <a:r>
              <a:rPr lang="en-US" sz="600" baseline="0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600" dirty="0" smtClean="0">
                <a:solidFill>
                  <a:schemeClr val="tx1"/>
                </a:solidFill>
                <a:latin typeface="+mj-lt"/>
              </a:rPr>
              <a:t>Xerox and Design®  are trademarks of Xerox Corporation in the United States and/or other countries.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40" y="1902535"/>
            <a:ext cx="3410719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18561"/>
            <a:ext cx="8412480" cy="6172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983083"/>
            <a:ext cx="8412480" cy="356616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4754679"/>
            <a:ext cx="20116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342900" rtl="0" eaLnBrk="1" latinLnBrk="0" hangingPunct="1">
              <a:defRPr lang="en-US" sz="675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C3C18A-14E2-4D2D-9221-A93997A592CE}" type="datetime4">
              <a:rPr lang="en-US" smtClean="0"/>
              <a:t>November 2, 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4754679"/>
            <a:ext cx="246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342900" rtl="0" eaLnBrk="1" latinLnBrk="0" hangingPunct="1">
              <a:defRPr lang="en-US" sz="675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 smtClean="0"/>
              <a:t>Xerox Internal Use Only</a:t>
            </a:r>
            <a:endParaRPr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4793497"/>
            <a:ext cx="914400" cy="196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342900" rtl="0" eaLnBrk="1" latinLnBrk="0" hangingPunct="1">
              <a:defRPr lang="en-US" sz="675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99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864719" y="2074985"/>
            <a:ext cx="2915743" cy="2152949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3"/>
          <a:stretch/>
        </p:blipFill>
        <p:spPr>
          <a:xfrm>
            <a:off x="395288" y="339724"/>
            <a:ext cx="5112816" cy="44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" t="26292" r="19899" b="28305"/>
          <a:stretch/>
        </p:blipFill>
        <p:spPr>
          <a:xfrm>
            <a:off x="388938" y="339725"/>
            <a:ext cx="8391525" cy="3168129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5436096" y="-164554"/>
            <a:ext cx="144016" cy="1800200"/>
          </a:xfrm>
          <a:prstGeom prst="roundRect">
            <a:avLst>
              <a:gd name="adj" fmla="val 497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236296" y="2499742"/>
            <a:ext cx="1801368" cy="146304"/>
          </a:xfrm>
          <a:prstGeom prst="roundRect">
            <a:avLst>
              <a:gd name="adj" fmla="val 50000"/>
            </a:avLst>
          </a:prstGeom>
          <a:solidFill>
            <a:srgbClr val="9B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95536" y="3795886"/>
            <a:ext cx="6840760" cy="723504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_Op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95536" y="3795886"/>
            <a:ext cx="6840760" cy="723504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8937" y="339502"/>
            <a:ext cx="839152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6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5606"/>
            <a:ext cx="9144000" cy="2808312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07448" y="339725"/>
            <a:ext cx="4020536" cy="863873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574288" y="879795"/>
            <a:ext cx="144016" cy="1403923"/>
          </a:xfrm>
          <a:prstGeom prst="roundRect">
            <a:avLst>
              <a:gd name="adj" fmla="val 497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78896" y="2931790"/>
            <a:ext cx="2232248" cy="144016"/>
          </a:xfrm>
          <a:prstGeom prst="roundRect">
            <a:avLst>
              <a:gd name="adj" fmla="val 50000"/>
            </a:avLst>
          </a:prstGeom>
          <a:solidFill>
            <a:srgbClr val="9B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4572000" y="3769158"/>
            <a:ext cx="146304" cy="1538896"/>
          </a:xfrm>
          <a:prstGeom prst="roundRect">
            <a:avLst>
              <a:gd name="adj" fmla="val 497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2878679" y="2023110"/>
            <a:ext cx="5901784" cy="2056765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2941392" y="-742007"/>
            <a:ext cx="146304" cy="2340250"/>
          </a:xfrm>
          <a:prstGeom prst="roundRect">
            <a:avLst>
              <a:gd name="adj" fmla="val 497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88938" y="2100594"/>
            <a:ext cx="2022822" cy="146304"/>
          </a:xfrm>
          <a:prstGeom prst="roundRect">
            <a:avLst>
              <a:gd name="adj" fmla="val 50000"/>
            </a:avLst>
          </a:prstGeom>
          <a:solidFill>
            <a:srgbClr val="9B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2555776" y="1943100"/>
            <a:ext cx="5901784" cy="76466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7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2618489" y="-742007"/>
            <a:ext cx="146304" cy="2340250"/>
          </a:xfrm>
          <a:prstGeom prst="roundRect">
            <a:avLst>
              <a:gd name="adj" fmla="val 497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88657" y="2244609"/>
            <a:ext cx="1828800" cy="146304"/>
          </a:xfrm>
          <a:prstGeom prst="roundRect">
            <a:avLst>
              <a:gd name="adj" fmla="val 50000"/>
            </a:avLst>
          </a:prstGeom>
          <a:solidFill>
            <a:srgbClr val="9B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2601319" y="3083600"/>
            <a:ext cx="146304" cy="1828800"/>
          </a:xfrm>
          <a:prstGeom prst="roundRect">
            <a:avLst>
              <a:gd name="adj" fmla="val 497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Opt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 userDrawn="1"/>
        </p:nvSpPr>
        <p:spPr>
          <a:xfrm>
            <a:off x="404340" y="339725"/>
            <a:ext cx="8376123" cy="3165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755576" y="2355726"/>
            <a:ext cx="7848872" cy="76466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8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8" y="4778126"/>
            <a:ext cx="36515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5" y="4778126"/>
            <a:ext cx="1154535" cy="9233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l" defTabSz="3429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6297EB-BC2B-4C77-8974-8794A1DE7D87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9832" y="4776788"/>
            <a:ext cx="3055218" cy="9367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43" y="4519769"/>
            <a:ext cx="1337646" cy="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68" r:id="rId3"/>
    <p:sldLayoutId id="2147483747" r:id="rId4"/>
    <p:sldLayoutId id="2147483767" r:id="rId5"/>
    <p:sldLayoutId id="2147483748" r:id="rId6"/>
    <p:sldLayoutId id="2147483773" r:id="rId7"/>
    <p:sldLayoutId id="2147483774" r:id="rId8"/>
    <p:sldLayoutId id="2147483775" r:id="rId9"/>
    <p:sldLayoutId id="2147483749" r:id="rId10"/>
    <p:sldLayoutId id="2147483752" r:id="rId11"/>
    <p:sldLayoutId id="2147483753" r:id="rId12"/>
    <p:sldLayoutId id="2147483754" r:id="rId13"/>
    <p:sldLayoutId id="2147483779" r:id="rId14"/>
    <p:sldLayoutId id="2147483755" r:id="rId15"/>
    <p:sldLayoutId id="2147483756" r:id="rId16"/>
    <p:sldLayoutId id="2147483757" r:id="rId17"/>
    <p:sldLayoutId id="2147483758" r:id="rId18"/>
    <p:sldLayoutId id="2147483761" r:id="rId19"/>
    <p:sldLayoutId id="2147483760" r:id="rId20"/>
    <p:sldLayoutId id="2147483777" r:id="rId21"/>
    <p:sldLayoutId id="2147483778" r:id="rId22"/>
    <p:sldLayoutId id="2147483762" r:id="rId23"/>
    <p:sldLayoutId id="2147483769" r:id="rId24"/>
    <p:sldLayoutId id="2147483776" r:id="rId25"/>
    <p:sldLayoutId id="2147483765" r:id="rId26"/>
    <p:sldLayoutId id="2147483772" r:id="rId27"/>
    <p:sldLayoutId id="2147483672" r:id="rId28"/>
    <p:sldLayoutId id="2147483780" r:id="rId2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009" userDrawn="1">
          <p15:clr>
            <a:srgbClr val="F26B43"/>
          </p15:clr>
        </p15:guide>
        <p15:guide id="5" pos="5531" userDrawn="1">
          <p15:clr>
            <a:srgbClr val="F26B43"/>
          </p15:clr>
        </p15:guide>
        <p15:guide id="6" pos="245" userDrawn="1">
          <p15:clr>
            <a:srgbClr val="F26B43"/>
          </p15:clr>
        </p15:guide>
        <p15:guide id="7" orient="horz" pos="2208" userDrawn="1">
          <p15:clr>
            <a:srgbClr val="F26B43"/>
          </p15:clr>
        </p15:guide>
        <p15:guide id="8" orient="horz" pos="798" userDrawn="1">
          <p15:clr>
            <a:srgbClr val="F26B43"/>
          </p15:clr>
        </p15:guide>
        <p15:guide id="9" orient="horz" pos="2570" userDrawn="1">
          <p15:clr>
            <a:srgbClr val="F26B43"/>
          </p15:clr>
        </p15:guide>
        <p15:guide id="10" orient="horz" pos="8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F9A30E-CFB8-4D32-9503-0B598AFF142D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398" y="3225388"/>
            <a:ext cx="8368904" cy="918148"/>
          </a:xfrm>
        </p:spPr>
        <p:txBody>
          <a:bodyPr/>
          <a:lstStyle/>
          <a:p>
            <a:r>
              <a:rPr lang="en-US" sz="3200" b="1" dirty="0">
                <a:solidFill>
                  <a:srgbClr val="289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CUNY City College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Kickoff Meeting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</a:t>
            </a:r>
            <a:r>
              <a:rPr lang="en-US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48" y="0"/>
            <a:ext cx="5479852" cy="2590800"/>
          </a:xfrm>
          <a:prstGeom prst="rect">
            <a:avLst/>
          </a:prstGeom>
        </p:spPr>
      </p:pic>
      <p:pic>
        <p:nvPicPr>
          <p:cNvPr id="7" name="Picture 6" descr="Image result for cuny c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2571749"/>
            <a:ext cx="1295396" cy="5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64148" cy="25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1650" y="144887"/>
            <a:ext cx="580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PrintSmart Program Participation</a:t>
            </a:r>
          </a:p>
        </p:txBody>
      </p:sp>
      <p:pic>
        <p:nvPicPr>
          <p:cNvPr id="5" name="Picture 8" descr="xer_3ln_r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8843" y="4755173"/>
            <a:ext cx="940560" cy="2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3185785" y="4859257"/>
            <a:ext cx="2743200" cy="1857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© 2017 Xerox Corporation. All Rights Reserved. Xerox Confidential.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0290" y="4814162"/>
            <a:ext cx="447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2C43D3-5318-463C-8BF2-E2A06F443522}" type="slidenum">
              <a:rPr lang="en-US" sz="105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5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4238" y="632028"/>
            <a:ext cx="1893313" cy="98774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en-US" sz="1013" b="1" u="sng" dirty="0">
                <a:latin typeface="Calibri" panose="020F0502020204030204" pitchFamily="34" charset="0"/>
              </a:rPr>
              <a:t>Contract Phase  I </a:t>
            </a:r>
          </a:p>
          <a:p>
            <a:pPr algn="ctr"/>
            <a:r>
              <a:rPr lang="en-US" sz="1013" b="1" dirty="0">
                <a:latin typeface="Calibri" panose="020F0502020204030204" pitchFamily="34" charset="0"/>
              </a:rPr>
              <a:t>Assessment and Strategy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8844" y="1714500"/>
            <a:ext cx="2232259" cy="338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current print infrastructure.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Current State Assessment (“CSA”) and Baseline TCO (Total Cost of Ownership).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client with Future State Document (“FSD”) – showing recommended optimal print environment.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client with Gap Analysis – showing projected savings from FSD.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 Acceptance and Signoff: considering Phase 1 completed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endParaRPr lang="en-US" sz="105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Tx/>
              <a:buChar char="-"/>
            </a:pPr>
            <a:endParaRPr lang="en-US" sz="105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1103" y="632028"/>
            <a:ext cx="1955298" cy="987748"/>
          </a:xfrm>
          <a:prstGeom prst="roundRect">
            <a:avLst/>
          </a:prstGeom>
          <a:solidFill>
            <a:srgbClr val="232B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en-US" sz="1013" b="1" u="sng" dirty="0">
                <a:latin typeface="Calibri" panose="020F0502020204030204" pitchFamily="34" charset="0"/>
              </a:rPr>
              <a:t>Contract Phase II </a:t>
            </a:r>
          </a:p>
          <a:p>
            <a:pPr algn="ctr"/>
            <a:r>
              <a:rPr lang="en-US" sz="1013" b="1" dirty="0">
                <a:latin typeface="Calibri" panose="020F0502020204030204" pitchFamily="34" charset="0"/>
              </a:rPr>
              <a:t>Limited Implementation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02802" y="632028"/>
            <a:ext cx="1961032" cy="987748"/>
          </a:xfrm>
          <a:prstGeom prst="roundRect">
            <a:avLst/>
          </a:prstGeom>
          <a:solidFill>
            <a:srgbClr val="232B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en-US" sz="1013" b="1" u="sng" dirty="0">
                <a:latin typeface="Calibri" panose="020F0502020204030204" pitchFamily="34" charset="0"/>
              </a:rPr>
              <a:t>Contract Phase III </a:t>
            </a:r>
          </a:p>
          <a:p>
            <a:pPr algn="ctr"/>
            <a:r>
              <a:rPr lang="en-US" sz="1013" b="1" dirty="0">
                <a:latin typeface="Calibri" panose="020F0502020204030204" pitchFamily="34" charset="0"/>
              </a:rPr>
              <a:t>Completion of Implementation and Steady State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1102" y="1724891"/>
            <a:ext cx="2052565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PrintSmart program print services in select agreed upon locations.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program internally encouraging users to modify behavior to reduce printing.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of limited implementation are presented.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client is satisfied with the limited implementation and results: state in writing that Xerox has satisfactorily completed Phase II of implementation and may move on to Phase III.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endParaRPr lang="en-US" sz="105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Tx/>
              <a:buChar char="-"/>
            </a:pPr>
            <a:endParaRPr lang="en-US" sz="105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7901" y="1735283"/>
            <a:ext cx="16059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schedule to implement PrintSmart program print services throughout the enterprise.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endParaRPr lang="en-US" sz="105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Tx/>
              <a:buChar char="-"/>
            </a:pPr>
            <a:endParaRPr lang="en-US" sz="105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eft-Right-Up Arrow 13"/>
          <p:cNvSpPr/>
          <p:nvPr/>
        </p:nvSpPr>
        <p:spPr>
          <a:xfrm rot="10033215">
            <a:off x="5344011" y="1336168"/>
            <a:ext cx="912114" cy="1979309"/>
          </a:xfrm>
          <a:prstGeom prst="leftRightUpArrow">
            <a:avLst/>
          </a:prstGeom>
          <a:solidFill>
            <a:srgbClr val="232B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ounded Rectangle 14"/>
          <p:cNvSpPr/>
          <p:nvPr/>
        </p:nvSpPr>
        <p:spPr>
          <a:xfrm>
            <a:off x="5643912" y="3367199"/>
            <a:ext cx="2111455" cy="14469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u="sng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Combining Phases II and III</a:t>
            </a:r>
          </a:p>
          <a:p>
            <a:pPr algn="ctr"/>
            <a:endParaRPr lang="en-US" sz="675" u="sng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consultation with Xerox, client in his/her reasonable discretion  may decide to combine Phases II &amp; III into an enterprise wide implementation following Phase I.</a:t>
            </a:r>
          </a:p>
        </p:txBody>
      </p:sp>
      <p:sp>
        <p:nvSpPr>
          <p:cNvPr id="2" name="Oval 1"/>
          <p:cNvSpPr/>
          <p:nvPr/>
        </p:nvSpPr>
        <p:spPr>
          <a:xfrm>
            <a:off x="3531102" y="560385"/>
            <a:ext cx="2112810" cy="14779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21166" y="507903"/>
            <a:ext cx="1986312" cy="1253922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Benefits of PrintSmart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1487547" y="1123950"/>
            <a:ext cx="1388072" cy="1322507"/>
            <a:chOff x="373063" y="1069975"/>
            <a:chExt cx="2025650" cy="2298700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373063" y="1069975"/>
              <a:ext cx="2025650" cy="695342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500173" y="1106488"/>
              <a:ext cx="1754946" cy="63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Reduce Overall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Print Spend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3063" y="1071563"/>
              <a:ext cx="2024062" cy="2297112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Lower the City’s printing costs by using fewer administrative resources and reducing the IT workload.</a:t>
              </a: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2970182" y="1123950"/>
            <a:ext cx="1389161" cy="1322507"/>
            <a:chOff x="2492375" y="1069975"/>
            <a:chExt cx="2027238" cy="2298700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2492375" y="1069975"/>
              <a:ext cx="2027238" cy="695342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502870" y="1120776"/>
              <a:ext cx="1993555" cy="63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Right Size the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Agency Print Fleet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92375" y="1071563"/>
              <a:ext cx="2027238" cy="2297112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Recommend an optimal print environment that consolidates the number and type of devices.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2969770" y="2620288"/>
            <a:ext cx="1389572" cy="1322507"/>
            <a:chOff x="2492375" y="3502025"/>
            <a:chExt cx="2027838" cy="2298700"/>
          </a:xfrm>
        </p:grpSpPr>
        <p:sp>
          <p:nvSpPr>
            <p:cNvPr id="15" name="Round Same Side Corner Rectangle 14"/>
            <p:cNvSpPr/>
            <p:nvPr/>
          </p:nvSpPr>
          <p:spPr bwMode="auto">
            <a:xfrm>
              <a:off x="2492375" y="3502025"/>
              <a:ext cx="2027238" cy="703620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2515895" y="3537714"/>
              <a:ext cx="2000543" cy="63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Improve Productivity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492375" y="3503613"/>
              <a:ext cx="2027838" cy="2297112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Simplify device support to help employees stay focused on their business goals.</a:t>
              </a:r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5935922" y="1123950"/>
            <a:ext cx="1388073" cy="1322507"/>
            <a:chOff x="6727824" y="1069975"/>
            <a:chExt cx="2025651" cy="2298700"/>
          </a:xfrm>
        </p:grpSpPr>
        <p:sp>
          <p:nvSpPr>
            <p:cNvPr id="19" name="Round Same Side Corner Rectangle 18"/>
            <p:cNvSpPr/>
            <p:nvPr/>
          </p:nvSpPr>
          <p:spPr>
            <a:xfrm>
              <a:off x="6727825" y="1069975"/>
              <a:ext cx="2025650" cy="695342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6740233" y="1120776"/>
              <a:ext cx="1965737" cy="63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Reduce Our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Carbon Footprint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727824" y="1071563"/>
              <a:ext cx="2025650" cy="2297112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Support NYC sustainability initiatives by reducing waste and power consumption.</a:t>
              </a:r>
            </a:p>
          </p:txBody>
        </p: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4447380" y="2617907"/>
            <a:ext cx="1397436" cy="1321594"/>
            <a:chOff x="4597400" y="3498850"/>
            <a:chExt cx="2039314" cy="2297113"/>
          </a:xfrm>
        </p:grpSpPr>
        <p:sp>
          <p:nvSpPr>
            <p:cNvPr id="23" name="Rectangle 22"/>
            <p:cNvSpPr/>
            <p:nvPr/>
          </p:nvSpPr>
          <p:spPr>
            <a:xfrm>
              <a:off x="4597400" y="4616450"/>
              <a:ext cx="2038350" cy="36195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4606925" y="3505200"/>
              <a:ext cx="2027238" cy="701409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4653963" y="3556000"/>
              <a:ext cx="1977023" cy="63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Improve Workflows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606925" y="3498850"/>
              <a:ext cx="2029789" cy="2297113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Reduced printing leads to business process solutions that integrate IT, document and business operations.</a:t>
              </a:r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1485900" y="2617907"/>
            <a:ext cx="1389718" cy="1321594"/>
            <a:chOff x="373062" y="3498850"/>
            <a:chExt cx="2028051" cy="2297113"/>
          </a:xfrm>
        </p:grpSpPr>
        <p:sp>
          <p:nvSpPr>
            <p:cNvPr id="28" name="Round Same Side Corner Rectangle 27"/>
            <p:cNvSpPr/>
            <p:nvPr/>
          </p:nvSpPr>
          <p:spPr>
            <a:xfrm>
              <a:off x="373063" y="3505200"/>
              <a:ext cx="2025650" cy="701409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373062" y="3541709"/>
              <a:ext cx="2019301" cy="63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Meet Security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Requirements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3062" y="3498850"/>
              <a:ext cx="2028051" cy="2297113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Support DoITT print security policies helping us maintain security and confidentiality.</a:t>
              </a:r>
            </a:p>
          </p:txBody>
        </p:sp>
      </p:grpSp>
      <p:grpSp>
        <p:nvGrpSpPr>
          <p:cNvPr id="31" name="Group 55"/>
          <p:cNvGrpSpPr>
            <a:grpSpLocks/>
          </p:cNvGrpSpPr>
          <p:nvPr/>
        </p:nvGrpSpPr>
        <p:grpSpPr bwMode="auto">
          <a:xfrm>
            <a:off x="5928928" y="2617906"/>
            <a:ext cx="1395068" cy="1321595"/>
            <a:chOff x="6717118" y="3498850"/>
            <a:chExt cx="2035306" cy="2297784"/>
          </a:xfrm>
        </p:grpSpPr>
        <p:sp>
          <p:nvSpPr>
            <p:cNvPr id="32" name="Round Same Side Corner Rectangle 31"/>
            <p:cNvSpPr/>
            <p:nvPr/>
          </p:nvSpPr>
          <p:spPr>
            <a:xfrm>
              <a:off x="6717119" y="3505202"/>
              <a:ext cx="2026688" cy="701614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6717119" y="3555999"/>
              <a:ext cx="2026688" cy="63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Provide Innovative Solutions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717118" y="3498850"/>
              <a:ext cx="2035306" cy="2297784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Simple and secure print solutions that support mobile workers.</a:t>
              </a:r>
            </a:p>
          </p:txBody>
        </p:sp>
      </p:grp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4455655" y="1123950"/>
            <a:ext cx="1389161" cy="1322507"/>
            <a:chOff x="4606925" y="1069975"/>
            <a:chExt cx="2027238" cy="2298700"/>
          </a:xfrm>
        </p:grpSpPr>
        <p:sp>
          <p:nvSpPr>
            <p:cNvPr id="36" name="Round Same Side Corner Rectangle 35"/>
            <p:cNvSpPr/>
            <p:nvPr/>
          </p:nvSpPr>
          <p:spPr bwMode="auto">
            <a:xfrm>
              <a:off x="4606925" y="1069975"/>
              <a:ext cx="2027238" cy="695342"/>
            </a:xfrm>
            <a:prstGeom prst="round2SameRect">
              <a:avLst/>
            </a:prstGeom>
            <a:solidFill>
              <a:srgbClr val="00305B"/>
            </a:solidFill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13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731494" y="1140145"/>
              <a:ext cx="1899493" cy="63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50" b="1" kern="0" dirty="0">
                  <a:solidFill>
                    <a:srgbClr val="FFFFFF"/>
                  </a:solidFill>
                  <a:latin typeface="Arial" pitchFamily="34" charset="0"/>
                  <a:cs typeface="Arial"/>
                </a:rPr>
                <a:t>Consumables Management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606925" y="1071563"/>
              <a:ext cx="2024063" cy="2297112"/>
            </a:xfrm>
            <a:prstGeom prst="roundRect">
              <a:avLst>
                <a:gd name="adj" fmla="val 5426"/>
              </a:avLst>
            </a:prstGeom>
            <a:noFill/>
            <a:ln w="9525" cap="flat" cmpd="sng" algn="ctr">
              <a:solidFill>
                <a:srgbClr val="00305B"/>
              </a:solidFill>
              <a:prstDash val="solid"/>
            </a:ln>
            <a:effectLst/>
          </p:spPr>
          <p:txBody>
            <a:bodyPr tIns="411480"/>
            <a:lstStyle/>
            <a:p>
              <a:pPr>
                <a:defRPr/>
              </a:pPr>
              <a:r>
                <a:rPr lang="en-US" sz="825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Monitoring the networks to ensure devices are supplied with toner on as needed basis.</a:t>
              </a:r>
            </a:p>
          </p:txBody>
        </p:sp>
      </p:grpSp>
      <p:sp>
        <p:nvSpPr>
          <p:cNvPr id="39" name="Footer Placeholder 3"/>
          <p:cNvSpPr txBox="1">
            <a:spLocks/>
          </p:cNvSpPr>
          <p:nvPr/>
        </p:nvSpPr>
        <p:spPr>
          <a:xfrm>
            <a:off x="3618277" y="4754679"/>
            <a:ext cx="185166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Xerox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07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41E12CA-FCD3-4205-86B4-C0590115221C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181600" y="285750"/>
            <a:ext cx="3581400" cy="533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2895D5"/>
                </a:solidFill>
              </a:rPr>
              <a:t>Next Steps</a:t>
            </a:r>
            <a:endParaRPr lang="en-US" sz="1800" b="1" dirty="0">
              <a:solidFill>
                <a:srgbClr val="2895D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895350"/>
            <a:ext cx="23574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Helpdesk Processes.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Pilot Area Discussion.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Walkthrough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Pilot FSD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Devices Orders.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Installation Schedule.</a:t>
            </a:r>
          </a:p>
        </p:txBody>
      </p:sp>
    </p:spTree>
    <p:extLst>
      <p:ext uri="{BB962C8B-B14F-4D97-AF65-F5344CB8AC3E}">
        <p14:creationId xmlns:p14="http://schemas.microsoft.com/office/powerpoint/2010/main" val="25356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257175"/>
            <a:r>
              <a:rPr lang="en-US" sz="1800" b="1" dirty="0">
                <a:solidFill>
                  <a:srgbClr val="2895D5"/>
                </a:solidFill>
              </a:rPr>
              <a:t/>
            </a:r>
            <a:br>
              <a:rPr lang="en-US" sz="1800" b="1" dirty="0">
                <a:solidFill>
                  <a:srgbClr val="2895D5"/>
                </a:solidFill>
              </a:rPr>
            </a:br>
            <a:r>
              <a:rPr lang="en-US" b="1" dirty="0" smtClean="0">
                <a:solidFill>
                  <a:srgbClr val="2895D5"/>
                </a:solidFill>
              </a:rPr>
              <a:t>Help </a:t>
            </a:r>
            <a:r>
              <a:rPr lang="en-US" b="1" dirty="0">
                <a:solidFill>
                  <a:srgbClr val="2895D5"/>
                </a:solidFill>
              </a:rPr>
              <a:t>Desk Support Set up </a:t>
            </a:r>
            <a:endParaRPr lang="en-US" sz="1800" b="1" dirty="0">
              <a:solidFill>
                <a:srgbClr val="2895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6368" y="1135215"/>
            <a:ext cx="6217244" cy="258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Process:</a:t>
            </a:r>
          </a:p>
          <a:p>
            <a:endParaRPr lang="en-US" sz="1013" dirty="0"/>
          </a:p>
          <a:p>
            <a:r>
              <a:rPr lang="en-US" sz="1013" dirty="0"/>
              <a:t>Xerox will schedule a series of two calls, which will review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The Xerox process for incident management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Review supplies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Review Move, Add, Change &amp; Dispose process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Process for engaging with client support team on network issues </a:t>
            </a:r>
          </a:p>
          <a:p>
            <a:endParaRPr lang="en-US" sz="1013" dirty="0"/>
          </a:p>
          <a:p>
            <a:r>
              <a:rPr lang="en-US" sz="1013" dirty="0"/>
              <a:t>Items to think about: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Will Xerox be Tier 1 or Tier 2?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13" dirty="0"/>
              <a:t>Tier 1: Customer calls Xerox directly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13" dirty="0"/>
              <a:t>Tier 2: Customer calls campus helpdesk and then route to Xerox if necessary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Contacts for engagement on items requiring client technical support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Approval contact for MACDs (Move, Add, Change, Dispose) </a:t>
            </a:r>
          </a:p>
          <a:p>
            <a:endParaRPr lang="en-US" sz="1013" dirty="0"/>
          </a:p>
          <a:p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3150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1" dirty="0" smtClean="0">
                <a:solidFill>
                  <a:srgbClr val="2895D5"/>
                </a:solidFill>
              </a:rPr>
              <a:t>Future </a:t>
            </a:r>
            <a:r>
              <a:rPr lang="en-US" sz="1800" b="1" dirty="0">
                <a:solidFill>
                  <a:srgbClr val="2895D5"/>
                </a:solidFill>
              </a:rPr>
              <a:t>State Design Process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187650"/>
              </p:ext>
            </p:extLst>
          </p:nvPr>
        </p:nvGraphicFramePr>
        <p:xfrm>
          <a:off x="1203820" y="3080327"/>
          <a:ext cx="685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C3C18A-14E2-4D2D-9221-A93997A592CE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90723" y="1120226"/>
            <a:ext cx="2669381" cy="1885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5586" y="1141236"/>
            <a:ext cx="2680097" cy="18561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2B04B45-740E-4417-B1C0-6BF694F4D0C9}" type="datetime4">
              <a:rPr lang="en-US" smtClean="0"/>
              <a:t>November 2, 2017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33350"/>
            <a:ext cx="6276678" cy="381000"/>
          </a:xfrm>
        </p:spPr>
        <p:txBody>
          <a:bodyPr>
            <a:noAutofit/>
          </a:bodyPr>
          <a:lstStyle/>
          <a:p>
            <a:pPr algn="ctr" defTabSz="257175"/>
            <a:r>
              <a:rPr lang="en-US" sz="1800" b="1" dirty="0">
                <a:solidFill>
                  <a:schemeClr val="accent1"/>
                </a:solidFill>
              </a:rPr>
              <a:t/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Change Management Methodology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33339" y="1040505"/>
            <a:ext cx="6553200" cy="3173530"/>
            <a:chOff x="203200" y="787400"/>
            <a:chExt cx="8737600" cy="4231373"/>
          </a:xfrm>
        </p:grpSpPr>
        <p:sp>
          <p:nvSpPr>
            <p:cNvPr id="4" name="Rectangle 3"/>
            <p:cNvSpPr/>
            <p:nvPr/>
          </p:nvSpPr>
          <p:spPr>
            <a:xfrm>
              <a:off x="203200" y="787400"/>
              <a:ext cx="4165600" cy="14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78400" y="787400"/>
              <a:ext cx="3962400" cy="14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1034297"/>
              <a:ext cx="4064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Phase 1 – Program Level Communication: </a:t>
              </a:r>
            </a:p>
            <a:p>
              <a:pPr marL="182876" indent="-182876">
                <a:buFont typeface="Arial" panose="020B0604020202020204" pitchFamily="34" charset="0"/>
                <a:buChar char="•"/>
              </a:pPr>
              <a:r>
                <a:rPr lang="en-US" sz="1200" dirty="0"/>
                <a:t>Set Vision and Direction</a:t>
              </a:r>
            </a:p>
            <a:p>
              <a:pPr marL="182876" indent="-182876">
                <a:buFont typeface="Arial" panose="020B0604020202020204" pitchFamily="34" charset="0"/>
                <a:buChar char="•"/>
              </a:pPr>
              <a:r>
                <a:rPr lang="en-US" sz="1200" dirty="0"/>
                <a:t>Build Excitement for the Transformation</a:t>
              </a:r>
            </a:p>
            <a:p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0000" y="990601"/>
              <a:ext cx="3860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Phase 2 - Just-in-Time Communications: </a:t>
              </a:r>
            </a:p>
            <a:p>
              <a:pPr marL="182876" indent="-182876">
                <a:buFont typeface="Arial" panose="020B0604020202020204" pitchFamily="34" charset="0"/>
                <a:buChar char="•"/>
              </a:pPr>
              <a:r>
                <a:rPr lang="en-US" sz="1200" dirty="0"/>
                <a:t>Implementation of Devices</a:t>
              </a:r>
            </a:p>
            <a:p>
              <a:pPr marL="182876" indent="-182876">
                <a:buFont typeface="Arial" panose="020B0604020202020204" pitchFamily="34" charset="0"/>
                <a:buChar char="•"/>
              </a:pPr>
              <a:r>
                <a:rPr lang="en-US" sz="1200" dirty="0"/>
                <a:t>Lead Users through Transformation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01" y="2413001"/>
              <a:ext cx="1823583" cy="24025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2" name="Right Arrow 11"/>
            <p:cNvSpPr/>
            <p:nvPr/>
          </p:nvSpPr>
          <p:spPr>
            <a:xfrm>
              <a:off x="4503096" y="1244600"/>
              <a:ext cx="406400" cy="50800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201" y="2717800"/>
              <a:ext cx="1785371" cy="230097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6" name="Right Arrow 15"/>
            <p:cNvSpPr/>
            <p:nvPr/>
          </p:nvSpPr>
          <p:spPr>
            <a:xfrm>
              <a:off x="3889421" y="3835400"/>
              <a:ext cx="800068" cy="50800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1496" y="2413000"/>
              <a:ext cx="1699304" cy="226573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7880" y="2627290"/>
              <a:ext cx="1907721" cy="14113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7056" y="3137374"/>
              <a:ext cx="2056177" cy="154136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0434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2895D5"/>
                </a:solidFill>
              </a:rPr>
              <a:t>Implementation Key Steps</a:t>
            </a:r>
            <a:endParaRPr lang="en-US" sz="1800" b="1" dirty="0">
              <a:solidFill>
                <a:srgbClr val="2895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367" y="835781"/>
            <a:ext cx="6309360" cy="3771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Implementation workshop – early engagement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Device </a:t>
            </a:r>
            <a:r>
              <a:rPr lang="en-US" dirty="0"/>
              <a:t>certification </a:t>
            </a:r>
            <a:r>
              <a:rPr lang="en-US" dirty="0" smtClean="0"/>
              <a:t>process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Process for IP addresses (DHCP or Static) 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Print </a:t>
            </a:r>
            <a:r>
              <a:rPr lang="en-US" dirty="0"/>
              <a:t>queue </a:t>
            </a:r>
            <a:r>
              <a:rPr lang="en-US" dirty="0" smtClean="0"/>
              <a:t>creation / </a:t>
            </a:r>
            <a:r>
              <a:rPr lang="en-US" dirty="0"/>
              <a:t>Print driver set up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Process </a:t>
            </a:r>
            <a:r>
              <a:rPr lang="en-US" dirty="0"/>
              <a:t>for </a:t>
            </a:r>
            <a:r>
              <a:rPr lang="en-US" dirty="0" smtClean="0"/>
              <a:t>end user printer mapping</a:t>
            </a:r>
            <a:endParaRPr lang="en-US" dirty="0"/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Site acceptance criteria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Site escalation process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chemeClr val="tx1"/>
                </a:solidFill>
              </a:rPr>
              <a:t>Facilities </a:t>
            </a:r>
            <a:r>
              <a:rPr lang="en-US" dirty="0">
                <a:solidFill>
                  <a:schemeClr val="tx1"/>
                </a:solidFill>
              </a:rPr>
              <a:t>workshop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Onsite escorts/security/safety process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Dock/delivery procedures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Client Site Walk </a:t>
            </a:r>
            <a:r>
              <a:rPr lang="en-US" dirty="0"/>
              <a:t>through </a:t>
            </a:r>
            <a:r>
              <a:rPr lang="en-US" dirty="0" smtClean="0"/>
              <a:t>to ensure site readiness (space, electric, network)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Identification of local Site Contacts</a:t>
            </a:r>
          </a:p>
          <a:p>
            <a:pPr marL="383381" lvl="1" indent="-257175">
              <a:spcBef>
                <a:spcPts val="225"/>
              </a:spcBef>
            </a:pPr>
            <a:r>
              <a:rPr lang="en-US" dirty="0" smtClean="0"/>
              <a:t>Staging area/removal process</a:t>
            </a:r>
            <a:endParaRPr lang="en-US" dirty="0"/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chemeClr val="tx1"/>
                </a:solidFill>
              </a:rPr>
              <a:t>Communication end user governance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BB3D76-0A8E-47A7-8F38-BAE0F65BDB0C}" type="datetime4">
              <a:rPr lang="en-US"/>
              <a:pPr/>
              <a:t>November 2, 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1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erox_16x9_Blue">
  <a:themeElements>
    <a:clrScheme name="Xerox Blue">
      <a:dk1>
        <a:srgbClr val="000000"/>
      </a:dk1>
      <a:lt1>
        <a:srgbClr val="FFFFFF"/>
      </a:lt1>
      <a:dk2>
        <a:srgbClr val="737373"/>
      </a:dk2>
      <a:lt2>
        <a:srgbClr val="2895D5"/>
      </a:lt2>
      <a:accent1>
        <a:srgbClr val="2895D5"/>
      </a:accent1>
      <a:accent2>
        <a:srgbClr val="E67600"/>
      </a:accent2>
      <a:accent3>
        <a:srgbClr val="6DAF3D"/>
      </a:accent3>
      <a:accent4>
        <a:srgbClr val="FD9F13"/>
      </a:accent4>
      <a:accent5>
        <a:srgbClr val="9B2583"/>
      </a:accent5>
      <a:accent6>
        <a:srgbClr val="737373"/>
      </a:accent6>
      <a:hlink>
        <a:srgbClr val="2895D5"/>
      </a:hlink>
      <a:folHlink>
        <a:srgbClr val="2895D5"/>
      </a:folHlink>
    </a:clrScheme>
    <a:fontScheme name="Xerox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48601804-C741-428A-BF25-D7D187C4F8AD}" vid="{317A5812-DF28-4296-8C65-2586F2944B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erox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erox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CUNY City College - Kickoff</Template>
  <TotalTime>0</TotalTime>
  <Words>611</Words>
  <Application>Microsoft Office PowerPoint</Application>
  <PresentationFormat>On-screen Show (16:9)</PresentationFormat>
  <Paragraphs>107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Xerox_16x9_Blue</vt:lpstr>
      <vt:lpstr>CUNY City College Kickoff Meeting  November 2nd, 2017</vt:lpstr>
      <vt:lpstr>PowerPoint Presentation</vt:lpstr>
      <vt:lpstr>Benefits of PrintSmart</vt:lpstr>
      <vt:lpstr>PowerPoint Presentation</vt:lpstr>
      <vt:lpstr> Help Desk Support Set up </vt:lpstr>
      <vt:lpstr>Future State Design Process</vt:lpstr>
      <vt:lpstr> Change Management Methodology</vt:lpstr>
      <vt:lpstr>Implementation Key Steps</vt:lpstr>
      <vt:lpstr>PowerPoint Presentation</vt:lpstr>
    </vt:vector>
  </TitlesOfParts>
  <Company>Xerox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CUNY City College Kickoff Meeting (November 2nd, 2017.)</dc:title>
  <dc:creator>Barrientos, Oscar A</dc:creator>
  <cp:lastModifiedBy>End</cp:lastModifiedBy>
  <cp:revision>14</cp:revision>
  <cp:lastPrinted>2016-12-06T20:47:15Z</cp:lastPrinted>
  <dcterms:created xsi:type="dcterms:W3CDTF">2017-10-31T14:17:11Z</dcterms:created>
  <dcterms:modified xsi:type="dcterms:W3CDTF">2017-11-02T17:18:01Z</dcterms:modified>
</cp:coreProperties>
</file>