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4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9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7CA4-B3AD-47CB-A343-7CF6DC81AE3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896F-9FFF-4753-BE1F-443F7ED4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2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Welcome</a:t>
            </a:r>
          </a:p>
          <a:p>
            <a:pPr lvl="0"/>
            <a:r>
              <a:rPr lang="en-US" dirty="0"/>
              <a:t>Approval of Minutes of </a:t>
            </a:r>
            <a:r>
              <a:rPr lang="en-US" dirty="0" smtClean="0"/>
              <a:t>9-5-2018 </a:t>
            </a:r>
            <a:r>
              <a:rPr lang="en-US" dirty="0"/>
              <a:t>Meeting</a:t>
            </a:r>
          </a:p>
          <a:p>
            <a:r>
              <a:rPr lang="en-US" dirty="0" smtClean="0"/>
              <a:t>Middle States visit </a:t>
            </a:r>
          </a:p>
          <a:p>
            <a:r>
              <a:rPr lang="en-US" dirty="0" smtClean="0"/>
              <a:t>Recent hiring actions</a:t>
            </a:r>
          </a:p>
          <a:p>
            <a:r>
              <a:rPr lang="en-US" dirty="0" smtClean="0"/>
              <a:t>Funding of merit steps/SABs and RC process</a:t>
            </a:r>
            <a:endParaRPr lang="en-US" dirty="0"/>
          </a:p>
          <a:p>
            <a:r>
              <a:rPr lang="en-US" dirty="0"/>
              <a:t>Personnel </a:t>
            </a:r>
            <a:r>
              <a:rPr lang="en-US" dirty="0" smtClean="0"/>
              <a:t>Session (A201)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1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Middle States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781" y="1039660"/>
            <a:ext cx="1154899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We are out of compliance on Standard VI (Planning, Resources, and Institutional Improvement)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College must submit a monitoring report by March 1, 2019</a:t>
            </a:r>
          </a:p>
          <a:p>
            <a:pPr lvl="1"/>
            <a:r>
              <a:rPr lang="en-US" i="1" dirty="0" smtClean="0"/>
              <a:t>“…demonstrating evidence that the institution has achieved and can sustain compliance with Standard VI, including but not limited to (1) a financial planning and budgeting process that is aligned with the institution’s missions and goals, evidence-based and clearly linked to the institution’s and units’ strategic plans; and (2) strategies to measure and assess the adequacy and efficient utilization of institutional resources required to support the institution’s mission and goals”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Liaison visit last Friday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Report team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meeting this afternoon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Doris </a:t>
            </a:r>
            <a:r>
              <a:rPr lang="en-US" sz="2000" dirty="0" err="1" smtClean="0"/>
              <a:t>Cintrón</a:t>
            </a:r>
            <a:endParaRPr lang="en-US" sz="20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Mary Driscoll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Kevin Foster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David Jeruzalmi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Renata </a:t>
            </a:r>
            <a:r>
              <a:rPr lang="en-US" sz="2000" dirty="0" err="1" smtClean="0"/>
              <a:t>Kobetts</a:t>
            </a:r>
            <a:r>
              <a:rPr lang="en-US" sz="2000" dirty="0" smtClean="0"/>
              <a:t>-Miller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Felix Lam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Tony Liss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Dee </a:t>
            </a:r>
            <a:r>
              <a:rPr lang="en-US" sz="2000" dirty="0" err="1" smtClean="0"/>
              <a:t>Dee</a:t>
            </a:r>
            <a:r>
              <a:rPr lang="en-US" sz="2000" dirty="0" smtClean="0"/>
              <a:t> Mozeleski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973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Hiring/Personnel 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02589"/>
            <a:ext cx="101640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r>
              <a:rPr lang="en-US" sz="2400" dirty="0" smtClean="0"/>
              <a:t>New items since September meeting: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SEEK Director – Sherri Rings appointed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Search for replacement for Sherri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Pauline </a:t>
            </a:r>
            <a:r>
              <a:rPr lang="en-US" sz="2400" dirty="0" err="1" smtClean="0"/>
              <a:t>Pabon</a:t>
            </a:r>
            <a:r>
              <a:rPr lang="en-US" sz="2400" dirty="0" smtClean="0"/>
              <a:t> (Admissions) </a:t>
            </a:r>
            <a:r>
              <a:rPr lang="en-US" sz="2400" dirty="0" err="1" smtClean="0"/>
              <a:t>HEa</a:t>
            </a:r>
            <a:r>
              <a:rPr lang="en-US" sz="2400" dirty="0" smtClean="0"/>
              <a:t>-&gt;HEA + 1 step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Kristina </a:t>
            </a:r>
            <a:r>
              <a:rPr lang="en-US" sz="2400" dirty="0" err="1" smtClean="0"/>
              <a:t>Seecharran</a:t>
            </a:r>
            <a:r>
              <a:rPr lang="en-US" sz="2400" dirty="0" smtClean="0"/>
              <a:t> (HR) sub </a:t>
            </a:r>
            <a:r>
              <a:rPr lang="en-US" sz="2400" dirty="0" err="1" smtClean="0"/>
              <a:t>aHEO</a:t>
            </a:r>
            <a:r>
              <a:rPr lang="en-US" sz="2400" dirty="0" smtClean="0"/>
              <a:t> -&gt; </a:t>
            </a:r>
            <a:r>
              <a:rPr lang="en-US" sz="2400" dirty="0" err="1" smtClean="0"/>
              <a:t>aHEO</a:t>
            </a:r>
            <a:r>
              <a:rPr lang="en-US" sz="2400" dirty="0" smtClean="0"/>
              <a:t> + 1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Daniel Fimiarz (Science) </a:t>
            </a:r>
            <a:r>
              <a:rPr lang="en-US" sz="2400" dirty="0" err="1" smtClean="0"/>
              <a:t>reclass</a:t>
            </a:r>
            <a:r>
              <a:rPr lang="en-US" sz="2400" dirty="0" smtClean="0"/>
              <a:t> </a:t>
            </a:r>
            <a:r>
              <a:rPr lang="en-US" sz="2400" dirty="0" err="1" smtClean="0"/>
              <a:t>HEa</a:t>
            </a:r>
            <a:r>
              <a:rPr lang="en-US" sz="2400" dirty="0" smtClean="0"/>
              <a:t> -&gt; HEA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Jennifer </a:t>
            </a:r>
            <a:r>
              <a:rPr lang="en-US" sz="2400" dirty="0"/>
              <a:t>Lee RF-&gt;</a:t>
            </a:r>
            <a:r>
              <a:rPr lang="en-US" sz="2400" dirty="0" smtClean="0"/>
              <a:t>HEA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Search for HR specialist in GSP started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Search for CUNY 2x Tech positions in CS ($1.6M grant from NYC)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Campus manager, Academic Advisor positions to be filled this month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2 Lecturer positions to be filled in January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Possible search for BME faculty in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3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Approval of SABs &amp; Merit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359" y="1465219"/>
            <a:ext cx="11060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have generally approved SABs (and sometimes merit steps) when a unit has sufficient vacancy savings.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Units without salary savings are out of luck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3359" y="2790782"/>
            <a:ext cx="11386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Going forward, we have choices: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Leave well enough alone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Freeze everything until financial situation allows for better funding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Sweep vacancy $ and create a salary pool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Tax vacancy $ and create a salary pool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/>
          </a:p>
          <a:p>
            <a:pPr lvl="1"/>
            <a:r>
              <a:rPr lang="en-US" sz="2400" dirty="0" smtClean="0"/>
              <a:t>It may make sense to have a short-term agreement and a longer-term agreement that kicks in when we have a functional budget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6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full RC meeting November 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64920" y="1903957"/>
            <a:ext cx="9043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Kevin Foster: Cost/Revenue data by School/Division</a:t>
            </a:r>
          </a:p>
          <a:p>
            <a:endParaRPr lang="en-US" sz="2400" dirty="0"/>
          </a:p>
          <a:p>
            <a:r>
              <a:rPr lang="en-US" sz="2400" dirty="0" smtClean="0"/>
              <a:t>Update on Middle States &amp; Strategic Plan</a:t>
            </a:r>
          </a:p>
          <a:p>
            <a:endParaRPr lang="en-US" sz="2400" dirty="0"/>
          </a:p>
          <a:p>
            <a:r>
              <a:rPr lang="en-US" sz="2400" dirty="0" smtClean="0"/>
              <a:t>Discussion: Towards a budget model</a:t>
            </a:r>
          </a:p>
          <a:p>
            <a:r>
              <a:rPr lang="en-US" sz="240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732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Review Committee</vt:lpstr>
      <vt:lpstr>Today’s Agenda</vt:lpstr>
      <vt:lpstr>Middle States</vt:lpstr>
      <vt:lpstr>Recent Hiring/Personnel Actions</vt:lpstr>
      <vt:lpstr>Discussion – Approval of SABs &amp; Merit Steps</vt:lpstr>
      <vt:lpstr>Next full RC meeting November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2018-11-08T14:41:43Z</dcterms:created>
  <dcterms:modified xsi:type="dcterms:W3CDTF">2018-11-08T14:42:09Z</dcterms:modified>
</cp:coreProperties>
</file>