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77" r:id="rId5"/>
    <p:sldId id="257" r:id="rId6"/>
    <p:sldId id="271" r:id="rId7"/>
    <p:sldId id="270" r:id="rId8"/>
    <p:sldId id="259" r:id="rId9"/>
    <p:sldId id="279" r:id="rId10"/>
    <p:sldId id="260" r:id="rId11"/>
    <p:sldId id="261" r:id="rId12"/>
    <p:sldId id="263" r:id="rId13"/>
    <p:sldId id="273" r:id="rId14"/>
    <p:sldId id="264" r:id="rId15"/>
    <p:sldId id="278" r:id="rId16"/>
    <p:sldId id="265" r:id="rId17"/>
    <p:sldId id="266" r:id="rId18"/>
    <p:sldId id="268" r:id="rId19"/>
    <p:sldId id="267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120013-34D1-461B-97D6-8D46800921F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6FDFBB-4B03-4107-B5B8-9DA2C701D2D8}">
      <dgm:prSet phldrT="[Text]" custT="1"/>
      <dgm:spPr/>
      <dgm:t>
        <a:bodyPr/>
        <a:lstStyle/>
        <a:p>
          <a:r>
            <a:rPr lang="en-US" sz="3600" i="1" dirty="0" smtClean="0"/>
            <a:t>Graduation requirements</a:t>
          </a:r>
          <a:endParaRPr lang="en-US" sz="3600" i="1" dirty="0"/>
        </a:p>
      </dgm:t>
    </dgm:pt>
    <dgm:pt modelId="{0E4F82BF-3089-49E2-9864-7E2C4068A5DE}" type="parTrans" cxnId="{771CED22-76C9-4781-B085-1CB7776BC379}">
      <dgm:prSet/>
      <dgm:spPr/>
      <dgm:t>
        <a:bodyPr/>
        <a:lstStyle/>
        <a:p>
          <a:endParaRPr lang="en-US"/>
        </a:p>
      </dgm:t>
    </dgm:pt>
    <dgm:pt modelId="{78615E12-270D-4159-80F0-6BD41DEF494D}" type="sibTrans" cxnId="{771CED22-76C9-4781-B085-1CB7776BC379}">
      <dgm:prSet/>
      <dgm:spPr/>
      <dgm:t>
        <a:bodyPr/>
        <a:lstStyle/>
        <a:p>
          <a:endParaRPr lang="en-US"/>
        </a:p>
      </dgm:t>
    </dgm:pt>
    <dgm:pt modelId="{8974C2ED-C438-4D48-996D-DC77F3854353}">
      <dgm:prSet phldrT="[Text]"/>
      <dgm:spPr/>
      <dgm:t>
        <a:bodyPr/>
        <a:lstStyle/>
        <a:p>
          <a:r>
            <a:rPr lang="en-US" dirty="0" smtClean="0"/>
            <a:t>48 Engineering credits</a:t>
          </a:r>
          <a:endParaRPr lang="en-US" dirty="0"/>
        </a:p>
      </dgm:t>
    </dgm:pt>
    <dgm:pt modelId="{ADE06B93-7103-431C-9A1B-9B1380CD9AB2}" type="parTrans" cxnId="{1A087E18-FF92-420C-9A6E-366B100CC39C}">
      <dgm:prSet/>
      <dgm:spPr/>
      <dgm:t>
        <a:bodyPr/>
        <a:lstStyle/>
        <a:p>
          <a:endParaRPr lang="en-US"/>
        </a:p>
      </dgm:t>
    </dgm:pt>
    <dgm:pt modelId="{BD533DF3-A397-44D9-A462-8627F013B779}" type="sibTrans" cxnId="{1A087E18-FF92-420C-9A6E-366B100CC39C}">
      <dgm:prSet/>
      <dgm:spPr/>
      <dgm:t>
        <a:bodyPr/>
        <a:lstStyle/>
        <a:p>
          <a:endParaRPr lang="en-US"/>
        </a:p>
      </dgm:t>
    </dgm:pt>
    <dgm:pt modelId="{0D319223-BE53-447C-A97F-F24CFD66F963}">
      <dgm:prSet phldrT="[Text]"/>
      <dgm:spPr/>
      <dgm:t>
        <a:bodyPr/>
        <a:lstStyle/>
        <a:p>
          <a:r>
            <a:rPr lang="en-US" dirty="0" smtClean="0"/>
            <a:t>9 credits engineering electives (minimum)</a:t>
          </a:r>
          <a:endParaRPr lang="en-US" dirty="0"/>
        </a:p>
      </dgm:t>
    </dgm:pt>
    <dgm:pt modelId="{EA02DD36-7276-4440-BBC1-708C434D13AD}" type="parTrans" cxnId="{CAEE76D4-F3E3-4EBF-896F-797785A80CAB}">
      <dgm:prSet/>
      <dgm:spPr/>
      <dgm:t>
        <a:bodyPr/>
        <a:lstStyle/>
        <a:p>
          <a:endParaRPr lang="en-US"/>
        </a:p>
      </dgm:t>
    </dgm:pt>
    <dgm:pt modelId="{1FDB41E4-797B-4D02-BAA4-C10D97AF1D11}" type="sibTrans" cxnId="{CAEE76D4-F3E3-4EBF-896F-797785A80CAB}">
      <dgm:prSet/>
      <dgm:spPr/>
      <dgm:t>
        <a:bodyPr/>
        <a:lstStyle/>
        <a:p>
          <a:endParaRPr lang="en-US"/>
        </a:p>
      </dgm:t>
    </dgm:pt>
    <dgm:pt modelId="{E85843D2-F49F-4975-8EE7-7C901B445EEB}">
      <dgm:prSet phldrT="[Text]"/>
      <dgm:spPr/>
      <dgm:t>
        <a:bodyPr/>
        <a:lstStyle/>
        <a:p>
          <a:r>
            <a:rPr lang="en-US" dirty="0" smtClean="0"/>
            <a:t>Liberal Arts, including Pathways</a:t>
          </a:r>
          <a:endParaRPr lang="en-US" dirty="0"/>
        </a:p>
      </dgm:t>
    </dgm:pt>
    <dgm:pt modelId="{19B33C49-49D4-4D37-BAE3-3D27DAE824AB}" type="parTrans" cxnId="{7AF26D5D-D1B7-4A56-A129-B2434F0C4F3F}">
      <dgm:prSet/>
      <dgm:spPr/>
      <dgm:t>
        <a:bodyPr/>
        <a:lstStyle/>
        <a:p>
          <a:endParaRPr lang="en-US"/>
        </a:p>
      </dgm:t>
    </dgm:pt>
    <dgm:pt modelId="{68C30E30-C327-4454-B6BF-008DF31618E1}" type="sibTrans" cxnId="{7AF26D5D-D1B7-4A56-A129-B2434F0C4F3F}">
      <dgm:prSet/>
      <dgm:spPr/>
      <dgm:t>
        <a:bodyPr/>
        <a:lstStyle/>
        <a:p>
          <a:endParaRPr lang="en-US"/>
        </a:p>
      </dgm:t>
    </dgm:pt>
    <dgm:pt modelId="{0EC6543F-E1F6-4070-831B-72C0F67800C2}">
      <dgm:prSet phldrT="[Text]" custT="1"/>
      <dgm:spPr/>
      <dgm:t>
        <a:bodyPr/>
        <a:lstStyle/>
        <a:p>
          <a:r>
            <a:rPr lang="en-US" sz="3800" dirty="0" smtClean="0"/>
            <a:t>127 </a:t>
          </a:r>
          <a:r>
            <a:rPr lang="en-US" sz="1800" dirty="0" smtClean="0"/>
            <a:t>(if you joined ESE before fall’16)</a:t>
          </a:r>
        </a:p>
        <a:p>
          <a:r>
            <a:rPr lang="en-US" sz="3600" dirty="0" smtClean="0"/>
            <a:t>128</a:t>
          </a:r>
          <a:r>
            <a:rPr lang="en-US" sz="1800" dirty="0" smtClean="0"/>
            <a:t> (if you joined ESE after fall’16)</a:t>
          </a:r>
          <a:endParaRPr lang="en-US" sz="1800" dirty="0"/>
        </a:p>
      </dgm:t>
    </dgm:pt>
    <dgm:pt modelId="{06348C72-F9CB-49A9-AA66-A393DA010AD1}" type="parTrans" cxnId="{C14D7CD5-A7BD-4541-8CC2-5C7298D7E493}">
      <dgm:prSet/>
      <dgm:spPr/>
      <dgm:t>
        <a:bodyPr/>
        <a:lstStyle/>
        <a:p>
          <a:endParaRPr lang="en-US"/>
        </a:p>
      </dgm:t>
    </dgm:pt>
    <dgm:pt modelId="{F23EF19E-50A0-454D-A282-FEB0E83F43CC}" type="sibTrans" cxnId="{C14D7CD5-A7BD-4541-8CC2-5C7298D7E493}">
      <dgm:prSet/>
      <dgm:spPr/>
      <dgm:t>
        <a:bodyPr/>
        <a:lstStyle/>
        <a:p>
          <a:endParaRPr lang="en-US"/>
        </a:p>
      </dgm:t>
    </dgm:pt>
    <dgm:pt modelId="{F416A7B3-BF8A-4A79-89D0-5C7626E0B301}" type="pres">
      <dgm:prSet presAssocID="{D9120013-34D1-461B-97D6-8D46800921F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F9DFED-BB03-4C95-BE60-579493B0832B}" type="pres">
      <dgm:prSet presAssocID="{D9120013-34D1-461B-97D6-8D46800921F6}" presName="matrix" presStyleCnt="0"/>
      <dgm:spPr/>
    </dgm:pt>
    <dgm:pt modelId="{F1EDB0CF-6E9F-44C4-93F1-070613AF13FC}" type="pres">
      <dgm:prSet presAssocID="{D9120013-34D1-461B-97D6-8D46800921F6}" presName="tile1" presStyleLbl="node1" presStyleIdx="0" presStyleCnt="4"/>
      <dgm:spPr/>
      <dgm:t>
        <a:bodyPr/>
        <a:lstStyle/>
        <a:p>
          <a:endParaRPr lang="en-US"/>
        </a:p>
      </dgm:t>
    </dgm:pt>
    <dgm:pt modelId="{4683D0EA-A58F-4EE3-A66B-02311E0315B3}" type="pres">
      <dgm:prSet presAssocID="{D9120013-34D1-461B-97D6-8D46800921F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529D5-4274-4EBF-AE24-E8A5402A7D40}" type="pres">
      <dgm:prSet presAssocID="{D9120013-34D1-461B-97D6-8D46800921F6}" presName="tile2" presStyleLbl="node1" presStyleIdx="1" presStyleCnt="4"/>
      <dgm:spPr/>
      <dgm:t>
        <a:bodyPr/>
        <a:lstStyle/>
        <a:p>
          <a:endParaRPr lang="en-US"/>
        </a:p>
      </dgm:t>
    </dgm:pt>
    <dgm:pt modelId="{06D80E90-D131-4FDB-B849-3A58488DDE3C}" type="pres">
      <dgm:prSet presAssocID="{D9120013-34D1-461B-97D6-8D46800921F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634A4-E127-4C1D-ADC8-623DCFA7AD44}" type="pres">
      <dgm:prSet presAssocID="{D9120013-34D1-461B-97D6-8D46800921F6}" presName="tile3" presStyleLbl="node1" presStyleIdx="2" presStyleCnt="4"/>
      <dgm:spPr/>
      <dgm:t>
        <a:bodyPr/>
        <a:lstStyle/>
        <a:p>
          <a:endParaRPr lang="en-US"/>
        </a:p>
      </dgm:t>
    </dgm:pt>
    <dgm:pt modelId="{69FC3D08-C535-475E-B5DC-CFEC3926F413}" type="pres">
      <dgm:prSet presAssocID="{D9120013-34D1-461B-97D6-8D46800921F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F50E6-837F-4421-B8F7-5495F06A405F}" type="pres">
      <dgm:prSet presAssocID="{D9120013-34D1-461B-97D6-8D46800921F6}" presName="tile4" presStyleLbl="node1" presStyleIdx="3" presStyleCnt="4"/>
      <dgm:spPr/>
      <dgm:t>
        <a:bodyPr/>
        <a:lstStyle/>
        <a:p>
          <a:endParaRPr lang="en-US"/>
        </a:p>
      </dgm:t>
    </dgm:pt>
    <dgm:pt modelId="{B4ACAB0B-1A5F-4DD1-9CC9-34F4C79E5906}" type="pres">
      <dgm:prSet presAssocID="{D9120013-34D1-461B-97D6-8D46800921F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FF2BB-2B00-41FC-825F-FBB6D2BD98C9}" type="pres">
      <dgm:prSet presAssocID="{D9120013-34D1-461B-97D6-8D46800921F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AF26D5D-D1B7-4A56-A129-B2434F0C4F3F}" srcId="{156FDFBB-4B03-4107-B5B8-9DA2C701D2D8}" destId="{E85843D2-F49F-4975-8EE7-7C901B445EEB}" srcOrd="2" destOrd="0" parTransId="{19B33C49-49D4-4D37-BAE3-3D27DAE824AB}" sibTransId="{68C30E30-C327-4454-B6BF-008DF31618E1}"/>
    <dgm:cxn modelId="{56F0640A-4589-4A47-8F75-BB1C1F3B0872}" type="presOf" srcId="{D9120013-34D1-461B-97D6-8D46800921F6}" destId="{F416A7B3-BF8A-4A79-89D0-5C7626E0B301}" srcOrd="0" destOrd="0" presId="urn:microsoft.com/office/officeart/2005/8/layout/matrix1"/>
    <dgm:cxn modelId="{451FE55C-9E34-4AB1-8B55-FBEEB8ED3B07}" type="presOf" srcId="{0EC6543F-E1F6-4070-831B-72C0F67800C2}" destId="{79DF50E6-837F-4421-B8F7-5495F06A405F}" srcOrd="0" destOrd="0" presId="urn:microsoft.com/office/officeart/2005/8/layout/matrix1"/>
    <dgm:cxn modelId="{CAEE76D4-F3E3-4EBF-896F-797785A80CAB}" srcId="{156FDFBB-4B03-4107-B5B8-9DA2C701D2D8}" destId="{0D319223-BE53-447C-A97F-F24CFD66F963}" srcOrd="1" destOrd="0" parTransId="{EA02DD36-7276-4440-BBC1-708C434D13AD}" sibTransId="{1FDB41E4-797B-4D02-BAA4-C10D97AF1D11}"/>
    <dgm:cxn modelId="{2702864D-E601-48B8-9FBF-18134DCEAADF}" type="presOf" srcId="{156FDFBB-4B03-4107-B5B8-9DA2C701D2D8}" destId="{AD9FF2BB-2B00-41FC-825F-FBB6D2BD98C9}" srcOrd="0" destOrd="0" presId="urn:microsoft.com/office/officeart/2005/8/layout/matrix1"/>
    <dgm:cxn modelId="{DF125D30-7535-408D-86E9-09FD51C2E535}" type="presOf" srcId="{0D319223-BE53-447C-A97F-F24CFD66F963}" destId="{2B6529D5-4274-4EBF-AE24-E8A5402A7D40}" srcOrd="0" destOrd="0" presId="urn:microsoft.com/office/officeart/2005/8/layout/matrix1"/>
    <dgm:cxn modelId="{771CED22-76C9-4781-B085-1CB7776BC379}" srcId="{D9120013-34D1-461B-97D6-8D46800921F6}" destId="{156FDFBB-4B03-4107-B5B8-9DA2C701D2D8}" srcOrd="0" destOrd="0" parTransId="{0E4F82BF-3089-49E2-9864-7E2C4068A5DE}" sibTransId="{78615E12-270D-4159-80F0-6BD41DEF494D}"/>
    <dgm:cxn modelId="{CE3B1892-3F98-4E05-8D1D-0548C8EA1E3D}" type="presOf" srcId="{0EC6543F-E1F6-4070-831B-72C0F67800C2}" destId="{B4ACAB0B-1A5F-4DD1-9CC9-34F4C79E5906}" srcOrd="1" destOrd="0" presId="urn:microsoft.com/office/officeart/2005/8/layout/matrix1"/>
    <dgm:cxn modelId="{96627DD9-344F-428E-81F0-A8914DD162B8}" type="presOf" srcId="{0D319223-BE53-447C-A97F-F24CFD66F963}" destId="{06D80E90-D131-4FDB-B849-3A58488DDE3C}" srcOrd="1" destOrd="0" presId="urn:microsoft.com/office/officeart/2005/8/layout/matrix1"/>
    <dgm:cxn modelId="{088CEF3C-CF20-477F-9CB9-0FDDDA63991A}" type="presOf" srcId="{E85843D2-F49F-4975-8EE7-7C901B445EEB}" destId="{30F634A4-E127-4C1D-ADC8-623DCFA7AD44}" srcOrd="0" destOrd="0" presId="urn:microsoft.com/office/officeart/2005/8/layout/matrix1"/>
    <dgm:cxn modelId="{1A087E18-FF92-420C-9A6E-366B100CC39C}" srcId="{156FDFBB-4B03-4107-B5B8-9DA2C701D2D8}" destId="{8974C2ED-C438-4D48-996D-DC77F3854353}" srcOrd="0" destOrd="0" parTransId="{ADE06B93-7103-431C-9A1B-9B1380CD9AB2}" sibTransId="{BD533DF3-A397-44D9-A462-8627F013B779}"/>
    <dgm:cxn modelId="{D9704D49-A164-4131-AFC5-15EF7C44AC76}" type="presOf" srcId="{E85843D2-F49F-4975-8EE7-7C901B445EEB}" destId="{69FC3D08-C535-475E-B5DC-CFEC3926F413}" srcOrd="1" destOrd="0" presId="urn:microsoft.com/office/officeart/2005/8/layout/matrix1"/>
    <dgm:cxn modelId="{B9FD74EF-D4C5-4F6E-A093-6C7CFC30502F}" type="presOf" srcId="{8974C2ED-C438-4D48-996D-DC77F3854353}" destId="{F1EDB0CF-6E9F-44C4-93F1-070613AF13FC}" srcOrd="0" destOrd="0" presId="urn:microsoft.com/office/officeart/2005/8/layout/matrix1"/>
    <dgm:cxn modelId="{996AD4B1-8CA9-48EE-A65B-0D4ACFA1BE10}" type="presOf" srcId="{8974C2ED-C438-4D48-996D-DC77F3854353}" destId="{4683D0EA-A58F-4EE3-A66B-02311E0315B3}" srcOrd="1" destOrd="0" presId="urn:microsoft.com/office/officeart/2005/8/layout/matrix1"/>
    <dgm:cxn modelId="{C14D7CD5-A7BD-4541-8CC2-5C7298D7E493}" srcId="{156FDFBB-4B03-4107-B5B8-9DA2C701D2D8}" destId="{0EC6543F-E1F6-4070-831B-72C0F67800C2}" srcOrd="3" destOrd="0" parTransId="{06348C72-F9CB-49A9-AA66-A393DA010AD1}" sibTransId="{F23EF19E-50A0-454D-A282-FEB0E83F43CC}"/>
    <dgm:cxn modelId="{2778E326-8CFD-4D55-853A-96A4B2BC638C}" type="presParOf" srcId="{F416A7B3-BF8A-4A79-89D0-5C7626E0B301}" destId="{45F9DFED-BB03-4C95-BE60-579493B0832B}" srcOrd="0" destOrd="0" presId="urn:microsoft.com/office/officeart/2005/8/layout/matrix1"/>
    <dgm:cxn modelId="{9E81BCEB-56E8-4181-B934-49DAB48DC164}" type="presParOf" srcId="{45F9DFED-BB03-4C95-BE60-579493B0832B}" destId="{F1EDB0CF-6E9F-44C4-93F1-070613AF13FC}" srcOrd="0" destOrd="0" presId="urn:microsoft.com/office/officeart/2005/8/layout/matrix1"/>
    <dgm:cxn modelId="{CA6C7AA4-BB01-40D6-85D0-9AE73D4C9F83}" type="presParOf" srcId="{45F9DFED-BB03-4C95-BE60-579493B0832B}" destId="{4683D0EA-A58F-4EE3-A66B-02311E0315B3}" srcOrd="1" destOrd="0" presId="urn:microsoft.com/office/officeart/2005/8/layout/matrix1"/>
    <dgm:cxn modelId="{CDBD7D65-97ED-4765-A8B0-0A7F4FF2CFAB}" type="presParOf" srcId="{45F9DFED-BB03-4C95-BE60-579493B0832B}" destId="{2B6529D5-4274-4EBF-AE24-E8A5402A7D40}" srcOrd="2" destOrd="0" presId="urn:microsoft.com/office/officeart/2005/8/layout/matrix1"/>
    <dgm:cxn modelId="{907505A6-4DDB-48BE-954F-7C288F205C34}" type="presParOf" srcId="{45F9DFED-BB03-4C95-BE60-579493B0832B}" destId="{06D80E90-D131-4FDB-B849-3A58488DDE3C}" srcOrd="3" destOrd="0" presId="urn:microsoft.com/office/officeart/2005/8/layout/matrix1"/>
    <dgm:cxn modelId="{ABBC3B50-FA7D-4DA3-9AAF-D3AA2C626659}" type="presParOf" srcId="{45F9DFED-BB03-4C95-BE60-579493B0832B}" destId="{30F634A4-E127-4C1D-ADC8-623DCFA7AD44}" srcOrd="4" destOrd="0" presId="urn:microsoft.com/office/officeart/2005/8/layout/matrix1"/>
    <dgm:cxn modelId="{280A19A8-FCF5-453A-AFC7-3A7F6CD88C4D}" type="presParOf" srcId="{45F9DFED-BB03-4C95-BE60-579493B0832B}" destId="{69FC3D08-C535-475E-B5DC-CFEC3926F413}" srcOrd="5" destOrd="0" presId="urn:microsoft.com/office/officeart/2005/8/layout/matrix1"/>
    <dgm:cxn modelId="{A62299C9-961F-40E3-8F57-6DBF7BF1155D}" type="presParOf" srcId="{45F9DFED-BB03-4C95-BE60-579493B0832B}" destId="{79DF50E6-837F-4421-B8F7-5495F06A405F}" srcOrd="6" destOrd="0" presId="urn:microsoft.com/office/officeart/2005/8/layout/matrix1"/>
    <dgm:cxn modelId="{92C7033A-3D14-4CA6-B973-E7EAD63528B2}" type="presParOf" srcId="{45F9DFED-BB03-4C95-BE60-579493B0832B}" destId="{B4ACAB0B-1A5F-4DD1-9CC9-34F4C79E5906}" srcOrd="7" destOrd="0" presId="urn:microsoft.com/office/officeart/2005/8/layout/matrix1"/>
    <dgm:cxn modelId="{D8C30436-4492-4BE1-901B-6C9EDE230B66}" type="presParOf" srcId="{F416A7B3-BF8A-4A79-89D0-5C7626E0B301}" destId="{AD9FF2BB-2B00-41FC-825F-FBB6D2BD98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991EE-B7EB-4AB8-B940-C20F0536013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A1BC1E8-540D-4EEB-9664-3CC74E2C7FA5}">
      <dgm:prSet phldrT="[Text]"/>
      <dgm:spPr/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93A7B5B9-BAD1-4A01-B7DA-34529D37A4DC}" type="parTrans" cxnId="{36051603-F0C9-4086-87D0-4E734106980B}">
      <dgm:prSet/>
      <dgm:spPr/>
      <dgm:t>
        <a:bodyPr/>
        <a:lstStyle/>
        <a:p>
          <a:endParaRPr lang="en-US"/>
        </a:p>
      </dgm:t>
    </dgm:pt>
    <dgm:pt modelId="{08E09739-F249-422B-9263-D587577D02B9}" type="sibTrans" cxnId="{36051603-F0C9-4086-87D0-4E734106980B}">
      <dgm:prSet/>
      <dgm:spPr/>
      <dgm:t>
        <a:bodyPr/>
        <a:lstStyle/>
        <a:p>
          <a:endParaRPr lang="en-US"/>
        </a:p>
      </dgm:t>
    </dgm:pt>
    <dgm:pt modelId="{627EDB37-27B7-425D-AF75-BF50F6C33051}">
      <dgm:prSet phldrT="[Text]"/>
      <dgm:spPr/>
      <dgm:t>
        <a:bodyPr/>
        <a:lstStyle/>
        <a:p>
          <a:r>
            <a:rPr lang="en-US" dirty="0" smtClean="0"/>
            <a:t>Where</a:t>
          </a:r>
          <a:endParaRPr lang="en-US" dirty="0"/>
        </a:p>
      </dgm:t>
    </dgm:pt>
    <dgm:pt modelId="{A2DEDE5A-633E-4987-890A-A8751F9792AB}" type="parTrans" cxnId="{9E420502-2D32-40B2-A49D-174839F1C4EA}">
      <dgm:prSet/>
      <dgm:spPr/>
      <dgm:t>
        <a:bodyPr/>
        <a:lstStyle/>
        <a:p>
          <a:endParaRPr lang="en-US"/>
        </a:p>
      </dgm:t>
    </dgm:pt>
    <dgm:pt modelId="{B6F0DACA-CF96-4A8D-B7AE-169BA2B3234D}" type="sibTrans" cxnId="{9E420502-2D32-40B2-A49D-174839F1C4EA}">
      <dgm:prSet/>
      <dgm:spPr/>
      <dgm:t>
        <a:bodyPr/>
        <a:lstStyle/>
        <a:p>
          <a:endParaRPr lang="en-US"/>
        </a:p>
      </dgm:t>
    </dgm:pt>
    <dgm:pt modelId="{B9C458FE-517A-4222-AA52-1972A341BBCB}">
      <dgm:prSet phldrT="[Text]"/>
      <dgm:spPr/>
      <dgm:t>
        <a:bodyPr/>
        <a:lstStyle/>
        <a:p>
          <a:r>
            <a:rPr lang="en-US" dirty="0" smtClean="0"/>
            <a:t>Up to 20 students/session, please</a:t>
          </a:r>
          <a:endParaRPr lang="en-US" dirty="0"/>
        </a:p>
      </dgm:t>
    </dgm:pt>
    <dgm:pt modelId="{7977FCF4-D6D3-4196-B42F-E8ACEBF30A11}" type="parTrans" cxnId="{D243E53B-5571-4F5B-80CE-C1EE2674CA42}">
      <dgm:prSet/>
      <dgm:spPr/>
      <dgm:t>
        <a:bodyPr/>
        <a:lstStyle/>
        <a:p>
          <a:endParaRPr lang="en-US"/>
        </a:p>
      </dgm:t>
    </dgm:pt>
    <dgm:pt modelId="{B6501056-A4E1-447D-B9F4-18DA1CCC9FD4}" type="sibTrans" cxnId="{D243E53B-5571-4F5B-80CE-C1EE2674CA42}">
      <dgm:prSet/>
      <dgm:spPr/>
      <dgm:t>
        <a:bodyPr/>
        <a:lstStyle/>
        <a:p>
          <a:endParaRPr lang="en-US"/>
        </a:p>
      </dgm:t>
    </dgm:pt>
    <dgm:pt modelId="{5B5A781A-7B2F-4AC1-A752-F0ED96ACCCDF}" type="pres">
      <dgm:prSet presAssocID="{A3B991EE-B7EB-4AB8-B940-C20F0536013F}" presName="Name0" presStyleCnt="0">
        <dgm:presLayoutVars>
          <dgm:dir/>
          <dgm:animLvl val="lvl"/>
          <dgm:resizeHandles val="exact"/>
        </dgm:presLayoutVars>
      </dgm:prSet>
      <dgm:spPr/>
    </dgm:pt>
    <dgm:pt modelId="{6AC73273-AF21-4532-B681-5385A4925CA4}" type="pres">
      <dgm:prSet presAssocID="{6A1BC1E8-540D-4EEB-9664-3CC74E2C7FA5}" presName="Name8" presStyleCnt="0"/>
      <dgm:spPr/>
    </dgm:pt>
    <dgm:pt modelId="{0DBEA180-78F2-4071-A988-5D757D50B6C3}" type="pres">
      <dgm:prSet presAssocID="{6A1BC1E8-540D-4EEB-9664-3CC74E2C7FA5}" presName="level" presStyleLbl="node1" presStyleIdx="0" presStyleCnt="3" custScaleX="123318" custScaleY="19128" custLinFactNeighborX="-72610" custLinFactNeighborY="192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D02C9-CEE0-482E-AFAF-1BF063B3D2DD}" type="pres">
      <dgm:prSet presAssocID="{6A1BC1E8-540D-4EEB-9664-3CC74E2C7F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0E5CD-CB0B-4C1C-9775-A1BB9073E04F}" type="pres">
      <dgm:prSet presAssocID="{627EDB37-27B7-425D-AF75-BF50F6C33051}" presName="Name8" presStyleCnt="0"/>
      <dgm:spPr/>
    </dgm:pt>
    <dgm:pt modelId="{B5436DB4-1F81-45C1-93F8-396BF0F73188}" type="pres">
      <dgm:prSet presAssocID="{627EDB37-27B7-425D-AF75-BF50F6C33051}" presName="level" presStyleLbl="node1" presStyleIdx="1" presStyleCnt="3" custScaleX="58299" custScaleY="15398" custLinFactNeighborX="-38014" custLinFactNeighborY="98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3E51A-D395-43DD-8356-20D9FB224A8E}" type="pres">
      <dgm:prSet presAssocID="{627EDB37-27B7-425D-AF75-BF50F6C330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F8C7E-FE4D-418F-A759-12A2FBF0278F}" type="pres">
      <dgm:prSet presAssocID="{B9C458FE-517A-4222-AA52-1972A341BBCB}" presName="Name8" presStyleCnt="0"/>
      <dgm:spPr/>
    </dgm:pt>
    <dgm:pt modelId="{D7294095-E3B7-462B-B877-C92086D6E150}" type="pres">
      <dgm:prSet presAssocID="{B9C458FE-517A-4222-AA52-1972A341BBCB}" presName="level" presStyleLbl="node1" presStyleIdx="2" presStyleCnt="3" custScaleX="55491" custScaleY="25446" custLinFactNeighborX="-22931" custLinFactNeighborY="113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550C9-8826-475D-ABC0-97EF586A0A9A}" type="pres">
      <dgm:prSet presAssocID="{B9C458FE-517A-4222-AA52-1972A341BB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7A334-8D60-477F-B6D0-3B3E67184F6B}" type="presOf" srcId="{627EDB37-27B7-425D-AF75-BF50F6C33051}" destId="{8F43E51A-D395-43DD-8356-20D9FB224A8E}" srcOrd="1" destOrd="0" presId="urn:microsoft.com/office/officeart/2005/8/layout/pyramid1"/>
    <dgm:cxn modelId="{0CD87A61-63CA-4055-88B0-68608A3778CC}" type="presOf" srcId="{A3B991EE-B7EB-4AB8-B940-C20F0536013F}" destId="{5B5A781A-7B2F-4AC1-A752-F0ED96ACCCDF}" srcOrd="0" destOrd="0" presId="urn:microsoft.com/office/officeart/2005/8/layout/pyramid1"/>
    <dgm:cxn modelId="{36051603-F0C9-4086-87D0-4E734106980B}" srcId="{A3B991EE-B7EB-4AB8-B940-C20F0536013F}" destId="{6A1BC1E8-540D-4EEB-9664-3CC74E2C7FA5}" srcOrd="0" destOrd="0" parTransId="{93A7B5B9-BAD1-4A01-B7DA-34529D37A4DC}" sibTransId="{08E09739-F249-422B-9263-D587577D02B9}"/>
    <dgm:cxn modelId="{9E420502-2D32-40B2-A49D-174839F1C4EA}" srcId="{A3B991EE-B7EB-4AB8-B940-C20F0536013F}" destId="{627EDB37-27B7-425D-AF75-BF50F6C33051}" srcOrd="1" destOrd="0" parTransId="{A2DEDE5A-633E-4987-890A-A8751F9792AB}" sibTransId="{B6F0DACA-CF96-4A8D-B7AE-169BA2B3234D}"/>
    <dgm:cxn modelId="{286E8EE7-B0CC-4E91-B954-44790F2BFCCF}" type="presOf" srcId="{B9C458FE-517A-4222-AA52-1972A341BBCB}" destId="{D7294095-E3B7-462B-B877-C92086D6E150}" srcOrd="0" destOrd="0" presId="urn:microsoft.com/office/officeart/2005/8/layout/pyramid1"/>
    <dgm:cxn modelId="{38A4A6C1-687E-49D8-BDC8-A4CCE32C96E0}" type="presOf" srcId="{6A1BC1E8-540D-4EEB-9664-3CC74E2C7FA5}" destId="{0DBEA180-78F2-4071-A988-5D757D50B6C3}" srcOrd="0" destOrd="0" presId="urn:microsoft.com/office/officeart/2005/8/layout/pyramid1"/>
    <dgm:cxn modelId="{92795E56-B362-491F-B391-8579CAE7B38D}" type="presOf" srcId="{6A1BC1E8-540D-4EEB-9664-3CC74E2C7FA5}" destId="{E4DD02C9-CEE0-482E-AFAF-1BF063B3D2DD}" srcOrd="1" destOrd="0" presId="urn:microsoft.com/office/officeart/2005/8/layout/pyramid1"/>
    <dgm:cxn modelId="{3EDF5CD3-DD78-4315-883C-7C10EE3679BA}" type="presOf" srcId="{B9C458FE-517A-4222-AA52-1972A341BBCB}" destId="{AFA550C9-8826-475D-ABC0-97EF586A0A9A}" srcOrd="1" destOrd="0" presId="urn:microsoft.com/office/officeart/2005/8/layout/pyramid1"/>
    <dgm:cxn modelId="{D243E53B-5571-4F5B-80CE-C1EE2674CA42}" srcId="{A3B991EE-B7EB-4AB8-B940-C20F0536013F}" destId="{B9C458FE-517A-4222-AA52-1972A341BBCB}" srcOrd="2" destOrd="0" parTransId="{7977FCF4-D6D3-4196-B42F-E8ACEBF30A11}" sibTransId="{B6501056-A4E1-447D-B9F4-18DA1CCC9FD4}"/>
    <dgm:cxn modelId="{7BDE7CD5-C29A-4BA1-8AD4-F2441EC1E5D3}" type="presOf" srcId="{627EDB37-27B7-425D-AF75-BF50F6C33051}" destId="{B5436DB4-1F81-45C1-93F8-396BF0F73188}" srcOrd="0" destOrd="0" presId="urn:microsoft.com/office/officeart/2005/8/layout/pyramid1"/>
    <dgm:cxn modelId="{4832C445-CCF1-4BEA-81A1-74F28C30467D}" type="presParOf" srcId="{5B5A781A-7B2F-4AC1-A752-F0ED96ACCCDF}" destId="{6AC73273-AF21-4532-B681-5385A4925CA4}" srcOrd="0" destOrd="0" presId="urn:microsoft.com/office/officeart/2005/8/layout/pyramid1"/>
    <dgm:cxn modelId="{F0E5E29B-D2AE-4116-8D17-344CD1C233FB}" type="presParOf" srcId="{6AC73273-AF21-4532-B681-5385A4925CA4}" destId="{0DBEA180-78F2-4071-A988-5D757D50B6C3}" srcOrd="0" destOrd="0" presId="urn:microsoft.com/office/officeart/2005/8/layout/pyramid1"/>
    <dgm:cxn modelId="{153A2E11-6021-4C8F-859C-2E042921CB1E}" type="presParOf" srcId="{6AC73273-AF21-4532-B681-5385A4925CA4}" destId="{E4DD02C9-CEE0-482E-AFAF-1BF063B3D2DD}" srcOrd="1" destOrd="0" presId="urn:microsoft.com/office/officeart/2005/8/layout/pyramid1"/>
    <dgm:cxn modelId="{1F621737-7D5A-4A3C-95DC-F80057723619}" type="presParOf" srcId="{5B5A781A-7B2F-4AC1-A752-F0ED96ACCCDF}" destId="{DC40E5CD-CB0B-4C1C-9775-A1BB9073E04F}" srcOrd="1" destOrd="0" presId="urn:microsoft.com/office/officeart/2005/8/layout/pyramid1"/>
    <dgm:cxn modelId="{56AED1AB-1497-4EF5-AAEA-533512A9ED88}" type="presParOf" srcId="{DC40E5CD-CB0B-4C1C-9775-A1BB9073E04F}" destId="{B5436DB4-1F81-45C1-93F8-396BF0F73188}" srcOrd="0" destOrd="0" presId="urn:microsoft.com/office/officeart/2005/8/layout/pyramid1"/>
    <dgm:cxn modelId="{8D9263D1-26CB-4354-ACE2-D968E66781B3}" type="presParOf" srcId="{DC40E5CD-CB0B-4C1C-9775-A1BB9073E04F}" destId="{8F43E51A-D395-43DD-8356-20D9FB224A8E}" srcOrd="1" destOrd="0" presId="urn:microsoft.com/office/officeart/2005/8/layout/pyramid1"/>
    <dgm:cxn modelId="{84C0DA3A-1791-42D4-A151-1FF6554A2E11}" type="presParOf" srcId="{5B5A781A-7B2F-4AC1-A752-F0ED96ACCCDF}" destId="{004F8C7E-FE4D-418F-A759-12A2FBF0278F}" srcOrd="2" destOrd="0" presId="urn:microsoft.com/office/officeart/2005/8/layout/pyramid1"/>
    <dgm:cxn modelId="{A28040A7-AD64-4D76-B656-22199FB45C75}" type="presParOf" srcId="{004F8C7E-FE4D-418F-A759-12A2FBF0278F}" destId="{D7294095-E3B7-462B-B877-C92086D6E150}" srcOrd="0" destOrd="0" presId="urn:microsoft.com/office/officeart/2005/8/layout/pyramid1"/>
    <dgm:cxn modelId="{04E9DAAF-D7BF-44BA-9BE9-3B613CEE37E9}" type="presParOf" srcId="{004F8C7E-FE4D-418F-A759-12A2FBF0278F}" destId="{AFA550C9-8826-475D-ABC0-97EF586A0A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806625-3096-4602-9E85-25EA81054F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FE26F-AE80-4869-AF53-300B13555398}">
      <dgm:prSet phldrT="[Text]"/>
      <dgm:spPr/>
      <dgm:t>
        <a:bodyPr/>
        <a:lstStyle/>
        <a:p>
          <a:r>
            <a:rPr lang="en-US" dirty="0" smtClean="0"/>
            <a:t>Sign for appointment</a:t>
          </a:r>
          <a:endParaRPr lang="en-US" dirty="0"/>
        </a:p>
      </dgm:t>
    </dgm:pt>
    <dgm:pt modelId="{526D01E6-B7F1-4EDF-9668-0576E73B7977}" type="parTrans" cxnId="{6EE3CC84-39E3-4339-B73C-0053BE84812E}">
      <dgm:prSet/>
      <dgm:spPr/>
      <dgm:t>
        <a:bodyPr/>
        <a:lstStyle/>
        <a:p>
          <a:endParaRPr lang="en-US"/>
        </a:p>
      </dgm:t>
    </dgm:pt>
    <dgm:pt modelId="{E040DA77-0758-41A3-BBE7-8C4828AB0B0A}" type="sibTrans" cxnId="{6EE3CC84-39E3-4339-B73C-0053BE84812E}">
      <dgm:prSet/>
      <dgm:spPr/>
      <dgm:t>
        <a:bodyPr/>
        <a:lstStyle/>
        <a:p>
          <a:endParaRPr lang="en-US"/>
        </a:p>
      </dgm:t>
    </dgm:pt>
    <dgm:pt modelId="{FB3B6434-2AFF-4A07-B0D7-AA4463CB82B8}">
      <dgm:prSet phldrT="[Text]" custT="1"/>
      <dgm:spPr/>
      <dgm:t>
        <a:bodyPr/>
        <a:lstStyle/>
        <a:p>
          <a:r>
            <a:rPr lang="en-US" sz="1800" dirty="0" smtClean="0"/>
            <a:t>Come to the advising meeting</a:t>
          </a:r>
          <a:endParaRPr lang="en-US" sz="1800" dirty="0"/>
        </a:p>
      </dgm:t>
    </dgm:pt>
    <dgm:pt modelId="{48742C66-76F1-4716-AE48-047B9EF44353}" type="parTrans" cxnId="{CB4B6E73-D6B5-4FAE-B2F6-8B176F32463B}">
      <dgm:prSet/>
      <dgm:spPr/>
      <dgm:t>
        <a:bodyPr/>
        <a:lstStyle/>
        <a:p>
          <a:endParaRPr lang="en-US"/>
        </a:p>
      </dgm:t>
    </dgm:pt>
    <dgm:pt modelId="{75EACA8B-2BAC-4EB2-9A92-2EB8A8B8C70A}" type="sibTrans" cxnId="{CB4B6E73-D6B5-4FAE-B2F6-8B176F32463B}">
      <dgm:prSet/>
      <dgm:spPr/>
      <dgm:t>
        <a:bodyPr/>
        <a:lstStyle/>
        <a:p>
          <a:endParaRPr lang="en-US"/>
        </a:p>
      </dgm:t>
    </dgm:pt>
    <dgm:pt modelId="{8238FA26-FD17-4C5E-A955-12EB536B8051}">
      <dgm:prSet custT="1"/>
      <dgm:spPr/>
      <dgm:t>
        <a:bodyPr/>
        <a:lstStyle/>
        <a:p>
          <a:r>
            <a:rPr lang="en-US" sz="1800" dirty="0" smtClean="0"/>
            <a:t>Fill the forms: </a:t>
          </a:r>
        </a:p>
        <a:p>
          <a:r>
            <a:rPr lang="en-US" sz="1800" dirty="0" smtClean="0"/>
            <a:t>if you are freshman, please fill blank form</a:t>
          </a:r>
        </a:p>
        <a:p>
          <a:r>
            <a:rPr lang="en-US" sz="1800" dirty="0" smtClean="0"/>
            <a:t>Otherwise, update the form from last semester</a:t>
          </a:r>
          <a:endParaRPr lang="en-US" sz="1800" dirty="0"/>
        </a:p>
      </dgm:t>
    </dgm:pt>
    <dgm:pt modelId="{0AB6EC78-0797-4F99-8CAA-D0050CEDC354}" type="parTrans" cxnId="{FE027B5B-EEDB-462D-99B0-0AC6EDEF096C}">
      <dgm:prSet/>
      <dgm:spPr/>
      <dgm:t>
        <a:bodyPr/>
        <a:lstStyle/>
        <a:p>
          <a:endParaRPr lang="en-US"/>
        </a:p>
      </dgm:t>
    </dgm:pt>
    <dgm:pt modelId="{286A235C-5C90-4C76-81F2-5C77C42483A6}" type="sibTrans" cxnId="{FE027B5B-EEDB-462D-99B0-0AC6EDEF096C}">
      <dgm:prSet/>
      <dgm:spPr/>
      <dgm:t>
        <a:bodyPr/>
        <a:lstStyle/>
        <a:p>
          <a:endParaRPr lang="en-US"/>
        </a:p>
      </dgm:t>
    </dgm:pt>
    <dgm:pt modelId="{248F84D0-EE7A-4F66-A227-45A7BCCBB943}">
      <dgm:prSet custT="1"/>
      <dgm:spPr/>
      <dgm:t>
        <a:bodyPr/>
        <a:lstStyle/>
        <a:p>
          <a:r>
            <a:rPr lang="en-US" sz="1800" dirty="0" smtClean="0"/>
            <a:t>E-mail forms to lkreminska@ccny.cuny.edu</a:t>
          </a:r>
          <a:endParaRPr lang="en-US" sz="1800" dirty="0"/>
        </a:p>
      </dgm:t>
    </dgm:pt>
    <dgm:pt modelId="{FAA969C7-810F-49CF-B63E-648295213EE4}" type="parTrans" cxnId="{EAB426C7-FCE1-4D7D-BD55-B339A2D05627}">
      <dgm:prSet/>
      <dgm:spPr/>
      <dgm:t>
        <a:bodyPr/>
        <a:lstStyle/>
        <a:p>
          <a:endParaRPr lang="en-US"/>
        </a:p>
      </dgm:t>
    </dgm:pt>
    <dgm:pt modelId="{EACF4E5B-C0F2-45A1-91DE-CF955A484E79}" type="sibTrans" cxnId="{EAB426C7-FCE1-4D7D-BD55-B339A2D05627}">
      <dgm:prSet/>
      <dgm:spPr/>
      <dgm:t>
        <a:bodyPr/>
        <a:lstStyle/>
        <a:p>
          <a:endParaRPr lang="en-US"/>
        </a:p>
      </dgm:t>
    </dgm:pt>
    <dgm:pt modelId="{D58BE814-FC35-4B76-8419-EEC06C3264B0}">
      <dgm:prSet custT="1"/>
      <dgm:spPr/>
      <dgm:t>
        <a:bodyPr/>
        <a:lstStyle/>
        <a:p>
          <a:r>
            <a:rPr lang="en-US" sz="1800" dirty="0" smtClean="0"/>
            <a:t>I will send you revised advising form and remove the hold. </a:t>
          </a:r>
        </a:p>
        <a:p>
          <a:r>
            <a:rPr lang="en-US" sz="1800" dirty="0" smtClean="0"/>
            <a:t>You can start registering for classes at enrollment appointment. </a:t>
          </a:r>
        </a:p>
        <a:p>
          <a:r>
            <a:rPr lang="en-US" sz="1800" dirty="0" smtClean="0"/>
            <a:t>Please store the form for updates for next semester.</a:t>
          </a:r>
          <a:endParaRPr lang="en-US" sz="1800" dirty="0"/>
        </a:p>
      </dgm:t>
    </dgm:pt>
    <dgm:pt modelId="{75768AED-7ADF-4C45-B9F6-D8E0AB12E54C}" type="parTrans" cxnId="{EB52AB72-43E7-4665-953C-2CA3458E1308}">
      <dgm:prSet/>
      <dgm:spPr/>
      <dgm:t>
        <a:bodyPr/>
        <a:lstStyle/>
        <a:p>
          <a:endParaRPr lang="en-US"/>
        </a:p>
      </dgm:t>
    </dgm:pt>
    <dgm:pt modelId="{469894BB-3E16-4083-A581-2F5FDC1039B8}" type="sibTrans" cxnId="{EB52AB72-43E7-4665-953C-2CA3458E1308}">
      <dgm:prSet/>
      <dgm:spPr/>
      <dgm:t>
        <a:bodyPr/>
        <a:lstStyle/>
        <a:p>
          <a:endParaRPr lang="en-US"/>
        </a:p>
      </dgm:t>
    </dgm:pt>
    <dgm:pt modelId="{75F933C2-6470-4578-A3F0-51B682322448}" type="pres">
      <dgm:prSet presAssocID="{6D806625-3096-4602-9E85-25EA81054F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C4A70D-0D2C-46B5-AF9E-9CC52CEA9391}" type="pres">
      <dgm:prSet presAssocID="{2B6FE26F-AE80-4869-AF53-300B13555398}" presName="hierRoot1" presStyleCnt="0">
        <dgm:presLayoutVars>
          <dgm:hierBranch val="init"/>
        </dgm:presLayoutVars>
      </dgm:prSet>
      <dgm:spPr/>
    </dgm:pt>
    <dgm:pt modelId="{1CDFD7DF-3D0D-4854-A0CD-21303898C911}" type="pres">
      <dgm:prSet presAssocID="{2B6FE26F-AE80-4869-AF53-300B13555398}" presName="rootComposite1" presStyleCnt="0"/>
      <dgm:spPr/>
    </dgm:pt>
    <dgm:pt modelId="{A12F1F03-A191-43E1-8DCD-F2D210EAFBA8}" type="pres">
      <dgm:prSet presAssocID="{2B6FE26F-AE80-4869-AF53-300B13555398}" presName="rootText1" presStyleLbl="node0" presStyleIdx="0" presStyleCnt="1" custScaleX="123322" custLinFactX="-75070" custLinFactNeighborX="-100000" custLinFactNeighborY="-29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1C592-ACAF-4EC9-989F-166B68FCBB90}" type="pres">
      <dgm:prSet presAssocID="{2B6FE26F-AE80-4869-AF53-300B1355539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4FA4A69-EC54-481F-B907-7C8704B841C4}" type="pres">
      <dgm:prSet presAssocID="{2B6FE26F-AE80-4869-AF53-300B13555398}" presName="hierChild2" presStyleCnt="0"/>
      <dgm:spPr/>
    </dgm:pt>
    <dgm:pt modelId="{53C92D27-B647-4191-8F73-8611A241322B}" type="pres">
      <dgm:prSet presAssocID="{48742C66-76F1-4716-AE48-047B9EF44353}" presName="Name37" presStyleLbl="parChTrans1D2" presStyleIdx="0" presStyleCnt="1"/>
      <dgm:spPr/>
      <dgm:t>
        <a:bodyPr/>
        <a:lstStyle/>
        <a:p>
          <a:endParaRPr lang="en-US"/>
        </a:p>
      </dgm:t>
    </dgm:pt>
    <dgm:pt modelId="{C76067BA-2865-4B2A-9564-7D4059F0EECD}" type="pres">
      <dgm:prSet presAssocID="{FB3B6434-2AFF-4A07-B0D7-AA4463CB82B8}" presName="hierRoot2" presStyleCnt="0">
        <dgm:presLayoutVars>
          <dgm:hierBranch val="init"/>
        </dgm:presLayoutVars>
      </dgm:prSet>
      <dgm:spPr/>
    </dgm:pt>
    <dgm:pt modelId="{437FAEE1-FD72-45B4-895E-45DA84E107FB}" type="pres">
      <dgm:prSet presAssocID="{FB3B6434-2AFF-4A07-B0D7-AA4463CB82B8}" presName="rootComposite" presStyleCnt="0"/>
      <dgm:spPr/>
    </dgm:pt>
    <dgm:pt modelId="{2A92ECB4-AAAE-482C-8C92-E19100C5B5A2}" type="pres">
      <dgm:prSet presAssocID="{FB3B6434-2AFF-4A07-B0D7-AA4463CB82B8}" presName="rootText" presStyleLbl="node2" presStyleIdx="0" presStyleCnt="1" custScaleX="143831" custLinFactNeighborX="-22041" custLinFactNeighborY="-46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7426E3-46C0-4C9C-A7AC-F1AE7459D2FB}" type="pres">
      <dgm:prSet presAssocID="{FB3B6434-2AFF-4A07-B0D7-AA4463CB82B8}" presName="rootConnector" presStyleLbl="node2" presStyleIdx="0" presStyleCnt="1"/>
      <dgm:spPr/>
      <dgm:t>
        <a:bodyPr/>
        <a:lstStyle/>
        <a:p>
          <a:endParaRPr lang="en-US"/>
        </a:p>
      </dgm:t>
    </dgm:pt>
    <dgm:pt modelId="{0441007F-B69B-4A64-86CA-CD06B3E3E494}" type="pres">
      <dgm:prSet presAssocID="{FB3B6434-2AFF-4A07-B0D7-AA4463CB82B8}" presName="hierChild4" presStyleCnt="0"/>
      <dgm:spPr/>
    </dgm:pt>
    <dgm:pt modelId="{755C097A-E77F-45DE-9716-F6341D2205D4}" type="pres">
      <dgm:prSet presAssocID="{0AB6EC78-0797-4F99-8CAA-D0050CEDC3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81784465-4B6A-40B7-A034-5D64477A043A}" type="pres">
      <dgm:prSet presAssocID="{8238FA26-FD17-4C5E-A955-12EB536B8051}" presName="hierRoot2" presStyleCnt="0">
        <dgm:presLayoutVars>
          <dgm:hierBranch val="init"/>
        </dgm:presLayoutVars>
      </dgm:prSet>
      <dgm:spPr/>
    </dgm:pt>
    <dgm:pt modelId="{71F3B2CE-887E-466D-A6B6-C8DD8991B745}" type="pres">
      <dgm:prSet presAssocID="{8238FA26-FD17-4C5E-A955-12EB536B8051}" presName="rootComposite" presStyleCnt="0"/>
      <dgm:spPr/>
    </dgm:pt>
    <dgm:pt modelId="{6B8B3F13-7559-4095-ABCD-7F876B3DE4EE}" type="pres">
      <dgm:prSet presAssocID="{8238FA26-FD17-4C5E-A955-12EB536B8051}" presName="rootText" presStyleLbl="node3" presStyleIdx="0" presStyleCnt="1" custScaleX="381662" custScaleY="166801" custLinFactX="100000" custLinFactNeighborX="160149" custLinFactNeighborY="-77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2144EE-74BB-42E6-B384-887DD3E3F8DD}" type="pres">
      <dgm:prSet presAssocID="{8238FA26-FD17-4C5E-A955-12EB536B8051}" presName="rootConnector" presStyleLbl="node3" presStyleIdx="0" presStyleCnt="1"/>
      <dgm:spPr/>
      <dgm:t>
        <a:bodyPr/>
        <a:lstStyle/>
        <a:p>
          <a:endParaRPr lang="en-US"/>
        </a:p>
      </dgm:t>
    </dgm:pt>
    <dgm:pt modelId="{EF7E7FAF-96CA-40BC-87E3-EF8E73D2D162}" type="pres">
      <dgm:prSet presAssocID="{8238FA26-FD17-4C5E-A955-12EB536B8051}" presName="hierChild4" presStyleCnt="0"/>
      <dgm:spPr/>
    </dgm:pt>
    <dgm:pt modelId="{E6C6D0E9-E97B-457E-B6C2-4A8CAF2EDF40}" type="pres">
      <dgm:prSet presAssocID="{FAA969C7-810F-49CF-B63E-648295213EE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7CA82EA6-56F5-4F7A-932F-0B67375FE80F}" type="pres">
      <dgm:prSet presAssocID="{248F84D0-EE7A-4F66-A227-45A7BCCBB943}" presName="hierRoot2" presStyleCnt="0">
        <dgm:presLayoutVars>
          <dgm:hierBranch val="init"/>
        </dgm:presLayoutVars>
      </dgm:prSet>
      <dgm:spPr/>
    </dgm:pt>
    <dgm:pt modelId="{4CDCA3F0-FE3F-4F40-815D-626AED4D0B60}" type="pres">
      <dgm:prSet presAssocID="{248F84D0-EE7A-4F66-A227-45A7BCCBB943}" presName="rootComposite" presStyleCnt="0"/>
      <dgm:spPr/>
    </dgm:pt>
    <dgm:pt modelId="{02AEA13B-2C35-4201-BA4C-CE01D0402987}" type="pres">
      <dgm:prSet presAssocID="{248F84D0-EE7A-4F66-A227-45A7BCCBB943}" presName="rootText" presStyleLbl="node4" presStyleIdx="0" presStyleCnt="2" custScaleX="235246" custLinFactX="-17424" custLinFactNeighborX="-100000" custLinFactNeighborY="-968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097AC5-01B1-4BC1-ADCB-B643AF800276}" type="pres">
      <dgm:prSet presAssocID="{248F84D0-EE7A-4F66-A227-45A7BCCBB943}" presName="rootConnector" presStyleLbl="node4" presStyleIdx="0" presStyleCnt="2"/>
      <dgm:spPr/>
      <dgm:t>
        <a:bodyPr/>
        <a:lstStyle/>
        <a:p>
          <a:endParaRPr lang="en-US"/>
        </a:p>
      </dgm:t>
    </dgm:pt>
    <dgm:pt modelId="{7B0F7F42-8460-42D5-94B4-E1599ADC50B7}" type="pres">
      <dgm:prSet presAssocID="{248F84D0-EE7A-4F66-A227-45A7BCCBB943}" presName="hierChild4" presStyleCnt="0"/>
      <dgm:spPr/>
    </dgm:pt>
    <dgm:pt modelId="{BF79342E-EAA3-45C0-BE33-CFC7BEC3F44B}" type="pres">
      <dgm:prSet presAssocID="{75768AED-7ADF-4C45-B9F6-D8E0AB12E54C}" presName="Name37" presStyleLbl="parChTrans1D4" presStyleIdx="1" presStyleCnt="2"/>
      <dgm:spPr/>
      <dgm:t>
        <a:bodyPr/>
        <a:lstStyle/>
        <a:p>
          <a:endParaRPr lang="en-US"/>
        </a:p>
      </dgm:t>
    </dgm:pt>
    <dgm:pt modelId="{9A9D2272-AA00-44B4-8F37-31B0BDB3FAC4}" type="pres">
      <dgm:prSet presAssocID="{D58BE814-FC35-4B76-8419-EEC06C3264B0}" presName="hierRoot2" presStyleCnt="0">
        <dgm:presLayoutVars>
          <dgm:hierBranch val="init"/>
        </dgm:presLayoutVars>
      </dgm:prSet>
      <dgm:spPr/>
    </dgm:pt>
    <dgm:pt modelId="{A0573F71-52D1-4ED2-B589-EA2B69675D61}" type="pres">
      <dgm:prSet presAssocID="{D58BE814-FC35-4B76-8419-EEC06C3264B0}" presName="rootComposite" presStyleCnt="0"/>
      <dgm:spPr/>
    </dgm:pt>
    <dgm:pt modelId="{A71D41D1-996F-46D3-BB99-1C34FF0AED41}" type="pres">
      <dgm:prSet presAssocID="{D58BE814-FC35-4B76-8419-EEC06C3264B0}" presName="rootText" presStyleLbl="node4" presStyleIdx="1" presStyleCnt="2" custScaleX="590124" custScaleY="256505" custLinFactNeighborX="22741" custLinFactNeighborY="-96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453DC3-1D38-4F62-BBB3-D67023CF589A}" type="pres">
      <dgm:prSet presAssocID="{D58BE814-FC35-4B76-8419-EEC06C3264B0}" presName="rootConnector" presStyleLbl="node4" presStyleIdx="1" presStyleCnt="2"/>
      <dgm:spPr/>
      <dgm:t>
        <a:bodyPr/>
        <a:lstStyle/>
        <a:p>
          <a:endParaRPr lang="en-US"/>
        </a:p>
      </dgm:t>
    </dgm:pt>
    <dgm:pt modelId="{91E76FA8-D76B-49CC-BCCB-EB0D97AF8F25}" type="pres">
      <dgm:prSet presAssocID="{D58BE814-FC35-4B76-8419-EEC06C3264B0}" presName="hierChild4" presStyleCnt="0"/>
      <dgm:spPr/>
    </dgm:pt>
    <dgm:pt modelId="{A7FF37C5-0171-4B20-8F2F-DEAEE930B87F}" type="pres">
      <dgm:prSet presAssocID="{D58BE814-FC35-4B76-8419-EEC06C3264B0}" presName="hierChild5" presStyleCnt="0"/>
      <dgm:spPr/>
    </dgm:pt>
    <dgm:pt modelId="{3B76FEDD-3981-4322-B87B-D3B6D9906773}" type="pres">
      <dgm:prSet presAssocID="{248F84D0-EE7A-4F66-A227-45A7BCCBB943}" presName="hierChild5" presStyleCnt="0"/>
      <dgm:spPr/>
    </dgm:pt>
    <dgm:pt modelId="{1463B3CA-B248-40CA-9931-587CA9D1F00A}" type="pres">
      <dgm:prSet presAssocID="{8238FA26-FD17-4C5E-A955-12EB536B8051}" presName="hierChild5" presStyleCnt="0"/>
      <dgm:spPr/>
    </dgm:pt>
    <dgm:pt modelId="{CBFF8832-0905-49EE-BC4B-8013CDC5CAB9}" type="pres">
      <dgm:prSet presAssocID="{FB3B6434-2AFF-4A07-B0D7-AA4463CB82B8}" presName="hierChild5" presStyleCnt="0"/>
      <dgm:spPr/>
    </dgm:pt>
    <dgm:pt modelId="{91BE3D98-A32F-4696-A2F0-8BEBB44813F8}" type="pres">
      <dgm:prSet presAssocID="{2B6FE26F-AE80-4869-AF53-300B13555398}" presName="hierChild3" presStyleCnt="0"/>
      <dgm:spPr/>
    </dgm:pt>
  </dgm:ptLst>
  <dgm:cxnLst>
    <dgm:cxn modelId="{E5872848-9710-4366-BFA9-A83B1C134848}" type="presOf" srcId="{FAA969C7-810F-49CF-B63E-648295213EE4}" destId="{E6C6D0E9-E97B-457E-B6C2-4A8CAF2EDF40}" srcOrd="0" destOrd="0" presId="urn:microsoft.com/office/officeart/2005/8/layout/orgChart1"/>
    <dgm:cxn modelId="{EF9423AA-40B0-45AE-A62F-93ECF854F8A4}" type="presOf" srcId="{2B6FE26F-AE80-4869-AF53-300B13555398}" destId="{A12F1F03-A191-43E1-8DCD-F2D210EAFBA8}" srcOrd="0" destOrd="0" presId="urn:microsoft.com/office/officeart/2005/8/layout/orgChart1"/>
    <dgm:cxn modelId="{A121D2DF-3640-47FE-A57F-8C0B94962E9D}" type="presOf" srcId="{D58BE814-FC35-4B76-8419-EEC06C3264B0}" destId="{A71D41D1-996F-46D3-BB99-1C34FF0AED41}" srcOrd="0" destOrd="0" presId="urn:microsoft.com/office/officeart/2005/8/layout/orgChart1"/>
    <dgm:cxn modelId="{791C8222-2F37-447E-A92B-395D6199965F}" type="presOf" srcId="{248F84D0-EE7A-4F66-A227-45A7BCCBB943}" destId="{02AEA13B-2C35-4201-BA4C-CE01D0402987}" srcOrd="0" destOrd="0" presId="urn:microsoft.com/office/officeart/2005/8/layout/orgChart1"/>
    <dgm:cxn modelId="{CB4B6E73-D6B5-4FAE-B2F6-8B176F32463B}" srcId="{2B6FE26F-AE80-4869-AF53-300B13555398}" destId="{FB3B6434-2AFF-4A07-B0D7-AA4463CB82B8}" srcOrd="0" destOrd="0" parTransId="{48742C66-76F1-4716-AE48-047B9EF44353}" sibTransId="{75EACA8B-2BAC-4EB2-9A92-2EB8A8B8C70A}"/>
    <dgm:cxn modelId="{BC52FF80-3E8B-409F-9EC9-62F3520B5C0C}" type="presOf" srcId="{0AB6EC78-0797-4F99-8CAA-D0050CEDC354}" destId="{755C097A-E77F-45DE-9716-F6341D2205D4}" srcOrd="0" destOrd="0" presId="urn:microsoft.com/office/officeart/2005/8/layout/orgChart1"/>
    <dgm:cxn modelId="{43C5FEF5-F1F6-43FE-9102-F982E5C21F7B}" type="presOf" srcId="{6D806625-3096-4602-9E85-25EA81054FA8}" destId="{75F933C2-6470-4578-A3F0-51B682322448}" srcOrd="0" destOrd="0" presId="urn:microsoft.com/office/officeart/2005/8/layout/orgChart1"/>
    <dgm:cxn modelId="{FE027B5B-EEDB-462D-99B0-0AC6EDEF096C}" srcId="{FB3B6434-2AFF-4A07-B0D7-AA4463CB82B8}" destId="{8238FA26-FD17-4C5E-A955-12EB536B8051}" srcOrd="0" destOrd="0" parTransId="{0AB6EC78-0797-4F99-8CAA-D0050CEDC354}" sibTransId="{286A235C-5C90-4C76-81F2-5C77C42483A6}"/>
    <dgm:cxn modelId="{11EC648F-9BE6-4EBA-83F1-5EBCF6D5BFFD}" type="presOf" srcId="{75768AED-7ADF-4C45-B9F6-D8E0AB12E54C}" destId="{BF79342E-EAA3-45C0-BE33-CFC7BEC3F44B}" srcOrd="0" destOrd="0" presId="urn:microsoft.com/office/officeart/2005/8/layout/orgChart1"/>
    <dgm:cxn modelId="{83604763-4604-47F1-BD49-2B4A481D2C9B}" type="presOf" srcId="{8238FA26-FD17-4C5E-A955-12EB536B8051}" destId="{752144EE-74BB-42E6-B384-887DD3E3F8DD}" srcOrd="1" destOrd="0" presId="urn:microsoft.com/office/officeart/2005/8/layout/orgChart1"/>
    <dgm:cxn modelId="{DC1FCE79-92C9-4C9A-BAA9-CE6379C5E1D5}" type="presOf" srcId="{FB3B6434-2AFF-4A07-B0D7-AA4463CB82B8}" destId="{717426E3-46C0-4C9C-A7AC-F1AE7459D2FB}" srcOrd="1" destOrd="0" presId="urn:microsoft.com/office/officeart/2005/8/layout/orgChart1"/>
    <dgm:cxn modelId="{EAB426C7-FCE1-4D7D-BD55-B339A2D05627}" srcId="{8238FA26-FD17-4C5E-A955-12EB536B8051}" destId="{248F84D0-EE7A-4F66-A227-45A7BCCBB943}" srcOrd="0" destOrd="0" parTransId="{FAA969C7-810F-49CF-B63E-648295213EE4}" sibTransId="{EACF4E5B-C0F2-45A1-91DE-CF955A484E79}"/>
    <dgm:cxn modelId="{EB52AB72-43E7-4665-953C-2CA3458E1308}" srcId="{248F84D0-EE7A-4F66-A227-45A7BCCBB943}" destId="{D58BE814-FC35-4B76-8419-EEC06C3264B0}" srcOrd="0" destOrd="0" parTransId="{75768AED-7ADF-4C45-B9F6-D8E0AB12E54C}" sibTransId="{469894BB-3E16-4083-A581-2F5FDC1039B8}"/>
    <dgm:cxn modelId="{734BEDD4-27CA-4EA0-A6B2-3873BDD63CB1}" type="presOf" srcId="{8238FA26-FD17-4C5E-A955-12EB536B8051}" destId="{6B8B3F13-7559-4095-ABCD-7F876B3DE4EE}" srcOrd="0" destOrd="0" presId="urn:microsoft.com/office/officeart/2005/8/layout/orgChart1"/>
    <dgm:cxn modelId="{6EE3CC84-39E3-4339-B73C-0053BE84812E}" srcId="{6D806625-3096-4602-9E85-25EA81054FA8}" destId="{2B6FE26F-AE80-4869-AF53-300B13555398}" srcOrd="0" destOrd="0" parTransId="{526D01E6-B7F1-4EDF-9668-0576E73B7977}" sibTransId="{E040DA77-0758-41A3-BBE7-8C4828AB0B0A}"/>
    <dgm:cxn modelId="{A87B5F89-8CA3-4093-9F13-E921B1ABA865}" type="presOf" srcId="{FB3B6434-2AFF-4A07-B0D7-AA4463CB82B8}" destId="{2A92ECB4-AAAE-482C-8C92-E19100C5B5A2}" srcOrd="0" destOrd="0" presId="urn:microsoft.com/office/officeart/2005/8/layout/orgChart1"/>
    <dgm:cxn modelId="{6EA7ECDB-E915-4065-9D43-B3BD2A4834EB}" type="presOf" srcId="{248F84D0-EE7A-4F66-A227-45A7BCCBB943}" destId="{BF097AC5-01B1-4BC1-ADCB-B643AF800276}" srcOrd="1" destOrd="0" presId="urn:microsoft.com/office/officeart/2005/8/layout/orgChart1"/>
    <dgm:cxn modelId="{D9D50C63-D7BA-4D04-8C97-75537775EF75}" type="presOf" srcId="{48742C66-76F1-4716-AE48-047B9EF44353}" destId="{53C92D27-B647-4191-8F73-8611A241322B}" srcOrd="0" destOrd="0" presId="urn:microsoft.com/office/officeart/2005/8/layout/orgChart1"/>
    <dgm:cxn modelId="{E1500A33-20A6-44D0-8D54-9F9FDB7D99EF}" type="presOf" srcId="{2B6FE26F-AE80-4869-AF53-300B13555398}" destId="{7401C592-ACAF-4EC9-989F-166B68FCBB90}" srcOrd="1" destOrd="0" presId="urn:microsoft.com/office/officeart/2005/8/layout/orgChart1"/>
    <dgm:cxn modelId="{86592FA1-CDD3-40D9-BBCB-A208F3CC7617}" type="presOf" srcId="{D58BE814-FC35-4B76-8419-EEC06C3264B0}" destId="{FD453DC3-1D38-4F62-BBB3-D67023CF589A}" srcOrd="1" destOrd="0" presId="urn:microsoft.com/office/officeart/2005/8/layout/orgChart1"/>
    <dgm:cxn modelId="{045BD6D3-93C6-490D-90A1-8DE955F8BC8D}" type="presParOf" srcId="{75F933C2-6470-4578-A3F0-51B682322448}" destId="{B1C4A70D-0D2C-46B5-AF9E-9CC52CEA9391}" srcOrd="0" destOrd="0" presId="urn:microsoft.com/office/officeart/2005/8/layout/orgChart1"/>
    <dgm:cxn modelId="{6D7447FF-6292-4F49-9A24-ABB5B385527F}" type="presParOf" srcId="{B1C4A70D-0D2C-46B5-AF9E-9CC52CEA9391}" destId="{1CDFD7DF-3D0D-4854-A0CD-21303898C911}" srcOrd="0" destOrd="0" presId="urn:microsoft.com/office/officeart/2005/8/layout/orgChart1"/>
    <dgm:cxn modelId="{E1AA7600-2499-475F-875D-ACCD35613841}" type="presParOf" srcId="{1CDFD7DF-3D0D-4854-A0CD-21303898C911}" destId="{A12F1F03-A191-43E1-8DCD-F2D210EAFBA8}" srcOrd="0" destOrd="0" presId="urn:microsoft.com/office/officeart/2005/8/layout/orgChart1"/>
    <dgm:cxn modelId="{8BDB1D50-BF73-4700-AE73-86467E8E5E76}" type="presParOf" srcId="{1CDFD7DF-3D0D-4854-A0CD-21303898C911}" destId="{7401C592-ACAF-4EC9-989F-166B68FCBB90}" srcOrd="1" destOrd="0" presId="urn:microsoft.com/office/officeart/2005/8/layout/orgChart1"/>
    <dgm:cxn modelId="{23B1B8AF-0B96-4652-A73E-9AB473C295EA}" type="presParOf" srcId="{B1C4A70D-0D2C-46B5-AF9E-9CC52CEA9391}" destId="{14FA4A69-EC54-481F-B907-7C8704B841C4}" srcOrd="1" destOrd="0" presId="urn:microsoft.com/office/officeart/2005/8/layout/orgChart1"/>
    <dgm:cxn modelId="{18859A5A-C54B-4C5C-9BE6-26887CFE587D}" type="presParOf" srcId="{14FA4A69-EC54-481F-B907-7C8704B841C4}" destId="{53C92D27-B647-4191-8F73-8611A241322B}" srcOrd="0" destOrd="0" presId="urn:microsoft.com/office/officeart/2005/8/layout/orgChart1"/>
    <dgm:cxn modelId="{CE3EFEE6-A46E-4DDF-BB75-00CC34B63844}" type="presParOf" srcId="{14FA4A69-EC54-481F-B907-7C8704B841C4}" destId="{C76067BA-2865-4B2A-9564-7D4059F0EECD}" srcOrd="1" destOrd="0" presId="urn:microsoft.com/office/officeart/2005/8/layout/orgChart1"/>
    <dgm:cxn modelId="{7EF82E56-65E1-4DD8-870D-1BE3E26A3AF9}" type="presParOf" srcId="{C76067BA-2865-4B2A-9564-7D4059F0EECD}" destId="{437FAEE1-FD72-45B4-895E-45DA84E107FB}" srcOrd="0" destOrd="0" presId="urn:microsoft.com/office/officeart/2005/8/layout/orgChart1"/>
    <dgm:cxn modelId="{7B379AC9-1C69-4F0F-9C2F-ECB49A4911BD}" type="presParOf" srcId="{437FAEE1-FD72-45B4-895E-45DA84E107FB}" destId="{2A92ECB4-AAAE-482C-8C92-E19100C5B5A2}" srcOrd="0" destOrd="0" presId="urn:microsoft.com/office/officeart/2005/8/layout/orgChart1"/>
    <dgm:cxn modelId="{FB348A24-940F-4097-81F5-D0F69A5752F1}" type="presParOf" srcId="{437FAEE1-FD72-45B4-895E-45DA84E107FB}" destId="{717426E3-46C0-4C9C-A7AC-F1AE7459D2FB}" srcOrd="1" destOrd="0" presId="urn:microsoft.com/office/officeart/2005/8/layout/orgChart1"/>
    <dgm:cxn modelId="{B32751D1-C427-4C11-81C9-56B443D00134}" type="presParOf" srcId="{C76067BA-2865-4B2A-9564-7D4059F0EECD}" destId="{0441007F-B69B-4A64-86CA-CD06B3E3E494}" srcOrd="1" destOrd="0" presId="urn:microsoft.com/office/officeart/2005/8/layout/orgChart1"/>
    <dgm:cxn modelId="{565884B8-252B-4130-AA73-92EB7B84AA34}" type="presParOf" srcId="{0441007F-B69B-4A64-86CA-CD06B3E3E494}" destId="{755C097A-E77F-45DE-9716-F6341D2205D4}" srcOrd="0" destOrd="0" presId="urn:microsoft.com/office/officeart/2005/8/layout/orgChart1"/>
    <dgm:cxn modelId="{57E6D512-F8B7-4BC1-8939-FA993A03B21F}" type="presParOf" srcId="{0441007F-B69B-4A64-86CA-CD06B3E3E494}" destId="{81784465-4B6A-40B7-A034-5D64477A043A}" srcOrd="1" destOrd="0" presId="urn:microsoft.com/office/officeart/2005/8/layout/orgChart1"/>
    <dgm:cxn modelId="{3574A2A9-2B4A-41B3-92AA-C7B98B048CDA}" type="presParOf" srcId="{81784465-4B6A-40B7-A034-5D64477A043A}" destId="{71F3B2CE-887E-466D-A6B6-C8DD8991B745}" srcOrd="0" destOrd="0" presId="urn:microsoft.com/office/officeart/2005/8/layout/orgChart1"/>
    <dgm:cxn modelId="{EB20DE7B-712A-4FE9-9FE8-7E28AE5BD378}" type="presParOf" srcId="{71F3B2CE-887E-466D-A6B6-C8DD8991B745}" destId="{6B8B3F13-7559-4095-ABCD-7F876B3DE4EE}" srcOrd="0" destOrd="0" presId="urn:microsoft.com/office/officeart/2005/8/layout/orgChart1"/>
    <dgm:cxn modelId="{2C81FA7C-4F5C-4124-91B3-3002451528DE}" type="presParOf" srcId="{71F3B2CE-887E-466D-A6B6-C8DD8991B745}" destId="{752144EE-74BB-42E6-B384-887DD3E3F8DD}" srcOrd="1" destOrd="0" presId="urn:microsoft.com/office/officeart/2005/8/layout/orgChart1"/>
    <dgm:cxn modelId="{A125628C-D66B-47F9-B245-00DDEE526262}" type="presParOf" srcId="{81784465-4B6A-40B7-A034-5D64477A043A}" destId="{EF7E7FAF-96CA-40BC-87E3-EF8E73D2D162}" srcOrd="1" destOrd="0" presId="urn:microsoft.com/office/officeart/2005/8/layout/orgChart1"/>
    <dgm:cxn modelId="{660E5C6F-2671-4D85-B18F-52251362DA0D}" type="presParOf" srcId="{EF7E7FAF-96CA-40BC-87E3-EF8E73D2D162}" destId="{E6C6D0E9-E97B-457E-B6C2-4A8CAF2EDF40}" srcOrd="0" destOrd="0" presId="urn:microsoft.com/office/officeart/2005/8/layout/orgChart1"/>
    <dgm:cxn modelId="{C097CCD9-EBD4-4E8B-931C-B6D9DC64EED5}" type="presParOf" srcId="{EF7E7FAF-96CA-40BC-87E3-EF8E73D2D162}" destId="{7CA82EA6-56F5-4F7A-932F-0B67375FE80F}" srcOrd="1" destOrd="0" presId="urn:microsoft.com/office/officeart/2005/8/layout/orgChart1"/>
    <dgm:cxn modelId="{14701318-D1B6-413B-9762-B678BD21AF9D}" type="presParOf" srcId="{7CA82EA6-56F5-4F7A-932F-0B67375FE80F}" destId="{4CDCA3F0-FE3F-4F40-815D-626AED4D0B60}" srcOrd="0" destOrd="0" presId="urn:microsoft.com/office/officeart/2005/8/layout/orgChart1"/>
    <dgm:cxn modelId="{C16AAE70-E01F-4E29-B145-2E4807B7480B}" type="presParOf" srcId="{4CDCA3F0-FE3F-4F40-815D-626AED4D0B60}" destId="{02AEA13B-2C35-4201-BA4C-CE01D0402987}" srcOrd="0" destOrd="0" presId="urn:microsoft.com/office/officeart/2005/8/layout/orgChart1"/>
    <dgm:cxn modelId="{979DD281-6281-4CC5-9413-387006140DE0}" type="presParOf" srcId="{4CDCA3F0-FE3F-4F40-815D-626AED4D0B60}" destId="{BF097AC5-01B1-4BC1-ADCB-B643AF800276}" srcOrd="1" destOrd="0" presId="urn:microsoft.com/office/officeart/2005/8/layout/orgChart1"/>
    <dgm:cxn modelId="{9C290CA5-DEBB-45F5-B1E0-E86F9053C6CB}" type="presParOf" srcId="{7CA82EA6-56F5-4F7A-932F-0B67375FE80F}" destId="{7B0F7F42-8460-42D5-94B4-E1599ADC50B7}" srcOrd="1" destOrd="0" presId="urn:microsoft.com/office/officeart/2005/8/layout/orgChart1"/>
    <dgm:cxn modelId="{3AA2C7FF-4E2E-40D3-AAAB-297B4FCF1A73}" type="presParOf" srcId="{7B0F7F42-8460-42D5-94B4-E1599ADC50B7}" destId="{BF79342E-EAA3-45C0-BE33-CFC7BEC3F44B}" srcOrd="0" destOrd="0" presId="urn:microsoft.com/office/officeart/2005/8/layout/orgChart1"/>
    <dgm:cxn modelId="{7A1165A2-23D2-4B37-8282-731B386C5C60}" type="presParOf" srcId="{7B0F7F42-8460-42D5-94B4-E1599ADC50B7}" destId="{9A9D2272-AA00-44B4-8F37-31B0BDB3FAC4}" srcOrd="1" destOrd="0" presId="urn:microsoft.com/office/officeart/2005/8/layout/orgChart1"/>
    <dgm:cxn modelId="{72A347DF-CB98-4017-8E57-C7C211AAA508}" type="presParOf" srcId="{9A9D2272-AA00-44B4-8F37-31B0BDB3FAC4}" destId="{A0573F71-52D1-4ED2-B589-EA2B69675D61}" srcOrd="0" destOrd="0" presId="urn:microsoft.com/office/officeart/2005/8/layout/orgChart1"/>
    <dgm:cxn modelId="{5C0D7D3A-3949-464E-8083-74CE90216948}" type="presParOf" srcId="{A0573F71-52D1-4ED2-B589-EA2B69675D61}" destId="{A71D41D1-996F-46D3-BB99-1C34FF0AED41}" srcOrd="0" destOrd="0" presId="urn:microsoft.com/office/officeart/2005/8/layout/orgChart1"/>
    <dgm:cxn modelId="{D2583907-0AD6-4644-85E7-4BED204464A4}" type="presParOf" srcId="{A0573F71-52D1-4ED2-B589-EA2B69675D61}" destId="{FD453DC3-1D38-4F62-BBB3-D67023CF589A}" srcOrd="1" destOrd="0" presId="urn:microsoft.com/office/officeart/2005/8/layout/orgChart1"/>
    <dgm:cxn modelId="{4C37A569-12EF-4525-BB02-A0CC851F9DD8}" type="presParOf" srcId="{9A9D2272-AA00-44B4-8F37-31B0BDB3FAC4}" destId="{91E76FA8-D76B-49CC-BCCB-EB0D97AF8F25}" srcOrd="1" destOrd="0" presId="urn:microsoft.com/office/officeart/2005/8/layout/orgChart1"/>
    <dgm:cxn modelId="{705E1E7D-817B-4A6E-8BF5-0CEC6FABB59F}" type="presParOf" srcId="{9A9D2272-AA00-44B4-8F37-31B0BDB3FAC4}" destId="{A7FF37C5-0171-4B20-8F2F-DEAEE930B87F}" srcOrd="2" destOrd="0" presId="urn:microsoft.com/office/officeart/2005/8/layout/orgChart1"/>
    <dgm:cxn modelId="{3660A2CD-ADC6-4E58-A60F-3832ED880BA8}" type="presParOf" srcId="{7CA82EA6-56F5-4F7A-932F-0B67375FE80F}" destId="{3B76FEDD-3981-4322-B87B-D3B6D9906773}" srcOrd="2" destOrd="0" presId="urn:microsoft.com/office/officeart/2005/8/layout/orgChart1"/>
    <dgm:cxn modelId="{D2D2E4C5-96A3-49B2-B3C4-16F0F70AD5AE}" type="presParOf" srcId="{81784465-4B6A-40B7-A034-5D64477A043A}" destId="{1463B3CA-B248-40CA-9931-587CA9D1F00A}" srcOrd="2" destOrd="0" presId="urn:microsoft.com/office/officeart/2005/8/layout/orgChart1"/>
    <dgm:cxn modelId="{209C2536-200B-4347-A4B4-9ACB8196459B}" type="presParOf" srcId="{C76067BA-2865-4B2A-9564-7D4059F0EECD}" destId="{CBFF8832-0905-49EE-BC4B-8013CDC5CAB9}" srcOrd="2" destOrd="0" presId="urn:microsoft.com/office/officeart/2005/8/layout/orgChart1"/>
    <dgm:cxn modelId="{FB9675EF-B773-4153-9066-CB2B570A9FAA}" type="presParOf" srcId="{B1C4A70D-0D2C-46B5-AF9E-9CC52CEA9391}" destId="{91BE3D98-A32F-4696-A2F0-8BEBB44813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696DFB-7282-487A-8B77-2F4D720C0C4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E5BFA-CA89-4F5A-B68D-7F83CEE493B7}">
      <dgm:prSet phldrT="[Text]"/>
      <dgm:spPr/>
      <dgm:t>
        <a:bodyPr/>
        <a:lstStyle/>
        <a:p>
          <a:r>
            <a:rPr lang="en-US" dirty="0" smtClean="0"/>
            <a:t>Student clubs!</a:t>
          </a:r>
          <a:endParaRPr lang="en-US" dirty="0"/>
        </a:p>
      </dgm:t>
    </dgm:pt>
    <dgm:pt modelId="{50B5B4C6-8CF4-4E61-B48D-6BF938F99BDB}" type="parTrans" cxnId="{C2011EA5-CD2F-45BA-83F0-FF1F502B1CAC}">
      <dgm:prSet/>
      <dgm:spPr/>
      <dgm:t>
        <a:bodyPr/>
        <a:lstStyle/>
        <a:p>
          <a:endParaRPr lang="en-US"/>
        </a:p>
      </dgm:t>
    </dgm:pt>
    <dgm:pt modelId="{0BCC4552-2543-4055-BB64-0B2DA1C4AB02}" type="sibTrans" cxnId="{C2011EA5-CD2F-45BA-83F0-FF1F502B1CAC}">
      <dgm:prSet/>
      <dgm:spPr/>
      <dgm:t>
        <a:bodyPr/>
        <a:lstStyle/>
        <a:p>
          <a:endParaRPr lang="en-US"/>
        </a:p>
      </dgm:t>
    </dgm:pt>
    <dgm:pt modelId="{38534F6A-CA46-4080-8C6C-E9F0A53CE1F9}">
      <dgm:prSet phldrT="[Text]"/>
      <dgm:spPr/>
      <dgm:t>
        <a:bodyPr/>
        <a:lstStyle/>
        <a:p>
          <a:r>
            <a:rPr lang="en-US" dirty="0" smtClean="0"/>
            <a:t>NYWEA</a:t>
          </a:r>
          <a:endParaRPr lang="en-US" dirty="0"/>
        </a:p>
      </dgm:t>
    </dgm:pt>
    <dgm:pt modelId="{634BB73D-7816-4817-AF75-341FD38C5FE4}" type="parTrans" cxnId="{5A7F93A9-5E32-476E-8891-2406D36A1212}">
      <dgm:prSet/>
      <dgm:spPr/>
      <dgm:t>
        <a:bodyPr/>
        <a:lstStyle/>
        <a:p>
          <a:endParaRPr lang="en-US"/>
        </a:p>
      </dgm:t>
    </dgm:pt>
    <dgm:pt modelId="{DE6BAAD5-9E5E-40A0-94A6-874CC150452E}" type="sibTrans" cxnId="{5A7F93A9-5E32-476E-8891-2406D36A1212}">
      <dgm:prSet/>
      <dgm:spPr/>
      <dgm:t>
        <a:bodyPr/>
        <a:lstStyle/>
        <a:p>
          <a:endParaRPr lang="en-US"/>
        </a:p>
      </dgm:t>
    </dgm:pt>
    <dgm:pt modelId="{84B9CEEF-D0EB-44A8-B530-BB1B076E0916}">
      <dgm:prSet phldrT="[Text]"/>
      <dgm:spPr/>
      <dgm:t>
        <a:bodyPr/>
        <a:lstStyle/>
        <a:p>
          <a:r>
            <a:rPr lang="en-US" dirty="0" smtClean="0"/>
            <a:t>EWB</a:t>
          </a:r>
          <a:endParaRPr lang="en-US" dirty="0"/>
        </a:p>
      </dgm:t>
    </dgm:pt>
    <dgm:pt modelId="{41C6C696-99CD-4302-A8A8-BF8602C3B163}" type="parTrans" cxnId="{C70EB682-6415-42B5-BB41-6AF5E92C270E}">
      <dgm:prSet/>
      <dgm:spPr/>
      <dgm:t>
        <a:bodyPr/>
        <a:lstStyle/>
        <a:p>
          <a:endParaRPr lang="en-US"/>
        </a:p>
      </dgm:t>
    </dgm:pt>
    <dgm:pt modelId="{A0207796-8E68-422C-90C6-83C77C767134}" type="sibTrans" cxnId="{C70EB682-6415-42B5-BB41-6AF5E92C270E}">
      <dgm:prSet/>
      <dgm:spPr/>
      <dgm:t>
        <a:bodyPr/>
        <a:lstStyle/>
        <a:p>
          <a:endParaRPr lang="en-US"/>
        </a:p>
      </dgm:t>
    </dgm:pt>
    <dgm:pt modelId="{910407B0-75F0-42DA-ACFD-AA304D5B9505}">
      <dgm:prSet/>
      <dgm:spPr/>
      <dgm:t>
        <a:bodyPr/>
        <a:lstStyle/>
        <a:p>
          <a:r>
            <a:rPr lang="en-US" dirty="0" smtClean="0"/>
            <a:t>Many more!!!!</a:t>
          </a:r>
          <a:endParaRPr lang="en-US" dirty="0"/>
        </a:p>
      </dgm:t>
    </dgm:pt>
    <dgm:pt modelId="{24F7E7F3-998F-435A-AA59-C46F74E88155}" type="parTrans" cxnId="{08EB5751-7EB0-4F98-8F2C-AEC688830815}">
      <dgm:prSet/>
      <dgm:spPr/>
      <dgm:t>
        <a:bodyPr/>
        <a:lstStyle/>
        <a:p>
          <a:endParaRPr lang="en-US"/>
        </a:p>
      </dgm:t>
    </dgm:pt>
    <dgm:pt modelId="{D6BDB8F1-1ED4-4006-918E-726A88D2B198}" type="sibTrans" cxnId="{08EB5751-7EB0-4F98-8F2C-AEC688830815}">
      <dgm:prSet/>
      <dgm:spPr/>
      <dgm:t>
        <a:bodyPr/>
        <a:lstStyle/>
        <a:p>
          <a:endParaRPr lang="en-US"/>
        </a:p>
      </dgm:t>
    </dgm:pt>
    <dgm:pt modelId="{C63FF78F-E2B2-48A3-8E2C-F1B78F1B8E3F}" type="pres">
      <dgm:prSet presAssocID="{F1696DFB-7282-487A-8B77-2F4D720C0C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AF2B11-70C1-498C-9C95-B0F6C8E36F0D}" type="pres">
      <dgm:prSet presAssocID="{B6CE5BFA-CA89-4F5A-B68D-7F83CEE493B7}" presName="root1" presStyleCnt="0"/>
      <dgm:spPr/>
    </dgm:pt>
    <dgm:pt modelId="{642B0A55-3600-41ED-AD2B-F4947FABDB40}" type="pres">
      <dgm:prSet presAssocID="{B6CE5BFA-CA89-4F5A-B68D-7F83CEE493B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636309-873F-4AB0-80A8-8F51BD41A4F8}" type="pres">
      <dgm:prSet presAssocID="{B6CE5BFA-CA89-4F5A-B68D-7F83CEE493B7}" presName="level2hierChild" presStyleCnt="0"/>
      <dgm:spPr/>
    </dgm:pt>
    <dgm:pt modelId="{4D440775-FE12-403F-8AD4-854ACB1598B0}" type="pres">
      <dgm:prSet presAssocID="{634BB73D-7816-4817-AF75-341FD38C5FE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A2442C1D-4CA6-42FE-8F52-93921CBEE2CA}" type="pres">
      <dgm:prSet presAssocID="{634BB73D-7816-4817-AF75-341FD38C5FE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12EE5BAA-F66A-480A-BA35-4F7BDC7CBE9B}" type="pres">
      <dgm:prSet presAssocID="{38534F6A-CA46-4080-8C6C-E9F0A53CE1F9}" presName="root2" presStyleCnt="0"/>
      <dgm:spPr/>
    </dgm:pt>
    <dgm:pt modelId="{EAB1DA28-C944-4DF3-8C15-AB295D70B452}" type="pres">
      <dgm:prSet presAssocID="{38534F6A-CA46-4080-8C6C-E9F0A53CE1F9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344554-C1CA-49D1-A123-5C7089445AA6}" type="pres">
      <dgm:prSet presAssocID="{38534F6A-CA46-4080-8C6C-E9F0A53CE1F9}" presName="level3hierChild" presStyleCnt="0"/>
      <dgm:spPr/>
    </dgm:pt>
    <dgm:pt modelId="{920EAA9D-2887-466B-BEDC-4B9878DF2BDC}" type="pres">
      <dgm:prSet presAssocID="{41C6C696-99CD-4302-A8A8-BF8602C3B163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27884039-9AFC-44C1-85F2-D77D354F2B44}" type="pres">
      <dgm:prSet presAssocID="{41C6C696-99CD-4302-A8A8-BF8602C3B16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2FCBC39-2878-40DB-92A4-5AB502C3112C}" type="pres">
      <dgm:prSet presAssocID="{84B9CEEF-D0EB-44A8-B530-BB1B076E0916}" presName="root2" presStyleCnt="0"/>
      <dgm:spPr/>
    </dgm:pt>
    <dgm:pt modelId="{BEABDA38-9B47-4E77-8612-DE41A676AA97}" type="pres">
      <dgm:prSet presAssocID="{84B9CEEF-D0EB-44A8-B530-BB1B076E091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AD9823-66AE-4460-A86C-CAC2D4DE4C9F}" type="pres">
      <dgm:prSet presAssocID="{84B9CEEF-D0EB-44A8-B530-BB1B076E0916}" presName="level3hierChild" presStyleCnt="0"/>
      <dgm:spPr/>
    </dgm:pt>
    <dgm:pt modelId="{5CFC18C7-2B22-43A3-AD6C-6EE7407C3070}" type="pres">
      <dgm:prSet presAssocID="{24F7E7F3-998F-435A-AA59-C46F74E88155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EF2A6F72-9DBB-41CD-8764-F984C93BF627}" type="pres">
      <dgm:prSet presAssocID="{24F7E7F3-998F-435A-AA59-C46F74E88155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668D18D-D844-4FC2-956D-63C93246AD1F}" type="pres">
      <dgm:prSet presAssocID="{910407B0-75F0-42DA-ACFD-AA304D5B9505}" presName="root2" presStyleCnt="0"/>
      <dgm:spPr/>
    </dgm:pt>
    <dgm:pt modelId="{DF557179-7C76-492F-8C01-4348AD90DA51}" type="pres">
      <dgm:prSet presAssocID="{910407B0-75F0-42DA-ACFD-AA304D5B9505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3FFB63-32D6-4C66-B9B5-8052CAAB2701}" type="pres">
      <dgm:prSet presAssocID="{910407B0-75F0-42DA-ACFD-AA304D5B9505}" presName="level3hierChild" presStyleCnt="0"/>
      <dgm:spPr/>
    </dgm:pt>
  </dgm:ptLst>
  <dgm:cxnLst>
    <dgm:cxn modelId="{A5D0F67D-BBC9-4DDD-8609-B99301B7B74C}" type="presOf" srcId="{634BB73D-7816-4817-AF75-341FD38C5FE4}" destId="{A2442C1D-4CA6-42FE-8F52-93921CBEE2CA}" srcOrd="1" destOrd="0" presId="urn:microsoft.com/office/officeart/2005/8/layout/hierarchy2"/>
    <dgm:cxn modelId="{897B1F46-4D64-44F9-AEAB-C29FF6F1000F}" type="presOf" srcId="{41C6C696-99CD-4302-A8A8-BF8602C3B163}" destId="{27884039-9AFC-44C1-85F2-D77D354F2B44}" srcOrd="1" destOrd="0" presId="urn:microsoft.com/office/officeart/2005/8/layout/hierarchy2"/>
    <dgm:cxn modelId="{5A7F93A9-5E32-476E-8891-2406D36A1212}" srcId="{B6CE5BFA-CA89-4F5A-B68D-7F83CEE493B7}" destId="{38534F6A-CA46-4080-8C6C-E9F0A53CE1F9}" srcOrd="0" destOrd="0" parTransId="{634BB73D-7816-4817-AF75-341FD38C5FE4}" sibTransId="{DE6BAAD5-9E5E-40A0-94A6-874CC150452E}"/>
    <dgm:cxn modelId="{35DA09E0-8484-48A4-B463-48B195B13F76}" type="presOf" srcId="{84B9CEEF-D0EB-44A8-B530-BB1B076E0916}" destId="{BEABDA38-9B47-4E77-8612-DE41A676AA97}" srcOrd="0" destOrd="0" presId="urn:microsoft.com/office/officeart/2005/8/layout/hierarchy2"/>
    <dgm:cxn modelId="{08EB5751-7EB0-4F98-8F2C-AEC688830815}" srcId="{B6CE5BFA-CA89-4F5A-B68D-7F83CEE493B7}" destId="{910407B0-75F0-42DA-ACFD-AA304D5B9505}" srcOrd="2" destOrd="0" parTransId="{24F7E7F3-998F-435A-AA59-C46F74E88155}" sibTransId="{D6BDB8F1-1ED4-4006-918E-726A88D2B198}"/>
    <dgm:cxn modelId="{C2469143-95D2-4F8A-8FDA-16ABB0F7F9D1}" type="presOf" srcId="{24F7E7F3-998F-435A-AA59-C46F74E88155}" destId="{5CFC18C7-2B22-43A3-AD6C-6EE7407C3070}" srcOrd="0" destOrd="0" presId="urn:microsoft.com/office/officeart/2005/8/layout/hierarchy2"/>
    <dgm:cxn modelId="{370B13C2-35FF-4CF2-9DAE-3A68C75A937D}" type="presOf" srcId="{910407B0-75F0-42DA-ACFD-AA304D5B9505}" destId="{DF557179-7C76-492F-8C01-4348AD90DA51}" srcOrd="0" destOrd="0" presId="urn:microsoft.com/office/officeart/2005/8/layout/hierarchy2"/>
    <dgm:cxn modelId="{C2011EA5-CD2F-45BA-83F0-FF1F502B1CAC}" srcId="{F1696DFB-7282-487A-8B77-2F4D720C0C44}" destId="{B6CE5BFA-CA89-4F5A-B68D-7F83CEE493B7}" srcOrd="0" destOrd="0" parTransId="{50B5B4C6-8CF4-4E61-B48D-6BF938F99BDB}" sibTransId="{0BCC4552-2543-4055-BB64-0B2DA1C4AB02}"/>
    <dgm:cxn modelId="{4CA2DD4E-A9EE-483C-97BA-414CB0382B53}" type="presOf" srcId="{B6CE5BFA-CA89-4F5A-B68D-7F83CEE493B7}" destId="{642B0A55-3600-41ED-AD2B-F4947FABDB40}" srcOrd="0" destOrd="0" presId="urn:microsoft.com/office/officeart/2005/8/layout/hierarchy2"/>
    <dgm:cxn modelId="{D85E4BEA-8A21-421C-B1A1-27C1897D5DA3}" type="presOf" srcId="{24F7E7F3-998F-435A-AA59-C46F74E88155}" destId="{EF2A6F72-9DBB-41CD-8764-F984C93BF627}" srcOrd="1" destOrd="0" presId="urn:microsoft.com/office/officeart/2005/8/layout/hierarchy2"/>
    <dgm:cxn modelId="{2B44A01C-6F81-4DDE-9F91-36291852B751}" type="presOf" srcId="{38534F6A-CA46-4080-8C6C-E9F0A53CE1F9}" destId="{EAB1DA28-C944-4DF3-8C15-AB295D70B452}" srcOrd="0" destOrd="0" presId="urn:microsoft.com/office/officeart/2005/8/layout/hierarchy2"/>
    <dgm:cxn modelId="{68528699-13ED-4777-8FE2-CB9338B2EA1B}" type="presOf" srcId="{634BB73D-7816-4817-AF75-341FD38C5FE4}" destId="{4D440775-FE12-403F-8AD4-854ACB1598B0}" srcOrd="0" destOrd="0" presId="urn:microsoft.com/office/officeart/2005/8/layout/hierarchy2"/>
    <dgm:cxn modelId="{59FB75B9-57DF-497B-ABC4-9D5B95743378}" type="presOf" srcId="{41C6C696-99CD-4302-A8A8-BF8602C3B163}" destId="{920EAA9D-2887-466B-BEDC-4B9878DF2BDC}" srcOrd="0" destOrd="0" presId="urn:microsoft.com/office/officeart/2005/8/layout/hierarchy2"/>
    <dgm:cxn modelId="{C70EB682-6415-42B5-BB41-6AF5E92C270E}" srcId="{B6CE5BFA-CA89-4F5A-B68D-7F83CEE493B7}" destId="{84B9CEEF-D0EB-44A8-B530-BB1B076E0916}" srcOrd="1" destOrd="0" parTransId="{41C6C696-99CD-4302-A8A8-BF8602C3B163}" sibTransId="{A0207796-8E68-422C-90C6-83C77C767134}"/>
    <dgm:cxn modelId="{9339E7A1-095E-4B89-A170-398FE148EC30}" type="presOf" srcId="{F1696DFB-7282-487A-8B77-2F4D720C0C44}" destId="{C63FF78F-E2B2-48A3-8E2C-F1B78F1B8E3F}" srcOrd="0" destOrd="0" presId="urn:microsoft.com/office/officeart/2005/8/layout/hierarchy2"/>
    <dgm:cxn modelId="{CCAC2A2C-2A10-43CC-9BFA-4B459B7C8DB0}" type="presParOf" srcId="{C63FF78F-E2B2-48A3-8E2C-F1B78F1B8E3F}" destId="{DFAF2B11-70C1-498C-9C95-B0F6C8E36F0D}" srcOrd="0" destOrd="0" presId="urn:microsoft.com/office/officeart/2005/8/layout/hierarchy2"/>
    <dgm:cxn modelId="{86D289AF-05F2-46AA-8D5F-DEB6AEA58AB9}" type="presParOf" srcId="{DFAF2B11-70C1-498C-9C95-B0F6C8E36F0D}" destId="{642B0A55-3600-41ED-AD2B-F4947FABDB40}" srcOrd="0" destOrd="0" presId="urn:microsoft.com/office/officeart/2005/8/layout/hierarchy2"/>
    <dgm:cxn modelId="{5233F05E-6D04-445F-AFE8-2605C2BB09A3}" type="presParOf" srcId="{DFAF2B11-70C1-498C-9C95-B0F6C8E36F0D}" destId="{7A636309-873F-4AB0-80A8-8F51BD41A4F8}" srcOrd="1" destOrd="0" presId="urn:microsoft.com/office/officeart/2005/8/layout/hierarchy2"/>
    <dgm:cxn modelId="{D97AC5BA-6775-4B99-814A-18BE6839D14F}" type="presParOf" srcId="{7A636309-873F-4AB0-80A8-8F51BD41A4F8}" destId="{4D440775-FE12-403F-8AD4-854ACB1598B0}" srcOrd="0" destOrd="0" presId="urn:microsoft.com/office/officeart/2005/8/layout/hierarchy2"/>
    <dgm:cxn modelId="{6457CFAB-DD32-4764-B6DF-6DFED738413C}" type="presParOf" srcId="{4D440775-FE12-403F-8AD4-854ACB1598B0}" destId="{A2442C1D-4CA6-42FE-8F52-93921CBEE2CA}" srcOrd="0" destOrd="0" presId="urn:microsoft.com/office/officeart/2005/8/layout/hierarchy2"/>
    <dgm:cxn modelId="{E6E8B99F-069D-4B92-A62A-DC3BF8FAF6B2}" type="presParOf" srcId="{7A636309-873F-4AB0-80A8-8F51BD41A4F8}" destId="{12EE5BAA-F66A-480A-BA35-4F7BDC7CBE9B}" srcOrd="1" destOrd="0" presId="urn:microsoft.com/office/officeart/2005/8/layout/hierarchy2"/>
    <dgm:cxn modelId="{237739C8-1484-4C2E-8AB1-6CBEA73296F7}" type="presParOf" srcId="{12EE5BAA-F66A-480A-BA35-4F7BDC7CBE9B}" destId="{EAB1DA28-C944-4DF3-8C15-AB295D70B452}" srcOrd="0" destOrd="0" presId="urn:microsoft.com/office/officeart/2005/8/layout/hierarchy2"/>
    <dgm:cxn modelId="{14766279-AEB8-4708-8A8B-F473DBC3CD50}" type="presParOf" srcId="{12EE5BAA-F66A-480A-BA35-4F7BDC7CBE9B}" destId="{08344554-C1CA-49D1-A123-5C7089445AA6}" srcOrd="1" destOrd="0" presId="urn:microsoft.com/office/officeart/2005/8/layout/hierarchy2"/>
    <dgm:cxn modelId="{6CEB65A2-464D-43E4-AD27-A24827B4F08F}" type="presParOf" srcId="{7A636309-873F-4AB0-80A8-8F51BD41A4F8}" destId="{920EAA9D-2887-466B-BEDC-4B9878DF2BDC}" srcOrd="2" destOrd="0" presId="urn:microsoft.com/office/officeart/2005/8/layout/hierarchy2"/>
    <dgm:cxn modelId="{EA035939-C49E-4B68-9653-0BA2F9641DD7}" type="presParOf" srcId="{920EAA9D-2887-466B-BEDC-4B9878DF2BDC}" destId="{27884039-9AFC-44C1-85F2-D77D354F2B44}" srcOrd="0" destOrd="0" presId="urn:microsoft.com/office/officeart/2005/8/layout/hierarchy2"/>
    <dgm:cxn modelId="{D861CCF7-7A50-4EC8-8FF4-0423F6A8AED0}" type="presParOf" srcId="{7A636309-873F-4AB0-80A8-8F51BD41A4F8}" destId="{C2FCBC39-2878-40DB-92A4-5AB502C3112C}" srcOrd="3" destOrd="0" presId="urn:microsoft.com/office/officeart/2005/8/layout/hierarchy2"/>
    <dgm:cxn modelId="{898C660C-1E31-4CD5-BA0F-1484189CE207}" type="presParOf" srcId="{C2FCBC39-2878-40DB-92A4-5AB502C3112C}" destId="{BEABDA38-9B47-4E77-8612-DE41A676AA97}" srcOrd="0" destOrd="0" presId="urn:microsoft.com/office/officeart/2005/8/layout/hierarchy2"/>
    <dgm:cxn modelId="{69DA9ADD-CA5C-4924-92BF-EB1B8D8E5939}" type="presParOf" srcId="{C2FCBC39-2878-40DB-92A4-5AB502C3112C}" destId="{54AD9823-66AE-4460-A86C-CAC2D4DE4C9F}" srcOrd="1" destOrd="0" presId="urn:microsoft.com/office/officeart/2005/8/layout/hierarchy2"/>
    <dgm:cxn modelId="{9E70F4E1-E082-4CF6-ADF8-F76285EA5F2B}" type="presParOf" srcId="{7A636309-873F-4AB0-80A8-8F51BD41A4F8}" destId="{5CFC18C7-2B22-43A3-AD6C-6EE7407C3070}" srcOrd="4" destOrd="0" presId="urn:microsoft.com/office/officeart/2005/8/layout/hierarchy2"/>
    <dgm:cxn modelId="{82781AAA-0ED5-4967-89C4-DD672BFA198A}" type="presParOf" srcId="{5CFC18C7-2B22-43A3-AD6C-6EE7407C3070}" destId="{EF2A6F72-9DBB-41CD-8764-F984C93BF627}" srcOrd="0" destOrd="0" presId="urn:microsoft.com/office/officeart/2005/8/layout/hierarchy2"/>
    <dgm:cxn modelId="{D2C34CFB-E8FD-4008-947D-DEFA419C8BAC}" type="presParOf" srcId="{7A636309-873F-4AB0-80A8-8F51BD41A4F8}" destId="{A668D18D-D844-4FC2-956D-63C93246AD1F}" srcOrd="5" destOrd="0" presId="urn:microsoft.com/office/officeart/2005/8/layout/hierarchy2"/>
    <dgm:cxn modelId="{94CEAC59-3E2F-4DDB-8DE5-F01F7F680606}" type="presParOf" srcId="{A668D18D-D844-4FC2-956D-63C93246AD1F}" destId="{DF557179-7C76-492F-8C01-4348AD90DA51}" srcOrd="0" destOrd="0" presId="urn:microsoft.com/office/officeart/2005/8/layout/hierarchy2"/>
    <dgm:cxn modelId="{D65DEE88-7499-49D3-88D2-5417769E92C2}" type="presParOf" srcId="{A668D18D-D844-4FC2-956D-63C93246AD1F}" destId="{EB3FFB63-32D6-4C66-B9B5-8052CAAB270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05BCFB-E89A-4789-B00A-FE543BD02FC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EAA706-C077-41BA-B28D-31501C832686}">
      <dgm:prSet phldrT="[Text]" custT="1"/>
      <dgm:spPr/>
      <dgm:t>
        <a:bodyPr/>
        <a:lstStyle/>
        <a:p>
          <a:r>
            <a:rPr lang="en-US" sz="3200" b="1" dirty="0" smtClean="0"/>
            <a:t>Faculty advisors</a:t>
          </a:r>
          <a:endParaRPr lang="en-US" sz="3200" b="1" dirty="0"/>
        </a:p>
      </dgm:t>
    </dgm:pt>
    <dgm:pt modelId="{01F10C07-5B12-46D5-B042-AFFC9572FD2F}" type="parTrans" cxnId="{68FBBFED-764D-4A22-A927-A2EA000D941A}">
      <dgm:prSet/>
      <dgm:spPr/>
      <dgm:t>
        <a:bodyPr/>
        <a:lstStyle/>
        <a:p>
          <a:endParaRPr lang="en-US"/>
        </a:p>
      </dgm:t>
    </dgm:pt>
    <dgm:pt modelId="{B0DC5C02-23E1-4ACF-B612-0F29852DAF31}" type="sibTrans" cxnId="{68FBBFED-764D-4A22-A927-A2EA000D941A}">
      <dgm:prSet/>
      <dgm:spPr/>
      <dgm:t>
        <a:bodyPr/>
        <a:lstStyle/>
        <a:p>
          <a:endParaRPr lang="en-US"/>
        </a:p>
      </dgm:t>
    </dgm:pt>
    <dgm:pt modelId="{4DC58A23-F947-4077-A533-5B77576301BF}">
      <dgm:prSet phldrT="[Text]"/>
      <dgm:spPr/>
      <dgm:t>
        <a:bodyPr/>
        <a:lstStyle/>
        <a:p>
          <a:r>
            <a:rPr lang="en-US" dirty="0" smtClean="0"/>
            <a:t>Water resources</a:t>
          </a:r>
          <a:endParaRPr lang="en-US" dirty="0"/>
        </a:p>
      </dgm:t>
    </dgm:pt>
    <dgm:pt modelId="{4DAC8023-FE2C-48EF-9B22-CE9D1B9EEB82}" type="parTrans" cxnId="{8BC8E7FE-0EEF-43B2-9649-3B238111F684}">
      <dgm:prSet/>
      <dgm:spPr/>
      <dgm:t>
        <a:bodyPr/>
        <a:lstStyle/>
        <a:p>
          <a:endParaRPr lang="en-US"/>
        </a:p>
      </dgm:t>
    </dgm:pt>
    <dgm:pt modelId="{966AFFDA-7770-4E19-AB84-6BCB940AF007}" type="sibTrans" cxnId="{8BC8E7FE-0EEF-43B2-9649-3B238111F684}">
      <dgm:prSet/>
      <dgm:spPr/>
      <dgm:t>
        <a:bodyPr/>
        <a:lstStyle/>
        <a:p>
          <a:endParaRPr lang="en-US"/>
        </a:p>
      </dgm:t>
    </dgm:pt>
    <dgm:pt modelId="{80FE3968-51F8-4A22-8ABF-84974E320B20}">
      <dgm:prSet phldrT="[Text]"/>
      <dgm:spPr/>
      <dgm:t>
        <a:bodyPr/>
        <a:lstStyle/>
        <a:p>
          <a:pPr algn="ctr"/>
          <a:r>
            <a:rPr lang="en-US" dirty="0" smtClean="0"/>
            <a:t>Prof. Krakauer</a:t>
          </a:r>
          <a:endParaRPr lang="en-US" dirty="0"/>
        </a:p>
      </dgm:t>
    </dgm:pt>
    <dgm:pt modelId="{B3CF3385-6F21-4B24-92A0-C337D0A62BDA}" type="parTrans" cxnId="{0D05B588-DA6F-4D30-A729-ACEDD4705628}">
      <dgm:prSet/>
      <dgm:spPr/>
      <dgm:t>
        <a:bodyPr/>
        <a:lstStyle/>
        <a:p>
          <a:endParaRPr lang="en-US"/>
        </a:p>
      </dgm:t>
    </dgm:pt>
    <dgm:pt modelId="{2AC85682-8352-44DB-B5D0-F5BAF4A0AA26}" type="sibTrans" cxnId="{0D05B588-DA6F-4D30-A729-ACEDD4705628}">
      <dgm:prSet/>
      <dgm:spPr/>
      <dgm:t>
        <a:bodyPr/>
        <a:lstStyle/>
        <a:p>
          <a:endParaRPr lang="en-US"/>
        </a:p>
      </dgm:t>
    </dgm:pt>
    <dgm:pt modelId="{E19AFEF4-14D4-46D2-AB8D-7CF92A02F856}">
      <dgm:prSet phldrT="[Text]"/>
      <dgm:spPr/>
      <dgm:t>
        <a:bodyPr/>
        <a:lstStyle/>
        <a:p>
          <a:pPr algn="ctr"/>
          <a:r>
            <a:rPr lang="en-US" dirty="0" smtClean="0"/>
            <a:t>Prof. Devineni</a:t>
          </a:r>
          <a:endParaRPr lang="en-US" dirty="0"/>
        </a:p>
      </dgm:t>
    </dgm:pt>
    <dgm:pt modelId="{9348DF66-017D-43BA-8C6F-10F826CC054B}" type="parTrans" cxnId="{31655A21-9162-402D-B75C-D499DF8ECDBA}">
      <dgm:prSet/>
      <dgm:spPr/>
      <dgm:t>
        <a:bodyPr/>
        <a:lstStyle/>
        <a:p>
          <a:endParaRPr lang="en-US"/>
        </a:p>
      </dgm:t>
    </dgm:pt>
    <dgm:pt modelId="{7B0B7EA1-236E-428B-91DB-94FFBFFA449E}" type="sibTrans" cxnId="{31655A21-9162-402D-B75C-D499DF8ECDBA}">
      <dgm:prSet/>
      <dgm:spPr/>
      <dgm:t>
        <a:bodyPr/>
        <a:lstStyle/>
        <a:p>
          <a:endParaRPr lang="en-US"/>
        </a:p>
      </dgm:t>
    </dgm:pt>
    <dgm:pt modelId="{621B04D0-659D-4156-B016-4468621C28BE}">
      <dgm:prSet phldrT="[Text]"/>
      <dgm:spPr/>
      <dgm:t>
        <a:bodyPr/>
        <a:lstStyle/>
        <a:p>
          <a:r>
            <a:rPr lang="en-US" dirty="0" smtClean="0"/>
            <a:t>Remote sensing</a:t>
          </a:r>
          <a:endParaRPr lang="en-US" dirty="0"/>
        </a:p>
      </dgm:t>
    </dgm:pt>
    <dgm:pt modelId="{C347663E-8E69-4F68-A8B3-F6B4EA07A378}" type="parTrans" cxnId="{DCD91E8C-4A6F-441C-8754-21006BFFCECE}">
      <dgm:prSet/>
      <dgm:spPr/>
      <dgm:t>
        <a:bodyPr/>
        <a:lstStyle/>
        <a:p>
          <a:endParaRPr lang="en-US"/>
        </a:p>
      </dgm:t>
    </dgm:pt>
    <dgm:pt modelId="{85152593-0766-451B-8133-591D51265706}" type="sibTrans" cxnId="{DCD91E8C-4A6F-441C-8754-21006BFFCECE}">
      <dgm:prSet/>
      <dgm:spPr/>
      <dgm:t>
        <a:bodyPr/>
        <a:lstStyle/>
        <a:p>
          <a:endParaRPr lang="en-US"/>
        </a:p>
      </dgm:t>
    </dgm:pt>
    <dgm:pt modelId="{584F876A-51BB-489F-B68A-740D8C660A91}">
      <dgm:prSet phldrT="[Text]"/>
      <dgm:spPr/>
      <dgm:t>
        <a:bodyPr/>
        <a:lstStyle/>
        <a:p>
          <a:r>
            <a:rPr lang="en-US" dirty="0" smtClean="0"/>
            <a:t>Prof. Gilerson</a:t>
          </a:r>
          <a:endParaRPr lang="en-US" dirty="0"/>
        </a:p>
      </dgm:t>
    </dgm:pt>
    <dgm:pt modelId="{3EDB5A20-2A8A-4D9D-B05C-D8F635DBE37A}" type="parTrans" cxnId="{02DF4492-D7B0-4151-BA46-C282B10A7732}">
      <dgm:prSet/>
      <dgm:spPr/>
      <dgm:t>
        <a:bodyPr/>
        <a:lstStyle/>
        <a:p>
          <a:endParaRPr lang="en-US"/>
        </a:p>
      </dgm:t>
    </dgm:pt>
    <dgm:pt modelId="{C964436A-6609-40EE-9CAA-3D3ED523E069}" type="sibTrans" cxnId="{02DF4492-D7B0-4151-BA46-C282B10A7732}">
      <dgm:prSet/>
      <dgm:spPr/>
      <dgm:t>
        <a:bodyPr/>
        <a:lstStyle/>
        <a:p>
          <a:endParaRPr lang="en-US"/>
        </a:p>
      </dgm:t>
    </dgm:pt>
    <dgm:pt modelId="{93E2C8B4-4111-4B74-830D-30653145CB6A}">
      <dgm:prSet/>
      <dgm:spPr/>
      <dgm:t>
        <a:bodyPr/>
        <a:lstStyle/>
        <a:p>
          <a:r>
            <a:rPr lang="en-US" dirty="0" smtClean="0"/>
            <a:t>Prof. Gross</a:t>
          </a:r>
          <a:endParaRPr lang="en-US" dirty="0"/>
        </a:p>
      </dgm:t>
    </dgm:pt>
    <dgm:pt modelId="{6CCA3EC1-8939-426E-B6B5-62514856F332}" type="parTrans" cxnId="{71AE018B-A446-436B-B181-23C9DCE2C318}">
      <dgm:prSet/>
      <dgm:spPr/>
      <dgm:t>
        <a:bodyPr/>
        <a:lstStyle/>
        <a:p>
          <a:endParaRPr lang="en-US"/>
        </a:p>
      </dgm:t>
    </dgm:pt>
    <dgm:pt modelId="{E9DC8421-6F2C-436D-99E1-A6F57CE6B412}" type="sibTrans" cxnId="{71AE018B-A446-436B-B181-23C9DCE2C318}">
      <dgm:prSet/>
      <dgm:spPr/>
      <dgm:t>
        <a:bodyPr/>
        <a:lstStyle/>
        <a:p>
          <a:endParaRPr lang="en-US"/>
        </a:p>
      </dgm:t>
    </dgm:pt>
    <dgm:pt modelId="{C6E04C6E-9FC9-48E9-AD5A-D9883ECE74ED}">
      <dgm:prSet/>
      <dgm:spPr/>
      <dgm:t>
        <a:bodyPr/>
        <a:lstStyle/>
        <a:p>
          <a:r>
            <a:rPr lang="en-US" dirty="0" smtClean="0"/>
            <a:t>Energy</a:t>
          </a:r>
          <a:endParaRPr lang="en-US" dirty="0"/>
        </a:p>
      </dgm:t>
    </dgm:pt>
    <dgm:pt modelId="{600E5930-8E06-4AB5-8CCE-D633379A362D}" type="parTrans" cxnId="{D08297FE-3BCD-44A7-811C-834A57DD0FA8}">
      <dgm:prSet/>
      <dgm:spPr/>
      <dgm:t>
        <a:bodyPr/>
        <a:lstStyle/>
        <a:p>
          <a:endParaRPr lang="en-US"/>
        </a:p>
      </dgm:t>
    </dgm:pt>
    <dgm:pt modelId="{3FA8DD34-8CF2-46B7-84AE-D5F069A4D1E9}" type="sibTrans" cxnId="{D08297FE-3BCD-44A7-811C-834A57DD0FA8}">
      <dgm:prSet/>
      <dgm:spPr/>
      <dgm:t>
        <a:bodyPr/>
        <a:lstStyle/>
        <a:p>
          <a:endParaRPr lang="en-US"/>
        </a:p>
      </dgm:t>
    </dgm:pt>
    <dgm:pt modelId="{179EC7B9-39A8-4FF6-A8AE-DA87FFA00C23}">
      <dgm:prSet/>
      <dgm:spPr/>
      <dgm:t>
        <a:bodyPr/>
        <a:lstStyle/>
        <a:p>
          <a:pPr algn="ctr"/>
          <a:r>
            <a:rPr lang="en-US" dirty="0" smtClean="0"/>
            <a:t>Prof. Gonzalez</a:t>
          </a:r>
          <a:endParaRPr lang="en-US" dirty="0"/>
        </a:p>
      </dgm:t>
    </dgm:pt>
    <dgm:pt modelId="{2DE97C4B-1CB5-4FA7-9787-E56B1F8B918D}" type="parTrans" cxnId="{18626DB7-3E0F-4B4D-B0B0-E9E63D73D83D}">
      <dgm:prSet/>
      <dgm:spPr/>
      <dgm:t>
        <a:bodyPr/>
        <a:lstStyle/>
        <a:p>
          <a:endParaRPr lang="en-US"/>
        </a:p>
      </dgm:t>
    </dgm:pt>
    <dgm:pt modelId="{251AFEF8-4B91-4E17-AFCA-E4ADA3DDC511}" type="sibTrans" cxnId="{18626DB7-3E0F-4B4D-B0B0-E9E63D73D83D}">
      <dgm:prSet/>
      <dgm:spPr/>
      <dgm:t>
        <a:bodyPr/>
        <a:lstStyle/>
        <a:p>
          <a:endParaRPr lang="en-US"/>
        </a:p>
      </dgm:t>
    </dgm:pt>
    <dgm:pt modelId="{8314C174-11A9-4BE8-A6E6-4071E4168C03}">
      <dgm:prSet/>
      <dgm:spPr/>
      <dgm:t>
        <a:bodyPr/>
        <a:lstStyle/>
        <a:p>
          <a:r>
            <a:rPr lang="en-US" dirty="0" smtClean="0"/>
            <a:t>Prof. Castaldi</a:t>
          </a:r>
          <a:endParaRPr lang="en-US" dirty="0"/>
        </a:p>
      </dgm:t>
    </dgm:pt>
    <dgm:pt modelId="{55EAB471-1251-40FD-9823-99C12301A1DE}" type="parTrans" cxnId="{5891A36D-A4B4-4E55-935D-36232B0664EB}">
      <dgm:prSet/>
      <dgm:spPr/>
      <dgm:t>
        <a:bodyPr/>
        <a:lstStyle/>
        <a:p>
          <a:endParaRPr lang="en-US"/>
        </a:p>
      </dgm:t>
    </dgm:pt>
    <dgm:pt modelId="{EDBCC05D-D1A0-4D7F-9990-BAFE203D4863}" type="sibTrans" cxnId="{5891A36D-A4B4-4E55-935D-36232B0664EB}">
      <dgm:prSet/>
      <dgm:spPr/>
      <dgm:t>
        <a:bodyPr/>
        <a:lstStyle/>
        <a:p>
          <a:endParaRPr lang="en-US"/>
        </a:p>
      </dgm:t>
    </dgm:pt>
    <dgm:pt modelId="{CFEE596F-6FC1-421E-9C4E-47240710A2BA}">
      <dgm:prSet/>
      <dgm:spPr/>
      <dgm:t>
        <a:bodyPr/>
        <a:lstStyle/>
        <a:p>
          <a:r>
            <a:rPr lang="en-US" dirty="0" smtClean="0"/>
            <a:t>Prof. Ramamurthy</a:t>
          </a:r>
          <a:endParaRPr lang="en-US" dirty="0"/>
        </a:p>
      </dgm:t>
    </dgm:pt>
    <dgm:pt modelId="{B66EF95A-79AA-4B12-AE51-76B9B3233D2A}" type="parTrans" cxnId="{A03799E0-8EB2-4C98-AF77-DD3BD49C39B1}">
      <dgm:prSet/>
      <dgm:spPr/>
      <dgm:t>
        <a:bodyPr/>
        <a:lstStyle/>
        <a:p>
          <a:endParaRPr lang="en-US"/>
        </a:p>
      </dgm:t>
    </dgm:pt>
    <dgm:pt modelId="{1E516F32-8882-4D8B-8C1E-D04C36604933}" type="sibTrans" cxnId="{A03799E0-8EB2-4C98-AF77-DD3BD49C39B1}">
      <dgm:prSet/>
      <dgm:spPr/>
      <dgm:t>
        <a:bodyPr/>
        <a:lstStyle/>
        <a:p>
          <a:endParaRPr lang="en-US"/>
        </a:p>
      </dgm:t>
    </dgm:pt>
    <dgm:pt modelId="{DCD7841E-4C47-406C-8B33-889D0B08B4BE}">
      <dgm:prSet/>
      <dgm:spPr/>
      <dgm:t>
        <a:bodyPr/>
        <a:lstStyle/>
        <a:p>
          <a:r>
            <a:rPr lang="en-US" dirty="0" smtClean="0"/>
            <a:t>Prof. Moshary</a:t>
          </a:r>
          <a:endParaRPr lang="en-US" dirty="0"/>
        </a:p>
      </dgm:t>
    </dgm:pt>
    <dgm:pt modelId="{D2E38620-C0C2-4434-B115-5D66E0D2EB87}" type="parTrans" cxnId="{BCC6780B-491E-42C3-B188-FF21D968FB6A}">
      <dgm:prSet/>
      <dgm:spPr/>
      <dgm:t>
        <a:bodyPr/>
        <a:lstStyle/>
        <a:p>
          <a:endParaRPr lang="en-US"/>
        </a:p>
      </dgm:t>
    </dgm:pt>
    <dgm:pt modelId="{E0E7B936-2CAE-4115-A173-983225AF1F05}" type="sibTrans" cxnId="{BCC6780B-491E-42C3-B188-FF21D968FB6A}">
      <dgm:prSet/>
      <dgm:spPr/>
      <dgm:t>
        <a:bodyPr/>
        <a:lstStyle/>
        <a:p>
          <a:endParaRPr lang="en-US"/>
        </a:p>
      </dgm:t>
    </dgm:pt>
    <dgm:pt modelId="{689800CC-3284-40F0-84EE-EC00CD7F51E1}" type="pres">
      <dgm:prSet presAssocID="{2505BCFB-E89A-4789-B00A-FE543BD02F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9D54E2-BDFC-43F7-AEE3-500D7B4A433A}" type="pres">
      <dgm:prSet presAssocID="{98EAA706-C077-41BA-B28D-31501C832686}" presName="root1" presStyleCnt="0"/>
      <dgm:spPr/>
    </dgm:pt>
    <dgm:pt modelId="{DEA58FEE-526D-45F2-AE33-0650B6754736}" type="pres">
      <dgm:prSet presAssocID="{98EAA706-C077-41BA-B28D-31501C832686}" presName="LevelOneTextNode" presStyleLbl="node0" presStyleIdx="0" presStyleCnt="1" custScaleX="184157" custScaleY="153269" custLinFactX="-13636" custLinFactNeighborX="-100000" custLinFactNeighborY="-28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3E548F-2E3B-42B9-823E-5FD6048CEF75}" type="pres">
      <dgm:prSet presAssocID="{98EAA706-C077-41BA-B28D-31501C832686}" presName="level2hierChild" presStyleCnt="0"/>
      <dgm:spPr/>
    </dgm:pt>
    <dgm:pt modelId="{B613CE6C-CC64-4158-A30F-ECBDA19953D6}" type="pres">
      <dgm:prSet presAssocID="{4DAC8023-FE2C-48EF-9B22-CE9D1B9EEB8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920D1CFF-AA8A-4E40-8111-6261CE0A867B}" type="pres">
      <dgm:prSet presAssocID="{4DAC8023-FE2C-48EF-9B22-CE9D1B9EEB8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D2151689-0925-4902-A9E0-E7C77204F434}" type="pres">
      <dgm:prSet presAssocID="{4DC58A23-F947-4077-A533-5B77576301BF}" presName="root2" presStyleCnt="0"/>
      <dgm:spPr/>
    </dgm:pt>
    <dgm:pt modelId="{155003B3-791D-4595-B833-0493DECB6A3B}" type="pres">
      <dgm:prSet presAssocID="{4DC58A23-F947-4077-A533-5B77576301BF}" presName="LevelTwoTextNode" presStyleLbl="node2" presStyleIdx="0" presStyleCnt="3" custLinFactNeighborX="-77304" custLinFactNeighborY="-575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65F5C4-B8D8-45F6-BD22-82D3154A8107}" type="pres">
      <dgm:prSet presAssocID="{4DC58A23-F947-4077-A533-5B77576301BF}" presName="level3hierChild" presStyleCnt="0"/>
      <dgm:spPr/>
    </dgm:pt>
    <dgm:pt modelId="{25C9EA38-F797-4CB0-A04E-82BA2BE3EDFD}" type="pres">
      <dgm:prSet presAssocID="{B3CF3385-6F21-4B24-92A0-C337D0A62BDA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C55FE4E7-BC27-4D47-8FC1-1EFA91706C2A}" type="pres">
      <dgm:prSet presAssocID="{B3CF3385-6F21-4B24-92A0-C337D0A62BDA}" presName="connTx" presStyleLbl="parChTrans1D3" presStyleIdx="0" presStyleCnt="8"/>
      <dgm:spPr/>
      <dgm:t>
        <a:bodyPr/>
        <a:lstStyle/>
        <a:p>
          <a:endParaRPr lang="en-US"/>
        </a:p>
      </dgm:t>
    </dgm:pt>
    <dgm:pt modelId="{607E1B2C-9E1E-4AE0-9378-C45E69B8BB84}" type="pres">
      <dgm:prSet presAssocID="{80FE3968-51F8-4A22-8ABF-84974E320B20}" presName="root2" presStyleCnt="0"/>
      <dgm:spPr/>
    </dgm:pt>
    <dgm:pt modelId="{2747F4DB-A9CD-4355-AC75-B5F2682C8D50}" type="pres">
      <dgm:prSet presAssocID="{80FE3968-51F8-4A22-8ABF-84974E320B20}" presName="LevelTwoTextNode" presStyleLbl="node3" presStyleIdx="0" presStyleCnt="8" custScaleX="349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AEB5F-753A-4E11-B5FB-36BB1FF1C448}" type="pres">
      <dgm:prSet presAssocID="{80FE3968-51F8-4A22-8ABF-84974E320B20}" presName="level3hierChild" presStyleCnt="0"/>
      <dgm:spPr/>
    </dgm:pt>
    <dgm:pt modelId="{7CF1D780-F0A4-4D85-B1FC-EA4D2CC4FE31}" type="pres">
      <dgm:prSet presAssocID="{9348DF66-017D-43BA-8C6F-10F826CC054B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CB40159D-D600-4B88-9AC8-8CD7841667E5}" type="pres">
      <dgm:prSet presAssocID="{9348DF66-017D-43BA-8C6F-10F826CC054B}" presName="connTx" presStyleLbl="parChTrans1D3" presStyleIdx="1" presStyleCnt="8"/>
      <dgm:spPr/>
      <dgm:t>
        <a:bodyPr/>
        <a:lstStyle/>
        <a:p>
          <a:endParaRPr lang="en-US"/>
        </a:p>
      </dgm:t>
    </dgm:pt>
    <dgm:pt modelId="{44A22552-7695-4F8F-A105-6AFDB2A70633}" type="pres">
      <dgm:prSet presAssocID="{E19AFEF4-14D4-46D2-AB8D-7CF92A02F856}" presName="root2" presStyleCnt="0"/>
      <dgm:spPr/>
    </dgm:pt>
    <dgm:pt modelId="{96C4B064-F753-481D-A4C4-010986AB20A8}" type="pres">
      <dgm:prSet presAssocID="{E19AFEF4-14D4-46D2-AB8D-7CF92A02F856}" presName="LevelTwoTextNode" presStyleLbl="node3" presStyleIdx="1" presStyleCnt="8" custScaleX="345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67140-DAE4-4885-B4D4-DAD532712C1A}" type="pres">
      <dgm:prSet presAssocID="{E19AFEF4-14D4-46D2-AB8D-7CF92A02F856}" presName="level3hierChild" presStyleCnt="0"/>
      <dgm:spPr/>
    </dgm:pt>
    <dgm:pt modelId="{D00C2E18-5601-4E0F-8971-C272113B4FF2}" type="pres">
      <dgm:prSet presAssocID="{C347663E-8E69-4F68-A8B3-F6B4EA07A378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1089C21-BD56-40A2-BB9E-D9B9963F4D80}" type="pres">
      <dgm:prSet presAssocID="{C347663E-8E69-4F68-A8B3-F6B4EA07A378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9778B09-FD85-4E15-BD5C-053089BA602A}" type="pres">
      <dgm:prSet presAssocID="{621B04D0-659D-4156-B016-4468621C28BE}" presName="root2" presStyleCnt="0"/>
      <dgm:spPr/>
    </dgm:pt>
    <dgm:pt modelId="{E35940D6-99FC-4BA3-9363-8F736B44449F}" type="pres">
      <dgm:prSet presAssocID="{621B04D0-659D-4156-B016-4468621C28BE}" presName="LevelTwoTextNode" presStyleLbl="node2" presStyleIdx="1" presStyleCnt="3" custLinFactNeighborX="-92155" custLinFactNeighborY="17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93C4B9-0166-4582-A39F-C64A55542134}" type="pres">
      <dgm:prSet presAssocID="{621B04D0-659D-4156-B016-4468621C28BE}" presName="level3hierChild" presStyleCnt="0"/>
      <dgm:spPr/>
    </dgm:pt>
    <dgm:pt modelId="{A5AE0813-8F09-4ABB-9737-B153CC74135C}" type="pres">
      <dgm:prSet presAssocID="{3EDB5A20-2A8A-4D9D-B05C-D8F635DBE37A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53A4E9BF-1BBF-4CD4-ACEB-F11E0273171D}" type="pres">
      <dgm:prSet presAssocID="{3EDB5A20-2A8A-4D9D-B05C-D8F635DBE37A}" presName="connTx" presStyleLbl="parChTrans1D3" presStyleIdx="2" presStyleCnt="8"/>
      <dgm:spPr/>
      <dgm:t>
        <a:bodyPr/>
        <a:lstStyle/>
        <a:p>
          <a:endParaRPr lang="en-US"/>
        </a:p>
      </dgm:t>
    </dgm:pt>
    <dgm:pt modelId="{60AFF4CF-5280-4F73-9307-C8DC385A50A2}" type="pres">
      <dgm:prSet presAssocID="{584F876A-51BB-489F-B68A-740D8C660A91}" presName="root2" presStyleCnt="0"/>
      <dgm:spPr/>
    </dgm:pt>
    <dgm:pt modelId="{0FA37DD1-0826-44B0-9C05-21FD15C62F3D}" type="pres">
      <dgm:prSet presAssocID="{584F876A-51BB-489F-B68A-740D8C660A91}" presName="LevelTwoTextNode" presStyleLbl="node3" presStyleIdx="2" presStyleCnt="8" custScaleX="350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B3A6B-D6F2-4CAF-93DC-E6E2A7C0A30B}" type="pres">
      <dgm:prSet presAssocID="{584F876A-51BB-489F-B68A-740D8C660A91}" presName="level3hierChild" presStyleCnt="0"/>
      <dgm:spPr/>
    </dgm:pt>
    <dgm:pt modelId="{3FFF27A7-73EF-481C-8FB4-9E50ED66DDB7}" type="pres">
      <dgm:prSet presAssocID="{6CCA3EC1-8939-426E-B6B5-62514856F332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9570F76E-39CA-4AA6-B3A1-2F16371FFCAB}" type="pres">
      <dgm:prSet presAssocID="{6CCA3EC1-8939-426E-B6B5-62514856F332}" presName="connTx" presStyleLbl="parChTrans1D3" presStyleIdx="3" presStyleCnt="8"/>
      <dgm:spPr/>
      <dgm:t>
        <a:bodyPr/>
        <a:lstStyle/>
        <a:p>
          <a:endParaRPr lang="en-US"/>
        </a:p>
      </dgm:t>
    </dgm:pt>
    <dgm:pt modelId="{B59AB8DE-CA8D-40DC-94DB-7132448F5E63}" type="pres">
      <dgm:prSet presAssocID="{93E2C8B4-4111-4B74-830D-30653145CB6A}" presName="root2" presStyleCnt="0"/>
      <dgm:spPr/>
    </dgm:pt>
    <dgm:pt modelId="{7BF91DDA-44BF-40EE-B39D-50D77D7C7839}" type="pres">
      <dgm:prSet presAssocID="{93E2C8B4-4111-4B74-830D-30653145CB6A}" presName="LevelTwoTextNode" presStyleLbl="node3" presStyleIdx="3" presStyleCnt="8" custScaleX="350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8FBF71-A339-40AE-9F98-76D460074D78}" type="pres">
      <dgm:prSet presAssocID="{93E2C8B4-4111-4B74-830D-30653145CB6A}" presName="level3hierChild" presStyleCnt="0"/>
      <dgm:spPr/>
    </dgm:pt>
    <dgm:pt modelId="{C59AFF3F-9447-4B42-86C1-EF0F90CE67D4}" type="pres">
      <dgm:prSet presAssocID="{D2E38620-C0C2-4434-B115-5D66E0D2EB87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BE79491A-B0D9-4E17-AE5C-8AE6C1D04C3D}" type="pres">
      <dgm:prSet presAssocID="{D2E38620-C0C2-4434-B115-5D66E0D2EB87}" presName="connTx" presStyleLbl="parChTrans1D3" presStyleIdx="4" presStyleCnt="8"/>
      <dgm:spPr/>
      <dgm:t>
        <a:bodyPr/>
        <a:lstStyle/>
        <a:p>
          <a:endParaRPr lang="en-US"/>
        </a:p>
      </dgm:t>
    </dgm:pt>
    <dgm:pt modelId="{AE8904D3-E455-4D07-AD71-DDFCA563DE65}" type="pres">
      <dgm:prSet presAssocID="{DCD7841E-4C47-406C-8B33-889D0B08B4BE}" presName="root2" presStyleCnt="0"/>
      <dgm:spPr/>
    </dgm:pt>
    <dgm:pt modelId="{ED7CC210-D18E-4336-B9C4-5B945C160088}" type="pres">
      <dgm:prSet presAssocID="{DCD7841E-4C47-406C-8B33-889D0B08B4BE}" presName="LevelTwoTextNode" presStyleLbl="node3" presStyleIdx="4" presStyleCnt="8" custScaleX="348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1555A5-9B8C-45B7-B569-FDEE4823C992}" type="pres">
      <dgm:prSet presAssocID="{DCD7841E-4C47-406C-8B33-889D0B08B4BE}" presName="level3hierChild" presStyleCnt="0"/>
      <dgm:spPr/>
    </dgm:pt>
    <dgm:pt modelId="{F71028F0-D89F-4FAE-8A56-A9E94B89C29C}" type="pres">
      <dgm:prSet presAssocID="{600E5930-8E06-4AB5-8CCE-D633379A362D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1F72CDE-CD89-455F-A96F-A7F897B305CE}" type="pres">
      <dgm:prSet presAssocID="{600E5930-8E06-4AB5-8CCE-D633379A362D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F2A4A35-A930-42AC-8A9E-435DF699E750}" type="pres">
      <dgm:prSet presAssocID="{C6E04C6E-9FC9-48E9-AD5A-D9883ECE74ED}" presName="root2" presStyleCnt="0"/>
      <dgm:spPr/>
    </dgm:pt>
    <dgm:pt modelId="{D4F5142C-7E8A-40AC-BC1A-C0F419CDD3E6}" type="pres">
      <dgm:prSet presAssocID="{C6E04C6E-9FC9-48E9-AD5A-D9883ECE74ED}" presName="LevelTwoTextNode" presStyleLbl="node2" presStyleIdx="2" presStyleCnt="3" custLinFactNeighborX="-76280" custLinFactNeighborY="40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03B66C-80F0-4BB9-82EF-E1C31938B905}" type="pres">
      <dgm:prSet presAssocID="{C6E04C6E-9FC9-48E9-AD5A-D9883ECE74ED}" presName="level3hierChild" presStyleCnt="0"/>
      <dgm:spPr/>
    </dgm:pt>
    <dgm:pt modelId="{E8BD10BC-98E1-40AB-869F-9CB04D687AC1}" type="pres">
      <dgm:prSet presAssocID="{2DE97C4B-1CB5-4FA7-9787-E56B1F8B918D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356F1751-36A7-4565-807D-DCF98F9E96BE}" type="pres">
      <dgm:prSet presAssocID="{2DE97C4B-1CB5-4FA7-9787-E56B1F8B918D}" presName="connTx" presStyleLbl="parChTrans1D3" presStyleIdx="5" presStyleCnt="8"/>
      <dgm:spPr/>
      <dgm:t>
        <a:bodyPr/>
        <a:lstStyle/>
        <a:p>
          <a:endParaRPr lang="en-US"/>
        </a:p>
      </dgm:t>
    </dgm:pt>
    <dgm:pt modelId="{A8FAB06E-B727-4087-901E-5F1C6782F31E}" type="pres">
      <dgm:prSet presAssocID="{179EC7B9-39A8-4FF6-A8AE-DA87FFA00C23}" presName="root2" presStyleCnt="0"/>
      <dgm:spPr/>
    </dgm:pt>
    <dgm:pt modelId="{5A4A2F1F-C531-4177-8027-ADB9B352138A}" type="pres">
      <dgm:prSet presAssocID="{179EC7B9-39A8-4FF6-A8AE-DA87FFA00C23}" presName="LevelTwoTextNode" presStyleLbl="node3" presStyleIdx="5" presStyleCnt="8" custScaleX="348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1ACE96-12CB-4CA7-9AD8-E87918C197CE}" type="pres">
      <dgm:prSet presAssocID="{179EC7B9-39A8-4FF6-A8AE-DA87FFA00C23}" presName="level3hierChild" presStyleCnt="0"/>
      <dgm:spPr/>
    </dgm:pt>
    <dgm:pt modelId="{55A6983A-E697-43A1-A81B-659509BF63DA}" type="pres">
      <dgm:prSet presAssocID="{55EAB471-1251-40FD-9823-99C12301A1DE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EA8B1A14-0021-40E5-9661-3CC4C273F54C}" type="pres">
      <dgm:prSet presAssocID="{55EAB471-1251-40FD-9823-99C12301A1DE}" presName="connTx" presStyleLbl="parChTrans1D3" presStyleIdx="6" presStyleCnt="8"/>
      <dgm:spPr/>
      <dgm:t>
        <a:bodyPr/>
        <a:lstStyle/>
        <a:p>
          <a:endParaRPr lang="en-US"/>
        </a:p>
      </dgm:t>
    </dgm:pt>
    <dgm:pt modelId="{E6B2CD65-590F-425C-95E2-A4E271281688}" type="pres">
      <dgm:prSet presAssocID="{8314C174-11A9-4BE8-A6E6-4071E4168C03}" presName="root2" presStyleCnt="0"/>
      <dgm:spPr/>
    </dgm:pt>
    <dgm:pt modelId="{8477248F-F849-4AD1-89F0-60910810F6D1}" type="pres">
      <dgm:prSet presAssocID="{8314C174-11A9-4BE8-A6E6-4071E4168C03}" presName="LevelTwoTextNode" presStyleLbl="node3" presStyleIdx="6" presStyleCnt="8" custScaleX="3529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E5AFE8-66A2-4B3F-938C-DF2A456BB7E3}" type="pres">
      <dgm:prSet presAssocID="{8314C174-11A9-4BE8-A6E6-4071E4168C03}" presName="level3hierChild" presStyleCnt="0"/>
      <dgm:spPr/>
    </dgm:pt>
    <dgm:pt modelId="{C7BD5161-3DB8-4554-847C-C4C0C1DC5458}" type="pres">
      <dgm:prSet presAssocID="{B66EF95A-79AA-4B12-AE51-76B9B3233D2A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D05EE011-66E5-4211-AF15-7A62F948055B}" type="pres">
      <dgm:prSet presAssocID="{B66EF95A-79AA-4B12-AE51-76B9B3233D2A}" presName="connTx" presStyleLbl="parChTrans1D3" presStyleIdx="7" presStyleCnt="8"/>
      <dgm:spPr/>
      <dgm:t>
        <a:bodyPr/>
        <a:lstStyle/>
        <a:p>
          <a:endParaRPr lang="en-US"/>
        </a:p>
      </dgm:t>
    </dgm:pt>
    <dgm:pt modelId="{5E5192C9-1DDC-48BD-984A-6C6274AB8766}" type="pres">
      <dgm:prSet presAssocID="{CFEE596F-6FC1-421E-9C4E-47240710A2BA}" presName="root2" presStyleCnt="0"/>
      <dgm:spPr/>
    </dgm:pt>
    <dgm:pt modelId="{6C602181-59D5-43E3-A6F4-61026B920CD0}" type="pres">
      <dgm:prSet presAssocID="{CFEE596F-6FC1-421E-9C4E-47240710A2BA}" presName="LevelTwoTextNode" presStyleLbl="node3" presStyleIdx="7" presStyleCnt="8" custScaleX="3551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7E0C3F-6CD3-4309-BC87-E5BF46FDCEC4}" type="pres">
      <dgm:prSet presAssocID="{CFEE596F-6FC1-421E-9C4E-47240710A2BA}" presName="level3hierChild" presStyleCnt="0"/>
      <dgm:spPr/>
    </dgm:pt>
  </dgm:ptLst>
  <dgm:cxnLst>
    <dgm:cxn modelId="{3C9962DA-68F4-464B-B465-91D8555383C1}" type="presOf" srcId="{C347663E-8E69-4F68-A8B3-F6B4EA07A378}" destId="{51089C21-BD56-40A2-BB9E-D9B9963F4D80}" srcOrd="1" destOrd="0" presId="urn:microsoft.com/office/officeart/2005/8/layout/hierarchy2"/>
    <dgm:cxn modelId="{F1C47883-B0A5-4A22-BC50-EB4A0F0A01F5}" type="presOf" srcId="{3EDB5A20-2A8A-4D9D-B05C-D8F635DBE37A}" destId="{A5AE0813-8F09-4ABB-9737-B153CC74135C}" srcOrd="0" destOrd="0" presId="urn:microsoft.com/office/officeart/2005/8/layout/hierarchy2"/>
    <dgm:cxn modelId="{71AE018B-A446-436B-B181-23C9DCE2C318}" srcId="{621B04D0-659D-4156-B016-4468621C28BE}" destId="{93E2C8B4-4111-4B74-830D-30653145CB6A}" srcOrd="1" destOrd="0" parTransId="{6CCA3EC1-8939-426E-B6B5-62514856F332}" sibTransId="{E9DC8421-6F2C-436D-99E1-A6F57CE6B412}"/>
    <dgm:cxn modelId="{481E76E3-B2B4-467A-9BEE-61C4D62379EE}" type="presOf" srcId="{C6E04C6E-9FC9-48E9-AD5A-D9883ECE74ED}" destId="{D4F5142C-7E8A-40AC-BC1A-C0F419CDD3E6}" srcOrd="0" destOrd="0" presId="urn:microsoft.com/office/officeart/2005/8/layout/hierarchy2"/>
    <dgm:cxn modelId="{A03799E0-8EB2-4C98-AF77-DD3BD49C39B1}" srcId="{C6E04C6E-9FC9-48E9-AD5A-D9883ECE74ED}" destId="{CFEE596F-6FC1-421E-9C4E-47240710A2BA}" srcOrd="2" destOrd="0" parTransId="{B66EF95A-79AA-4B12-AE51-76B9B3233D2A}" sibTransId="{1E516F32-8882-4D8B-8C1E-D04C36604933}"/>
    <dgm:cxn modelId="{0C9CB0A9-2990-462B-BED3-F0D7DAD2F902}" type="presOf" srcId="{80FE3968-51F8-4A22-8ABF-84974E320B20}" destId="{2747F4DB-A9CD-4355-AC75-B5F2682C8D50}" srcOrd="0" destOrd="0" presId="urn:microsoft.com/office/officeart/2005/8/layout/hierarchy2"/>
    <dgm:cxn modelId="{8BC8E7FE-0EEF-43B2-9649-3B238111F684}" srcId="{98EAA706-C077-41BA-B28D-31501C832686}" destId="{4DC58A23-F947-4077-A533-5B77576301BF}" srcOrd="0" destOrd="0" parTransId="{4DAC8023-FE2C-48EF-9B22-CE9D1B9EEB82}" sibTransId="{966AFFDA-7770-4E19-AB84-6BCB940AF007}"/>
    <dgm:cxn modelId="{75A184F9-CC19-4B2E-9AF8-3A3DA373B427}" type="presOf" srcId="{55EAB471-1251-40FD-9823-99C12301A1DE}" destId="{EA8B1A14-0021-40E5-9661-3CC4C273F54C}" srcOrd="1" destOrd="0" presId="urn:microsoft.com/office/officeart/2005/8/layout/hierarchy2"/>
    <dgm:cxn modelId="{31655A21-9162-402D-B75C-D499DF8ECDBA}" srcId="{4DC58A23-F947-4077-A533-5B77576301BF}" destId="{E19AFEF4-14D4-46D2-AB8D-7CF92A02F856}" srcOrd="1" destOrd="0" parTransId="{9348DF66-017D-43BA-8C6F-10F826CC054B}" sibTransId="{7B0B7EA1-236E-428B-91DB-94FFBFFA449E}"/>
    <dgm:cxn modelId="{18AA5D98-30A2-4C03-9BF3-259FDBD4B4FC}" type="presOf" srcId="{2DE97C4B-1CB5-4FA7-9787-E56B1F8B918D}" destId="{E8BD10BC-98E1-40AB-869F-9CB04D687AC1}" srcOrd="0" destOrd="0" presId="urn:microsoft.com/office/officeart/2005/8/layout/hierarchy2"/>
    <dgm:cxn modelId="{CE508497-BB80-4EF5-B287-C821643ED9C8}" type="presOf" srcId="{4DAC8023-FE2C-48EF-9B22-CE9D1B9EEB82}" destId="{B613CE6C-CC64-4158-A30F-ECBDA19953D6}" srcOrd="0" destOrd="0" presId="urn:microsoft.com/office/officeart/2005/8/layout/hierarchy2"/>
    <dgm:cxn modelId="{68FBBFED-764D-4A22-A927-A2EA000D941A}" srcId="{2505BCFB-E89A-4789-B00A-FE543BD02FCF}" destId="{98EAA706-C077-41BA-B28D-31501C832686}" srcOrd="0" destOrd="0" parTransId="{01F10C07-5B12-46D5-B042-AFFC9572FD2F}" sibTransId="{B0DC5C02-23E1-4ACF-B612-0F29852DAF31}"/>
    <dgm:cxn modelId="{E8500DF3-5944-47BB-9A43-8D33104B5423}" type="presOf" srcId="{E19AFEF4-14D4-46D2-AB8D-7CF92A02F856}" destId="{96C4B064-F753-481D-A4C4-010986AB20A8}" srcOrd="0" destOrd="0" presId="urn:microsoft.com/office/officeart/2005/8/layout/hierarchy2"/>
    <dgm:cxn modelId="{5891A36D-A4B4-4E55-935D-36232B0664EB}" srcId="{C6E04C6E-9FC9-48E9-AD5A-D9883ECE74ED}" destId="{8314C174-11A9-4BE8-A6E6-4071E4168C03}" srcOrd="1" destOrd="0" parTransId="{55EAB471-1251-40FD-9823-99C12301A1DE}" sibTransId="{EDBCC05D-D1A0-4D7F-9990-BAFE203D4863}"/>
    <dgm:cxn modelId="{691B1A89-439B-4BCE-BA35-3044415B003E}" type="presOf" srcId="{B3CF3385-6F21-4B24-92A0-C337D0A62BDA}" destId="{C55FE4E7-BC27-4D47-8FC1-1EFA91706C2A}" srcOrd="1" destOrd="0" presId="urn:microsoft.com/office/officeart/2005/8/layout/hierarchy2"/>
    <dgm:cxn modelId="{5EDBC737-AA38-4C86-B461-D362914F6DD5}" type="presOf" srcId="{6CCA3EC1-8939-426E-B6B5-62514856F332}" destId="{3FFF27A7-73EF-481C-8FB4-9E50ED66DDB7}" srcOrd="0" destOrd="0" presId="urn:microsoft.com/office/officeart/2005/8/layout/hierarchy2"/>
    <dgm:cxn modelId="{4B9D966B-1C48-4622-BD83-9C0F01369BA6}" type="presOf" srcId="{DCD7841E-4C47-406C-8B33-889D0B08B4BE}" destId="{ED7CC210-D18E-4336-B9C4-5B945C160088}" srcOrd="0" destOrd="0" presId="urn:microsoft.com/office/officeart/2005/8/layout/hierarchy2"/>
    <dgm:cxn modelId="{DBA3FFCC-69A5-4B84-9A7E-C5493552F6BD}" type="presOf" srcId="{4DAC8023-FE2C-48EF-9B22-CE9D1B9EEB82}" destId="{920D1CFF-AA8A-4E40-8111-6261CE0A867B}" srcOrd="1" destOrd="0" presId="urn:microsoft.com/office/officeart/2005/8/layout/hierarchy2"/>
    <dgm:cxn modelId="{DC2B445A-6D1D-4138-82F5-57448C6F1449}" type="presOf" srcId="{4DC58A23-F947-4077-A533-5B77576301BF}" destId="{155003B3-791D-4595-B833-0493DECB6A3B}" srcOrd="0" destOrd="0" presId="urn:microsoft.com/office/officeart/2005/8/layout/hierarchy2"/>
    <dgm:cxn modelId="{1CA6D6E1-8858-4AD1-AEE5-A5B7B61BDBAD}" type="presOf" srcId="{B3CF3385-6F21-4B24-92A0-C337D0A62BDA}" destId="{25C9EA38-F797-4CB0-A04E-82BA2BE3EDFD}" srcOrd="0" destOrd="0" presId="urn:microsoft.com/office/officeart/2005/8/layout/hierarchy2"/>
    <dgm:cxn modelId="{691AC897-E2AE-40AB-8E4C-79BC1FBB34D3}" type="presOf" srcId="{621B04D0-659D-4156-B016-4468621C28BE}" destId="{E35940D6-99FC-4BA3-9363-8F736B44449F}" srcOrd="0" destOrd="0" presId="urn:microsoft.com/office/officeart/2005/8/layout/hierarchy2"/>
    <dgm:cxn modelId="{0BB0BD45-42A7-456E-AB7B-AAA0CEFACCF6}" type="presOf" srcId="{98EAA706-C077-41BA-B28D-31501C832686}" destId="{DEA58FEE-526D-45F2-AE33-0650B6754736}" srcOrd="0" destOrd="0" presId="urn:microsoft.com/office/officeart/2005/8/layout/hierarchy2"/>
    <dgm:cxn modelId="{AA4A49D0-D988-4C4E-B04E-B004DF51BE72}" type="presOf" srcId="{600E5930-8E06-4AB5-8CCE-D633379A362D}" destId="{01F72CDE-CD89-455F-A96F-A7F897B305CE}" srcOrd="1" destOrd="0" presId="urn:microsoft.com/office/officeart/2005/8/layout/hierarchy2"/>
    <dgm:cxn modelId="{8DF27F90-E5F3-4C6B-847E-5B0E205A80DA}" type="presOf" srcId="{179EC7B9-39A8-4FF6-A8AE-DA87FFA00C23}" destId="{5A4A2F1F-C531-4177-8027-ADB9B352138A}" srcOrd="0" destOrd="0" presId="urn:microsoft.com/office/officeart/2005/8/layout/hierarchy2"/>
    <dgm:cxn modelId="{00F7E929-3E15-4149-851C-6E53E29A64CE}" type="presOf" srcId="{C347663E-8E69-4F68-A8B3-F6B4EA07A378}" destId="{D00C2E18-5601-4E0F-8971-C272113B4FF2}" srcOrd="0" destOrd="0" presId="urn:microsoft.com/office/officeart/2005/8/layout/hierarchy2"/>
    <dgm:cxn modelId="{C4D666B9-1E81-452E-95D7-CCEB7117A9CA}" type="presOf" srcId="{6CCA3EC1-8939-426E-B6B5-62514856F332}" destId="{9570F76E-39CA-4AA6-B3A1-2F16371FFCAB}" srcOrd="1" destOrd="0" presId="urn:microsoft.com/office/officeart/2005/8/layout/hierarchy2"/>
    <dgm:cxn modelId="{26B57B7C-8EC6-4607-BB8A-BE51EDEDDEEC}" type="presOf" srcId="{55EAB471-1251-40FD-9823-99C12301A1DE}" destId="{55A6983A-E697-43A1-A81B-659509BF63DA}" srcOrd="0" destOrd="0" presId="urn:microsoft.com/office/officeart/2005/8/layout/hierarchy2"/>
    <dgm:cxn modelId="{BCC6780B-491E-42C3-B188-FF21D968FB6A}" srcId="{621B04D0-659D-4156-B016-4468621C28BE}" destId="{DCD7841E-4C47-406C-8B33-889D0B08B4BE}" srcOrd="2" destOrd="0" parTransId="{D2E38620-C0C2-4434-B115-5D66E0D2EB87}" sibTransId="{E0E7B936-2CAE-4115-A173-983225AF1F05}"/>
    <dgm:cxn modelId="{3B690018-953E-41D7-BBFF-68A98D4E26AA}" type="presOf" srcId="{2DE97C4B-1CB5-4FA7-9787-E56B1F8B918D}" destId="{356F1751-36A7-4565-807D-DCF98F9E96BE}" srcOrd="1" destOrd="0" presId="urn:microsoft.com/office/officeart/2005/8/layout/hierarchy2"/>
    <dgm:cxn modelId="{DCD91E8C-4A6F-441C-8754-21006BFFCECE}" srcId="{98EAA706-C077-41BA-B28D-31501C832686}" destId="{621B04D0-659D-4156-B016-4468621C28BE}" srcOrd="1" destOrd="0" parTransId="{C347663E-8E69-4F68-A8B3-F6B4EA07A378}" sibTransId="{85152593-0766-451B-8133-591D51265706}"/>
    <dgm:cxn modelId="{2D18FEAB-584F-43D4-BCCF-D73E49EBE482}" type="presOf" srcId="{2505BCFB-E89A-4789-B00A-FE543BD02FCF}" destId="{689800CC-3284-40F0-84EE-EC00CD7F51E1}" srcOrd="0" destOrd="0" presId="urn:microsoft.com/office/officeart/2005/8/layout/hierarchy2"/>
    <dgm:cxn modelId="{06493A9A-BA18-4853-BDE1-C4C33156804C}" type="presOf" srcId="{584F876A-51BB-489F-B68A-740D8C660A91}" destId="{0FA37DD1-0826-44B0-9C05-21FD15C62F3D}" srcOrd="0" destOrd="0" presId="urn:microsoft.com/office/officeart/2005/8/layout/hierarchy2"/>
    <dgm:cxn modelId="{350EA59D-E788-4B42-B345-FA6E01EDEE4A}" type="presOf" srcId="{B66EF95A-79AA-4B12-AE51-76B9B3233D2A}" destId="{C7BD5161-3DB8-4554-847C-C4C0C1DC5458}" srcOrd="0" destOrd="0" presId="urn:microsoft.com/office/officeart/2005/8/layout/hierarchy2"/>
    <dgm:cxn modelId="{D08297FE-3BCD-44A7-811C-834A57DD0FA8}" srcId="{98EAA706-C077-41BA-B28D-31501C832686}" destId="{C6E04C6E-9FC9-48E9-AD5A-D9883ECE74ED}" srcOrd="2" destOrd="0" parTransId="{600E5930-8E06-4AB5-8CCE-D633379A362D}" sibTransId="{3FA8DD34-8CF2-46B7-84AE-D5F069A4D1E9}"/>
    <dgm:cxn modelId="{18626DB7-3E0F-4B4D-B0B0-E9E63D73D83D}" srcId="{C6E04C6E-9FC9-48E9-AD5A-D9883ECE74ED}" destId="{179EC7B9-39A8-4FF6-A8AE-DA87FFA00C23}" srcOrd="0" destOrd="0" parTransId="{2DE97C4B-1CB5-4FA7-9787-E56B1F8B918D}" sibTransId="{251AFEF8-4B91-4E17-AFCA-E4ADA3DDC511}"/>
    <dgm:cxn modelId="{2AD130B1-7790-43D4-9F03-7499B6B4E556}" type="presOf" srcId="{9348DF66-017D-43BA-8C6F-10F826CC054B}" destId="{CB40159D-D600-4B88-9AC8-8CD7841667E5}" srcOrd="1" destOrd="0" presId="urn:microsoft.com/office/officeart/2005/8/layout/hierarchy2"/>
    <dgm:cxn modelId="{E38AD21C-4305-4D08-A4A1-F9B6B8C9D9F3}" type="presOf" srcId="{B66EF95A-79AA-4B12-AE51-76B9B3233D2A}" destId="{D05EE011-66E5-4211-AF15-7A62F948055B}" srcOrd="1" destOrd="0" presId="urn:microsoft.com/office/officeart/2005/8/layout/hierarchy2"/>
    <dgm:cxn modelId="{2A1D51F5-36F0-49FE-A259-451F94F1673D}" type="presOf" srcId="{8314C174-11A9-4BE8-A6E6-4071E4168C03}" destId="{8477248F-F849-4AD1-89F0-60910810F6D1}" srcOrd="0" destOrd="0" presId="urn:microsoft.com/office/officeart/2005/8/layout/hierarchy2"/>
    <dgm:cxn modelId="{46483D0A-9071-4B81-A48A-CF5CFB8D1D46}" type="presOf" srcId="{D2E38620-C0C2-4434-B115-5D66E0D2EB87}" destId="{C59AFF3F-9447-4B42-86C1-EF0F90CE67D4}" srcOrd="0" destOrd="0" presId="urn:microsoft.com/office/officeart/2005/8/layout/hierarchy2"/>
    <dgm:cxn modelId="{5D279A85-5899-47AA-9B87-B8B48E5F158E}" type="presOf" srcId="{93E2C8B4-4111-4B74-830D-30653145CB6A}" destId="{7BF91DDA-44BF-40EE-B39D-50D77D7C7839}" srcOrd="0" destOrd="0" presId="urn:microsoft.com/office/officeart/2005/8/layout/hierarchy2"/>
    <dgm:cxn modelId="{B6A6D83A-7FAB-4458-9E4A-F5AC3FE888EA}" type="presOf" srcId="{D2E38620-C0C2-4434-B115-5D66E0D2EB87}" destId="{BE79491A-B0D9-4E17-AE5C-8AE6C1D04C3D}" srcOrd="1" destOrd="0" presId="urn:microsoft.com/office/officeart/2005/8/layout/hierarchy2"/>
    <dgm:cxn modelId="{0D05B588-DA6F-4D30-A729-ACEDD4705628}" srcId="{4DC58A23-F947-4077-A533-5B77576301BF}" destId="{80FE3968-51F8-4A22-8ABF-84974E320B20}" srcOrd="0" destOrd="0" parTransId="{B3CF3385-6F21-4B24-92A0-C337D0A62BDA}" sibTransId="{2AC85682-8352-44DB-B5D0-F5BAF4A0AA26}"/>
    <dgm:cxn modelId="{EF11E9C5-13DF-4A52-8B08-50BF238E9B24}" type="presOf" srcId="{CFEE596F-6FC1-421E-9C4E-47240710A2BA}" destId="{6C602181-59D5-43E3-A6F4-61026B920CD0}" srcOrd="0" destOrd="0" presId="urn:microsoft.com/office/officeart/2005/8/layout/hierarchy2"/>
    <dgm:cxn modelId="{8A698B93-C7B2-44CB-8B7C-37B1B7D7F1DB}" type="presOf" srcId="{600E5930-8E06-4AB5-8CCE-D633379A362D}" destId="{F71028F0-D89F-4FAE-8A56-A9E94B89C29C}" srcOrd="0" destOrd="0" presId="urn:microsoft.com/office/officeart/2005/8/layout/hierarchy2"/>
    <dgm:cxn modelId="{7A37FF25-BDE8-443C-95D5-E05E0F72EBAF}" type="presOf" srcId="{3EDB5A20-2A8A-4D9D-B05C-D8F635DBE37A}" destId="{53A4E9BF-1BBF-4CD4-ACEB-F11E0273171D}" srcOrd="1" destOrd="0" presId="urn:microsoft.com/office/officeart/2005/8/layout/hierarchy2"/>
    <dgm:cxn modelId="{276D80C4-4988-49E3-8966-7A800B22D978}" type="presOf" srcId="{9348DF66-017D-43BA-8C6F-10F826CC054B}" destId="{7CF1D780-F0A4-4D85-B1FC-EA4D2CC4FE31}" srcOrd="0" destOrd="0" presId="urn:microsoft.com/office/officeart/2005/8/layout/hierarchy2"/>
    <dgm:cxn modelId="{02DF4492-D7B0-4151-BA46-C282B10A7732}" srcId="{621B04D0-659D-4156-B016-4468621C28BE}" destId="{584F876A-51BB-489F-B68A-740D8C660A91}" srcOrd="0" destOrd="0" parTransId="{3EDB5A20-2A8A-4D9D-B05C-D8F635DBE37A}" sibTransId="{C964436A-6609-40EE-9CAA-3D3ED523E069}"/>
    <dgm:cxn modelId="{DBD677E1-4066-48BB-8649-8A0D5FDA40F6}" type="presParOf" srcId="{689800CC-3284-40F0-84EE-EC00CD7F51E1}" destId="{DA9D54E2-BDFC-43F7-AEE3-500D7B4A433A}" srcOrd="0" destOrd="0" presId="urn:microsoft.com/office/officeart/2005/8/layout/hierarchy2"/>
    <dgm:cxn modelId="{8C12FFD0-1BB9-44F1-B7D9-B5E6C0546BEE}" type="presParOf" srcId="{DA9D54E2-BDFC-43F7-AEE3-500D7B4A433A}" destId="{DEA58FEE-526D-45F2-AE33-0650B6754736}" srcOrd="0" destOrd="0" presId="urn:microsoft.com/office/officeart/2005/8/layout/hierarchy2"/>
    <dgm:cxn modelId="{90F63346-9A78-4DF0-80D5-0D1AB54CF1DF}" type="presParOf" srcId="{DA9D54E2-BDFC-43F7-AEE3-500D7B4A433A}" destId="{163E548F-2E3B-42B9-823E-5FD6048CEF75}" srcOrd="1" destOrd="0" presId="urn:microsoft.com/office/officeart/2005/8/layout/hierarchy2"/>
    <dgm:cxn modelId="{91FC1A86-C922-4506-A6DA-0345F2285731}" type="presParOf" srcId="{163E548F-2E3B-42B9-823E-5FD6048CEF75}" destId="{B613CE6C-CC64-4158-A30F-ECBDA19953D6}" srcOrd="0" destOrd="0" presId="urn:microsoft.com/office/officeart/2005/8/layout/hierarchy2"/>
    <dgm:cxn modelId="{B5F65044-892B-4EAE-9366-4F13F5F021AC}" type="presParOf" srcId="{B613CE6C-CC64-4158-A30F-ECBDA19953D6}" destId="{920D1CFF-AA8A-4E40-8111-6261CE0A867B}" srcOrd="0" destOrd="0" presId="urn:microsoft.com/office/officeart/2005/8/layout/hierarchy2"/>
    <dgm:cxn modelId="{9E1A5C8E-7FE4-4064-A065-F753ED0899B0}" type="presParOf" srcId="{163E548F-2E3B-42B9-823E-5FD6048CEF75}" destId="{D2151689-0925-4902-A9E0-E7C77204F434}" srcOrd="1" destOrd="0" presId="urn:microsoft.com/office/officeart/2005/8/layout/hierarchy2"/>
    <dgm:cxn modelId="{B84776AA-EA7C-4B60-8894-3B72079D0AE4}" type="presParOf" srcId="{D2151689-0925-4902-A9E0-E7C77204F434}" destId="{155003B3-791D-4595-B833-0493DECB6A3B}" srcOrd="0" destOrd="0" presId="urn:microsoft.com/office/officeart/2005/8/layout/hierarchy2"/>
    <dgm:cxn modelId="{2FAEAE60-A84C-40F1-B360-D43EABEAC669}" type="presParOf" srcId="{D2151689-0925-4902-A9E0-E7C77204F434}" destId="{9B65F5C4-B8D8-45F6-BD22-82D3154A8107}" srcOrd="1" destOrd="0" presId="urn:microsoft.com/office/officeart/2005/8/layout/hierarchy2"/>
    <dgm:cxn modelId="{441F66FC-7ED0-4F20-817E-6960826F4892}" type="presParOf" srcId="{9B65F5C4-B8D8-45F6-BD22-82D3154A8107}" destId="{25C9EA38-F797-4CB0-A04E-82BA2BE3EDFD}" srcOrd="0" destOrd="0" presId="urn:microsoft.com/office/officeart/2005/8/layout/hierarchy2"/>
    <dgm:cxn modelId="{68A8BB0C-6C1F-4FB9-86EE-65923894CFA7}" type="presParOf" srcId="{25C9EA38-F797-4CB0-A04E-82BA2BE3EDFD}" destId="{C55FE4E7-BC27-4D47-8FC1-1EFA91706C2A}" srcOrd="0" destOrd="0" presId="urn:microsoft.com/office/officeart/2005/8/layout/hierarchy2"/>
    <dgm:cxn modelId="{58373EFD-4E98-4E8F-B016-551EABF24638}" type="presParOf" srcId="{9B65F5C4-B8D8-45F6-BD22-82D3154A8107}" destId="{607E1B2C-9E1E-4AE0-9378-C45E69B8BB84}" srcOrd="1" destOrd="0" presId="urn:microsoft.com/office/officeart/2005/8/layout/hierarchy2"/>
    <dgm:cxn modelId="{64117322-0B97-4F84-9081-080492BECCAD}" type="presParOf" srcId="{607E1B2C-9E1E-4AE0-9378-C45E69B8BB84}" destId="{2747F4DB-A9CD-4355-AC75-B5F2682C8D50}" srcOrd="0" destOrd="0" presId="urn:microsoft.com/office/officeart/2005/8/layout/hierarchy2"/>
    <dgm:cxn modelId="{1D757933-2EF4-4D26-8651-E88D95C6C85B}" type="presParOf" srcId="{607E1B2C-9E1E-4AE0-9378-C45E69B8BB84}" destId="{BD8AEB5F-753A-4E11-B5FB-36BB1FF1C448}" srcOrd="1" destOrd="0" presId="urn:microsoft.com/office/officeart/2005/8/layout/hierarchy2"/>
    <dgm:cxn modelId="{82DDFCB8-DDFB-4D89-8F92-965CAB425832}" type="presParOf" srcId="{9B65F5C4-B8D8-45F6-BD22-82D3154A8107}" destId="{7CF1D780-F0A4-4D85-B1FC-EA4D2CC4FE31}" srcOrd="2" destOrd="0" presId="urn:microsoft.com/office/officeart/2005/8/layout/hierarchy2"/>
    <dgm:cxn modelId="{CEF93C5B-A659-4286-BD7E-6FD28EF46EEE}" type="presParOf" srcId="{7CF1D780-F0A4-4D85-B1FC-EA4D2CC4FE31}" destId="{CB40159D-D600-4B88-9AC8-8CD7841667E5}" srcOrd="0" destOrd="0" presId="urn:microsoft.com/office/officeart/2005/8/layout/hierarchy2"/>
    <dgm:cxn modelId="{E149137F-EBE3-4D75-BAC4-9B7752A2F6BE}" type="presParOf" srcId="{9B65F5C4-B8D8-45F6-BD22-82D3154A8107}" destId="{44A22552-7695-4F8F-A105-6AFDB2A70633}" srcOrd="3" destOrd="0" presId="urn:microsoft.com/office/officeart/2005/8/layout/hierarchy2"/>
    <dgm:cxn modelId="{4273913E-39DB-451F-B5EB-5BF90A4A9B6B}" type="presParOf" srcId="{44A22552-7695-4F8F-A105-6AFDB2A70633}" destId="{96C4B064-F753-481D-A4C4-010986AB20A8}" srcOrd="0" destOrd="0" presId="urn:microsoft.com/office/officeart/2005/8/layout/hierarchy2"/>
    <dgm:cxn modelId="{864C12BD-D74C-4035-BCA4-84A7246AF166}" type="presParOf" srcId="{44A22552-7695-4F8F-A105-6AFDB2A70633}" destId="{EDE67140-DAE4-4885-B4D4-DAD532712C1A}" srcOrd="1" destOrd="0" presId="urn:microsoft.com/office/officeart/2005/8/layout/hierarchy2"/>
    <dgm:cxn modelId="{08BC3A9F-C279-46D0-B9E1-2EFCE7C01A1F}" type="presParOf" srcId="{163E548F-2E3B-42B9-823E-5FD6048CEF75}" destId="{D00C2E18-5601-4E0F-8971-C272113B4FF2}" srcOrd="2" destOrd="0" presId="urn:microsoft.com/office/officeart/2005/8/layout/hierarchy2"/>
    <dgm:cxn modelId="{5B76F354-DFD5-454D-8791-17EA7194C184}" type="presParOf" srcId="{D00C2E18-5601-4E0F-8971-C272113B4FF2}" destId="{51089C21-BD56-40A2-BB9E-D9B9963F4D80}" srcOrd="0" destOrd="0" presId="urn:microsoft.com/office/officeart/2005/8/layout/hierarchy2"/>
    <dgm:cxn modelId="{191467EC-A6E6-4F1F-9949-F61B0C891950}" type="presParOf" srcId="{163E548F-2E3B-42B9-823E-5FD6048CEF75}" destId="{A9778B09-FD85-4E15-BD5C-053089BA602A}" srcOrd="3" destOrd="0" presId="urn:microsoft.com/office/officeart/2005/8/layout/hierarchy2"/>
    <dgm:cxn modelId="{A2CA09AF-D858-4A81-AFDB-F29C64EFF31A}" type="presParOf" srcId="{A9778B09-FD85-4E15-BD5C-053089BA602A}" destId="{E35940D6-99FC-4BA3-9363-8F736B44449F}" srcOrd="0" destOrd="0" presId="urn:microsoft.com/office/officeart/2005/8/layout/hierarchy2"/>
    <dgm:cxn modelId="{AE2CE348-2468-4BFE-A905-122B70ADBFC0}" type="presParOf" srcId="{A9778B09-FD85-4E15-BD5C-053089BA602A}" destId="{AD93C4B9-0166-4582-A39F-C64A55542134}" srcOrd="1" destOrd="0" presId="urn:microsoft.com/office/officeart/2005/8/layout/hierarchy2"/>
    <dgm:cxn modelId="{85648E89-E5BF-419D-8E53-8AF62DD5EFBC}" type="presParOf" srcId="{AD93C4B9-0166-4582-A39F-C64A55542134}" destId="{A5AE0813-8F09-4ABB-9737-B153CC74135C}" srcOrd="0" destOrd="0" presId="urn:microsoft.com/office/officeart/2005/8/layout/hierarchy2"/>
    <dgm:cxn modelId="{E4D11CCD-2C1A-4E63-A00E-743213912C97}" type="presParOf" srcId="{A5AE0813-8F09-4ABB-9737-B153CC74135C}" destId="{53A4E9BF-1BBF-4CD4-ACEB-F11E0273171D}" srcOrd="0" destOrd="0" presId="urn:microsoft.com/office/officeart/2005/8/layout/hierarchy2"/>
    <dgm:cxn modelId="{07CE9C41-A5E0-4916-B2FF-38EA7381BF2B}" type="presParOf" srcId="{AD93C4B9-0166-4582-A39F-C64A55542134}" destId="{60AFF4CF-5280-4F73-9307-C8DC385A50A2}" srcOrd="1" destOrd="0" presId="urn:microsoft.com/office/officeart/2005/8/layout/hierarchy2"/>
    <dgm:cxn modelId="{DB0E0EBF-CEB0-49BD-B9F8-70877D04CB31}" type="presParOf" srcId="{60AFF4CF-5280-4F73-9307-C8DC385A50A2}" destId="{0FA37DD1-0826-44B0-9C05-21FD15C62F3D}" srcOrd="0" destOrd="0" presId="urn:microsoft.com/office/officeart/2005/8/layout/hierarchy2"/>
    <dgm:cxn modelId="{35CBE898-2430-401C-AC2B-E5020852C311}" type="presParOf" srcId="{60AFF4CF-5280-4F73-9307-C8DC385A50A2}" destId="{257B3A6B-D6F2-4CAF-93DC-E6E2A7C0A30B}" srcOrd="1" destOrd="0" presId="urn:microsoft.com/office/officeart/2005/8/layout/hierarchy2"/>
    <dgm:cxn modelId="{CBD43186-2A72-4948-A159-660936C18F6F}" type="presParOf" srcId="{AD93C4B9-0166-4582-A39F-C64A55542134}" destId="{3FFF27A7-73EF-481C-8FB4-9E50ED66DDB7}" srcOrd="2" destOrd="0" presId="urn:microsoft.com/office/officeart/2005/8/layout/hierarchy2"/>
    <dgm:cxn modelId="{C9CE4192-12AB-46C9-9A19-9A1D6BD60DE5}" type="presParOf" srcId="{3FFF27A7-73EF-481C-8FB4-9E50ED66DDB7}" destId="{9570F76E-39CA-4AA6-B3A1-2F16371FFCAB}" srcOrd="0" destOrd="0" presId="urn:microsoft.com/office/officeart/2005/8/layout/hierarchy2"/>
    <dgm:cxn modelId="{91C57725-C344-4157-A649-1B2EF69704CC}" type="presParOf" srcId="{AD93C4B9-0166-4582-A39F-C64A55542134}" destId="{B59AB8DE-CA8D-40DC-94DB-7132448F5E63}" srcOrd="3" destOrd="0" presId="urn:microsoft.com/office/officeart/2005/8/layout/hierarchy2"/>
    <dgm:cxn modelId="{7B2B28F4-6378-4347-8A7F-AEF30D60A3D8}" type="presParOf" srcId="{B59AB8DE-CA8D-40DC-94DB-7132448F5E63}" destId="{7BF91DDA-44BF-40EE-B39D-50D77D7C7839}" srcOrd="0" destOrd="0" presId="urn:microsoft.com/office/officeart/2005/8/layout/hierarchy2"/>
    <dgm:cxn modelId="{164B1E8A-1CF0-4ED6-BA3F-987380E286BD}" type="presParOf" srcId="{B59AB8DE-CA8D-40DC-94DB-7132448F5E63}" destId="{068FBF71-A339-40AE-9F98-76D460074D78}" srcOrd="1" destOrd="0" presId="urn:microsoft.com/office/officeart/2005/8/layout/hierarchy2"/>
    <dgm:cxn modelId="{0367DB2E-9B4E-4DDA-B503-2549BF391EF3}" type="presParOf" srcId="{AD93C4B9-0166-4582-A39F-C64A55542134}" destId="{C59AFF3F-9447-4B42-86C1-EF0F90CE67D4}" srcOrd="4" destOrd="0" presId="urn:microsoft.com/office/officeart/2005/8/layout/hierarchy2"/>
    <dgm:cxn modelId="{682BAE4D-1BC7-49D4-A74B-E835F9A556EC}" type="presParOf" srcId="{C59AFF3F-9447-4B42-86C1-EF0F90CE67D4}" destId="{BE79491A-B0D9-4E17-AE5C-8AE6C1D04C3D}" srcOrd="0" destOrd="0" presId="urn:microsoft.com/office/officeart/2005/8/layout/hierarchy2"/>
    <dgm:cxn modelId="{09D7C4B0-CFD0-410A-A71F-19110AB9B330}" type="presParOf" srcId="{AD93C4B9-0166-4582-A39F-C64A55542134}" destId="{AE8904D3-E455-4D07-AD71-DDFCA563DE65}" srcOrd="5" destOrd="0" presId="urn:microsoft.com/office/officeart/2005/8/layout/hierarchy2"/>
    <dgm:cxn modelId="{4C2104FC-B2E6-48C9-8ABC-4CCA4E1414C4}" type="presParOf" srcId="{AE8904D3-E455-4D07-AD71-DDFCA563DE65}" destId="{ED7CC210-D18E-4336-B9C4-5B945C160088}" srcOrd="0" destOrd="0" presId="urn:microsoft.com/office/officeart/2005/8/layout/hierarchy2"/>
    <dgm:cxn modelId="{5338C9E8-481E-4180-B1BD-F06E2543677E}" type="presParOf" srcId="{AE8904D3-E455-4D07-AD71-DDFCA563DE65}" destId="{761555A5-9B8C-45B7-B569-FDEE4823C992}" srcOrd="1" destOrd="0" presId="urn:microsoft.com/office/officeart/2005/8/layout/hierarchy2"/>
    <dgm:cxn modelId="{D2E1AC97-E3DB-4C2B-8B93-4316D8E16F39}" type="presParOf" srcId="{163E548F-2E3B-42B9-823E-5FD6048CEF75}" destId="{F71028F0-D89F-4FAE-8A56-A9E94B89C29C}" srcOrd="4" destOrd="0" presId="urn:microsoft.com/office/officeart/2005/8/layout/hierarchy2"/>
    <dgm:cxn modelId="{E4A74F7E-1662-49C2-97F2-739400CB4726}" type="presParOf" srcId="{F71028F0-D89F-4FAE-8A56-A9E94B89C29C}" destId="{01F72CDE-CD89-455F-A96F-A7F897B305CE}" srcOrd="0" destOrd="0" presId="urn:microsoft.com/office/officeart/2005/8/layout/hierarchy2"/>
    <dgm:cxn modelId="{3F655E73-21AD-4C85-9758-375170542C38}" type="presParOf" srcId="{163E548F-2E3B-42B9-823E-5FD6048CEF75}" destId="{5F2A4A35-A930-42AC-8A9E-435DF699E750}" srcOrd="5" destOrd="0" presId="urn:microsoft.com/office/officeart/2005/8/layout/hierarchy2"/>
    <dgm:cxn modelId="{A58645E9-88BA-4585-A906-734EECC8D9ED}" type="presParOf" srcId="{5F2A4A35-A930-42AC-8A9E-435DF699E750}" destId="{D4F5142C-7E8A-40AC-BC1A-C0F419CDD3E6}" srcOrd="0" destOrd="0" presId="urn:microsoft.com/office/officeart/2005/8/layout/hierarchy2"/>
    <dgm:cxn modelId="{A3CEED80-C5CE-4DC5-9DD2-28D302F6E4E6}" type="presParOf" srcId="{5F2A4A35-A930-42AC-8A9E-435DF699E750}" destId="{CB03B66C-80F0-4BB9-82EF-E1C31938B905}" srcOrd="1" destOrd="0" presId="urn:microsoft.com/office/officeart/2005/8/layout/hierarchy2"/>
    <dgm:cxn modelId="{BCB50095-A969-4140-A9DC-09D34BBA3425}" type="presParOf" srcId="{CB03B66C-80F0-4BB9-82EF-E1C31938B905}" destId="{E8BD10BC-98E1-40AB-869F-9CB04D687AC1}" srcOrd="0" destOrd="0" presId="urn:microsoft.com/office/officeart/2005/8/layout/hierarchy2"/>
    <dgm:cxn modelId="{504BF501-BF75-490A-BD7C-9476649ECCA1}" type="presParOf" srcId="{E8BD10BC-98E1-40AB-869F-9CB04D687AC1}" destId="{356F1751-36A7-4565-807D-DCF98F9E96BE}" srcOrd="0" destOrd="0" presId="urn:microsoft.com/office/officeart/2005/8/layout/hierarchy2"/>
    <dgm:cxn modelId="{23F3559D-4EF0-4994-BFA9-DE03343BF032}" type="presParOf" srcId="{CB03B66C-80F0-4BB9-82EF-E1C31938B905}" destId="{A8FAB06E-B727-4087-901E-5F1C6782F31E}" srcOrd="1" destOrd="0" presId="urn:microsoft.com/office/officeart/2005/8/layout/hierarchy2"/>
    <dgm:cxn modelId="{ED58BF42-17D1-4FB2-8B75-E80053A11597}" type="presParOf" srcId="{A8FAB06E-B727-4087-901E-5F1C6782F31E}" destId="{5A4A2F1F-C531-4177-8027-ADB9B352138A}" srcOrd="0" destOrd="0" presId="urn:microsoft.com/office/officeart/2005/8/layout/hierarchy2"/>
    <dgm:cxn modelId="{7A1C96D9-6009-4102-BC8A-35C418B5D163}" type="presParOf" srcId="{A8FAB06E-B727-4087-901E-5F1C6782F31E}" destId="{3F1ACE96-12CB-4CA7-9AD8-E87918C197CE}" srcOrd="1" destOrd="0" presId="urn:microsoft.com/office/officeart/2005/8/layout/hierarchy2"/>
    <dgm:cxn modelId="{2CE11929-AD99-428A-8A82-B03D92E13209}" type="presParOf" srcId="{CB03B66C-80F0-4BB9-82EF-E1C31938B905}" destId="{55A6983A-E697-43A1-A81B-659509BF63DA}" srcOrd="2" destOrd="0" presId="urn:microsoft.com/office/officeart/2005/8/layout/hierarchy2"/>
    <dgm:cxn modelId="{A5387F89-5127-4DC9-ADF6-D965C6E5B5D4}" type="presParOf" srcId="{55A6983A-E697-43A1-A81B-659509BF63DA}" destId="{EA8B1A14-0021-40E5-9661-3CC4C273F54C}" srcOrd="0" destOrd="0" presId="urn:microsoft.com/office/officeart/2005/8/layout/hierarchy2"/>
    <dgm:cxn modelId="{0C567612-D622-47AA-B999-435318292DFA}" type="presParOf" srcId="{CB03B66C-80F0-4BB9-82EF-E1C31938B905}" destId="{E6B2CD65-590F-425C-95E2-A4E271281688}" srcOrd="3" destOrd="0" presId="urn:microsoft.com/office/officeart/2005/8/layout/hierarchy2"/>
    <dgm:cxn modelId="{4966411A-9D88-480C-9D96-FFEC0C2B3F84}" type="presParOf" srcId="{E6B2CD65-590F-425C-95E2-A4E271281688}" destId="{8477248F-F849-4AD1-89F0-60910810F6D1}" srcOrd="0" destOrd="0" presId="urn:microsoft.com/office/officeart/2005/8/layout/hierarchy2"/>
    <dgm:cxn modelId="{06DBCC66-DD1A-4CEB-AA8F-556DFECBE079}" type="presParOf" srcId="{E6B2CD65-590F-425C-95E2-A4E271281688}" destId="{07E5AFE8-66A2-4B3F-938C-DF2A456BB7E3}" srcOrd="1" destOrd="0" presId="urn:microsoft.com/office/officeart/2005/8/layout/hierarchy2"/>
    <dgm:cxn modelId="{DC3AEAD6-3A9C-4208-A1A3-BA632FA2B38D}" type="presParOf" srcId="{CB03B66C-80F0-4BB9-82EF-E1C31938B905}" destId="{C7BD5161-3DB8-4554-847C-C4C0C1DC5458}" srcOrd="4" destOrd="0" presId="urn:microsoft.com/office/officeart/2005/8/layout/hierarchy2"/>
    <dgm:cxn modelId="{41870DBC-1045-4FD8-806A-DFD2C7DF0759}" type="presParOf" srcId="{C7BD5161-3DB8-4554-847C-C4C0C1DC5458}" destId="{D05EE011-66E5-4211-AF15-7A62F948055B}" srcOrd="0" destOrd="0" presId="urn:microsoft.com/office/officeart/2005/8/layout/hierarchy2"/>
    <dgm:cxn modelId="{1EA5ACC3-DB79-44EA-9D8D-37F132C3727C}" type="presParOf" srcId="{CB03B66C-80F0-4BB9-82EF-E1C31938B905}" destId="{5E5192C9-1DDC-48BD-984A-6C6274AB8766}" srcOrd="5" destOrd="0" presId="urn:microsoft.com/office/officeart/2005/8/layout/hierarchy2"/>
    <dgm:cxn modelId="{FFFA9450-D45F-4A70-AEEF-6FD90490EFFA}" type="presParOf" srcId="{5E5192C9-1DDC-48BD-984A-6C6274AB8766}" destId="{6C602181-59D5-43E3-A6F4-61026B920CD0}" srcOrd="0" destOrd="0" presId="urn:microsoft.com/office/officeart/2005/8/layout/hierarchy2"/>
    <dgm:cxn modelId="{A91BE1F2-3BC3-411F-A5B8-A2357777B13D}" type="presParOf" srcId="{5E5192C9-1DDC-48BD-984A-6C6274AB8766}" destId="{5A7E0C3F-6CD3-4309-BC87-E5BF46FDCE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8909B3-E8A0-4676-9705-0413063650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31470F-95AE-4D03-AD77-77D4D4E47EC0}">
      <dgm:prSet phldrT="[Text]" custT="1"/>
      <dgm:spPr/>
      <dgm:t>
        <a:bodyPr/>
        <a:lstStyle/>
        <a:p>
          <a:r>
            <a:rPr lang="en-US" sz="4000" dirty="0" smtClean="0"/>
            <a:t>Are you close to graduation ?</a:t>
          </a:r>
          <a:endParaRPr lang="en-US" sz="4000" dirty="0"/>
        </a:p>
      </dgm:t>
    </dgm:pt>
    <dgm:pt modelId="{332BE802-552B-4A7C-AA2C-E403D09492BD}" type="parTrans" cxnId="{FE6BF251-4042-43D4-B001-2537FD86B317}">
      <dgm:prSet/>
      <dgm:spPr/>
      <dgm:t>
        <a:bodyPr/>
        <a:lstStyle/>
        <a:p>
          <a:endParaRPr lang="en-US"/>
        </a:p>
      </dgm:t>
    </dgm:pt>
    <dgm:pt modelId="{5E604F4A-DCC7-4267-B178-452589014D4C}" type="sibTrans" cxnId="{FE6BF251-4042-43D4-B001-2537FD86B317}">
      <dgm:prSet/>
      <dgm:spPr/>
      <dgm:t>
        <a:bodyPr/>
        <a:lstStyle/>
        <a:p>
          <a:endParaRPr lang="en-US"/>
        </a:p>
      </dgm:t>
    </dgm:pt>
    <dgm:pt modelId="{B859F28A-5A10-4381-92C7-74837AA2B1D0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1416FA92-B3B5-4DD1-BC22-A95A9C2CFF92}" type="parTrans" cxnId="{3D30F84C-AC96-4BCF-A1B9-8700E8DF20C0}">
      <dgm:prSet/>
      <dgm:spPr/>
      <dgm:t>
        <a:bodyPr/>
        <a:lstStyle/>
        <a:p>
          <a:endParaRPr lang="en-US"/>
        </a:p>
      </dgm:t>
    </dgm:pt>
    <dgm:pt modelId="{AFBA755D-C234-4715-AE28-325CD7C7FBE1}" type="sibTrans" cxnId="{3D30F84C-AC96-4BCF-A1B9-8700E8DF20C0}">
      <dgm:prSet/>
      <dgm:spPr/>
      <dgm:t>
        <a:bodyPr/>
        <a:lstStyle/>
        <a:p>
          <a:endParaRPr lang="en-US"/>
        </a:p>
      </dgm:t>
    </dgm:pt>
    <dgm:pt modelId="{62B82C46-FD58-4CC8-B451-B85A599E263E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4BE79A15-CA95-465C-967E-672A4FD61DD6}" type="parTrans" cxnId="{EC6D3C83-F25C-4AF2-8270-1820D16899CB}">
      <dgm:prSet/>
      <dgm:spPr/>
      <dgm:t>
        <a:bodyPr/>
        <a:lstStyle/>
        <a:p>
          <a:endParaRPr lang="en-US"/>
        </a:p>
      </dgm:t>
    </dgm:pt>
    <dgm:pt modelId="{5B932630-9A86-477A-BFB6-1C5063CB9110}" type="sibTrans" cxnId="{EC6D3C83-F25C-4AF2-8270-1820D16899CB}">
      <dgm:prSet/>
      <dgm:spPr/>
      <dgm:t>
        <a:bodyPr/>
        <a:lstStyle/>
        <a:p>
          <a:endParaRPr lang="en-US"/>
        </a:p>
      </dgm:t>
    </dgm:pt>
    <dgm:pt modelId="{EE609628-2554-4ADB-BB95-7B2033CB3440}">
      <dgm:prSet phldrT="[Text]"/>
      <dgm:spPr/>
      <dgm:t>
        <a:bodyPr/>
        <a:lstStyle/>
        <a:p>
          <a:r>
            <a:rPr lang="en-US" dirty="0" smtClean="0"/>
            <a:t>Not sure</a:t>
          </a:r>
          <a:endParaRPr lang="en-US" dirty="0"/>
        </a:p>
      </dgm:t>
    </dgm:pt>
    <dgm:pt modelId="{ADD5E933-7133-4DB3-A9F6-EDC7FF0EA72E}" type="parTrans" cxnId="{E3075B71-B25A-46B4-9476-069A029A1CB9}">
      <dgm:prSet/>
      <dgm:spPr/>
      <dgm:t>
        <a:bodyPr/>
        <a:lstStyle/>
        <a:p>
          <a:endParaRPr lang="en-US"/>
        </a:p>
      </dgm:t>
    </dgm:pt>
    <dgm:pt modelId="{0A6685FA-72D4-41A7-AB5B-9D4E9FC6B8BA}" type="sibTrans" cxnId="{E3075B71-B25A-46B4-9476-069A029A1CB9}">
      <dgm:prSet/>
      <dgm:spPr/>
      <dgm:t>
        <a:bodyPr/>
        <a:lstStyle/>
        <a:p>
          <a:endParaRPr lang="en-US"/>
        </a:p>
      </dgm:t>
    </dgm:pt>
    <dgm:pt modelId="{28313AA7-8423-4B06-9096-C0D263490EBC}">
      <dgm:prSet/>
      <dgm:spPr/>
      <dgm:t>
        <a:bodyPr/>
        <a:lstStyle/>
        <a:p>
          <a:r>
            <a:rPr lang="en-US" dirty="0" smtClean="0"/>
            <a:t>Provide with the graduation check</a:t>
          </a:r>
          <a:endParaRPr lang="en-US" dirty="0"/>
        </a:p>
      </dgm:t>
    </dgm:pt>
    <dgm:pt modelId="{9AB920E7-CE80-41DC-89DE-EEF9707C57BE}" type="parTrans" cxnId="{BF925AFC-7BD3-4212-8DD8-8DA8C8C29E33}">
      <dgm:prSet/>
      <dgm:spPr/>
      <dgm:t>
        <a:bodyPr/>
        <a:lstStyle/>
        <a:p>
          <a:endParaRPr lang="en-US"/>
        </a:p>
      </dgm:t>
    </dgm:pt>
    <dgm:pt modelId="{BE98BA67-B5E7-470D-958B-44BD072C1143}" type="sibTrans" cxnId="{BF925AFC-7BD3-4212-8DD8-8DA8C8C29E33}">
      <dgm:prSet/>
      <dgm:spPr/>
      <dgm:t>
        <a:bodyPr/>
        <a:lstStyle/>
        <a:p>
          <a:endParaRPr lang="en-US"/>
        </a:p>
      </dgm:t>
    </dgm:pt>
    <dgm:pt modelId="{224BC761-42B4-4F28-A89D-AC1C24586914}">
      <dgm:prSet/>
      <dgm:spPr/>
      <dgm:t>
        <a:bodyPr/>
        <a:lstStyle/>
        <a:p>
          <a:r>
            <a:rPr lang="en-US" dirty="0" smtClean="0"/>
            <a:t>Plan for it</a:t>
          </a:r>
          <a:endParaRPr lang="en-US" dirty="0"/>
        </a:p>
      </dgm:t>
    </dgm:pt>
    <dgm:pt modelId="{F7AD5260-1A34-4EF1-B351-A54EB81450D8}" type="parTrans" cxnId="{E70E771C-66F4-4E3F-8221-DCFE8D2A97F5}">
      <dgm:prSet/>
      <dgm:spPr/>
      <dgm:t>
        <a:bodyPr/>
        <a:lstStyle/>
        <a:p>
          <a:endParaRPr lang="en-US"/>
        </a:p>
      </dgm:t>
    </dgm:pt>
    <dgm:pt modelId="{9B702FD5-BCDC-45DD-B401-106E6D0E7CD2}" type="sibTrans" cxnId="{E70E771C-66F4-4E3F-8221-DCFE8D2A97F5}">
      <dgm:prSet/>
      <dgm:spPr/>
      <dgm:t>
        <a:bodyPr/>
        <a:lstStyle/>
        <a:p>
          <a:endParaRPr lang="en-US"/>
        </a:p>
      </dgm:t>
    </dgm:pt>
    <dgm:pt modelId="{EB7CC001-EFCA-49A7-ADA1-D244C2657F01}">
      <dgm:prSet/>
      <dgm:spPr/>
      <dgm:t>
        <a:bodyPr/>
        <a:lstStyle/>
        <a:p>
          <a:r>
            <a:rPr lang="en-US" dirty="0" smtClean="0"/>
            <a:t>It is never too late to start thinking about it</a:t>
          </a:r>
          <a:endParaRPr lang="en-US" dirty="0"/>
        </a:p>
      </dgm:t>
    </dgm:pt>
    <dgm:pt modelId="{6D06906B-1D8C-4E30-AE2C-69FD68DB2C62}" type="parTrans" cxnId="{A0EAA328-1434-4913-AD66-EAA5C4D3E73D}">
      <dgm:prSet/>
      <dgm:spPr/>
      <dgm:t>
        <a:bodyPr/>
        <a:lstStyle/>
        <a:p>
          <a:endParaRPr lang="en-US"/>
        </a:p>
      </dgm:t>
    </dgm:pt>
    <dgm:pt modelId="{503C356E-7ACF-49B6-8DFB-CFC1CE4F7112}" type="sibTrans" cxnId="{A0EAA328-1434-4913-AD66-EAA5C4D3E73D}">
      <dgm:prSet/>
      <dgm:spPr/>
      <dgm:t>
        <a:bodyPr/>
        <a:lstStyle/>
        <a:p>
          <a:endParaRPr lang="en-US"/>
        </a:p>
      </dgm:t>
    </dgm:pt>
    <dgm:pt modelId="{AFA1BEE0-3915-481F-B2B0-F5A4BBD0B94C}" type="pres">
      <dgm:prSet presAssocID="{5C8909B3-E8A0-4676-9705-0413063650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204A5E-3850-4B9B-B06E-E1A35E837030}" type="pres">
      <dgm:prSet presAssocID="{4331470F-95AE-4D03-AD77-77D4D4E47EC0}" presName="hierRoot1" presStyleCnt="0">
        <dgm:presLayoutVars>
          <dgm:hierBranch val="init"/>
        </dgm:presLayoutVars>
      </dgm:prSet>
      <dgm:spPr/>
    </dgm:pt>
    <dgm:pt modelId="{761F027D-6C4D-430C-B4D8-D549A42D1A7D}" type="pres">
      <dgm:prSet presAssocID="{4331470F-95AE-4D03-AD77-77D4D4E47EC0}" presName="rootComposite1" presStyleCnt="0"/>
      <dgm:spPr/>
    </dgm:pt>
    <dgm:pt modelId="{5FAD6660-D6F8-4731-A761-8EA534ADFAFE}" type="pres">
      <dgm:prSet presAssocID="{4331470F-95AE-4D03-AD77-77D4D4E47EC0}" presName="rootText1" presStyleLbl="node0" presStyleIdx="0" presStyleCnt="1" custScaleX="2305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B25A1-10FB-44C5-AFEB-B21EB49E3A8F}" type="pres">
      <dgm:prSet presAssocID="{4331470F-95AE-4D03-AD77-77D4D4E47EC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04DD1BA-6FDF-40F0-BA16-B19615B1C2C4}" type="pres">
      <dgm:prSet presAssocID="{4331470F-95AE-4D03-AD77-77D4D4E47EC0}" presName="hierChild2" presStyleCnt="0"/>
      <dgm:spPr/>
    </dgm:pt>
    <dgm:pt modelId="{372E6116-3424-459C-9475-3C025D5DC713}" type="pres">
      <dgm:prSet presAssocID="{1416FA92-B3B5-4DD1-BC22-A95A9C2CFF9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5D3C940-8967-4537-A4D8-479CB410873D}" type="pres">
      <dgm:prSet presAssocID="{B859F28A-5A10-4381-92C7-74837AA2B1D0}" presName="hierRoot2" presStyleCnt="0">
        <dgm:presLayoutVars>
          <dgm:hierBranch val="init"/>
        </dgm:presLayoutVars>
      </dgm:prSet>
      <dgm:spPr/>
    </dgm:pt>
    <dgm:pt modelId="{87F6488C-2995-422F-987E-4E0CBA5B105E}" type="pres">
      <dgm:prSet presAssocID="{B859F28A-5A10-4381-92C7-74837AA2B1D0}" presName="rootComposite" presStyleCnt="0"/>
      <dgm:spPr/>
    </dgm:pt>
    <dgm:pt modelId="{4239B253-85E8-4EE0-A0DF-7C65BD161D07}" type="pres">
      <dgm:prSet presAssocID="{B859F28A-5A10-4381-92C7-74837AA2B1D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A0B24-C16E-4757-AA8E-F4C758EED06E}" type="pres">
      <dgm:prSet presAssocID="{B859F28A-5A10-4381-92C7-74837AA2B1D0}" presName="rootConnector" presStyleLbl="node2" presStyleIdx="0" presStyleCnt="3"/>
      <dgm:spPr/>
      <dgm:t>
        <a:bodyPr/>
        <a:lstStyle/>
        <a:p>
          <a:endParaRPr lang="en-US"/>
        </a:p>
      </dgm:t>
    </dgm:pt>
    <dgm:pt modelId="{B2EDB629-3671-4306-969B-720B13105A0E}" type="pres">
      <dgm:prSet presAssocID="{B859F28A-5A10-4381-92C7-74837AA2B1D0}" presName="hierChild4" presStyleCnt="0"/>
      <dgm:spPr/>
    </dgm:pt>
    <dgm:pt modelId="{46F2AD13-D1FD-4342-BCA1-AC33EAF579A8}" type="pres">
      <dgm:prSet presAssocID="{9AB920E7-CE80-41DC-89DE-EEF9707C57BE}" presName="Name37" presStyleLbl="parChTrans1D3" presStyleIdx="0" presStyleCnt="3"/>
      <dgm:spPr/>
      <dgm:t>
        <a:bodyPr/>
        <a:lstStyle/>
        <a:p>
          <a:endParaRPr lang="en-US"/>
        </a:p>
      </dgm:t>
    </dgm:pt>
    <dgm:pt modelId="{560BCA70-AB33-4734-9E3B-2A59A2FE3BC3}" type="pres">
      <dgm:prSet presAssocID="{28313AA7-8423-4B06-9096-C0D263490EBC}" presName="hierRoot2" presStyleCnt="0">
        <dgm:presLayoutVars>
          <dgm:hierBranch val="init"/>
        </dgm:presLayoutVars>
      </dgm:prSet>
      <dgm:spPr/>
    </dgm:pt>
    <dgm:pt modelId="{0AE53D1A-2D26-403E-B350-BEC567CE2DF7}" type="pres">
      <dgm:prSet presAssocID="{28313AA7-8423-4B06-9096-C0D263490EBC}" presName="rootComposite" presStyleCnt="0"/>
      <dgm:spPr/>
    </dgm:pt>
    <dgm:pt modelId="{87F9423E-42F8-4DEF-9A64-277886B27F29}" type="pres">
      <dgm:prSet presAssocID="{28313AA7-8423-4B06-9096-C0D263490EBC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C56290-6490-4DC9-ADF2-F084CF377F20}" type="pres">
      <dgm:prSet presAssocID="{28313AA7-8423-4B06-9096-C0D263490EBC}" presName="rootConnector" presStyleLbl="node3" presStyleIdx="0" presStyleCnt="3"/>
      <dgm:spPr/>
      <dgm:t>
        <a:bodyPr/>
        <a:lstStyle/>
        <a:p>
          <a:endParaRPr lang="en-US"/>
        </a:p>
      </dgm:t>
    </dgm:pt>
    <dgm:pt modelId="{CEFA07A0-956E-4B03-89D0-90AE777D1920}" type="pres">
      <dgm:prSet presAssocID="{28313AA7-8423-4B06-9096-C0D263490EBC}" presName="hierChild4" presStyleCnt="0"/>
      <dgm:spPr/>
    </dgm:pt>
    <dgm:pt modelId="{DE537AE0-0D11-4A03-A194-18425B30BE79}" type="pres">
      <dgm:prSet presAssocID="{28313AA7-8423-4B06-9096-C0D263490EBC}" presName="hierChild5" presStyleCnt="0"/>
      <dgm:spPr/>
    </dgm:pt>
    <dgm:pt modelId="{14064E40-7869-49F4-A15D-DA4591766564}" type="pres">
      <dgm:prSet presAssocID="{B859F28A-5A10-4381-92C7-74837AA2B1D0}" presName="hierChild5" presStyleCnt="0"/>
      <dgm:spPr/>
    </dgm:pt>
    <dgm:pt modelId="{A67B181B-EC12-4610-81F9-A4CA19085251}" type="pres">
      <dgm:prSet presAssocID="{4BE79A15-CA95-465C-967E-672A4FD61DD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DE5FE10F-1850-4B56-8DB0-F5774FAF2674}" type="pres">
      <dgm:prSet presAssocID="{62B82C46-FD58-4CC8-B451-B85A599E263E}" presName="hierRoot2" presStyleCnt="0">
        <dgm:presLayoutVars>
          <dgm:hierBranch val="init"/>
        </dgm:presLayoutVars>
      </dgm:prSet>
      <dgm:spPr/>
    </dgm:pt>
    <dgm:pt modelId="{62F3D5BC-33A3-4623-BE89-EA26330EE98E}" type="pres">
      <dgm:prSet presAssocID="{62B82C46-FD58-4CC8-B451-B85A599E263E}" presName="rootComposite" presStyleCnt="0"/>
      <dgm:spPr/>
    </dgm:pt>
    <dgm:pt modelId="{FBFF77C2-D23B-4B10-B134-2117143FEBCF}" type="pres">
      <dgm:prSet presAssocID="{62B82C46-FD58-4CC8-B451-B85A599E263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C3E2E-15EE-4E5B-955C-A8FC3F52091F}" type="pres">
      <dgm:prSet presAssocID="{62B82C46-FD58-4CC8-B451-B85A599E263E}" presName="rootConnector" presStyleLbl="node2" presStyleIdx="1" presStyleCnt="3"/>
      <dgm:spPr/>
      <dgm:t>
        <a:bodyPr/>
        <a:lstStyle/>
        <a:p>
          <a:endParaRPr lang="en-US"/>
        </a:p>
      </dgm:t>
    </dgm:pt>
    <dgm:pt modelId="{F4F662D5-3589-44F8-BA76-E8BD34B5D5A6}" type="pres">
      <dgm:prSet presAssocID="{62B82C46-FD58-4CC8-B451-B85A599E263E}" presName="hierChild4" presStyleCnt="0"/>
      <dgm:spPr/>
    </dgm:pt>
    <dgm:pt modelId="{3E14B923-D7D3-4B2E-8975-00A345A51F6E}" type="pres">
      <dgm:prSet presAssocID="{F7AD5260-1A34-4EF1-B351-A54EB81450D8}" presName="Name37" presStyleLbl="parChTrans1D3" presStyleIdx="1" presStyleCnt="3"/>
      <dgm:spPr/>
      <dgm:t>
        <a:bodyPr/>
        <a:lstStyle/>
        <a:p>
          <a:endParaRPr lang="en-US"/>
        </a:p>
      </dgm:t>
    </dgm:pt>
    <dgm:pt modelId="{9B16506A-2D5F-4A4C-B5A2-39A473769AA0}" type="pres">
      <dgm:prSet presAssocID="{224BC761-42B4-4F28-A89D-AC1C24586914}" presName="hierRoot2" presStyleCnt="0">
        <dgm:presLayoutVars>
          <dgm:hierBranch val="init"/>
        </dgm:presLayoutVars>
      </dgm:prSet>
      <dgm:spPr/>
    </dgm:pt>
    <dgm:pt modelId="{392D9CC1-A9D7-449B-B9E3-A98C3BC4FCA9}" type="pres">
      <dgm:prSet presAssocID="{224BC761-42B4-4F28-A89D-AC1C24586914}" presName="rootComposite" presStyleCnt="0"/>
      <dgm:spPr/>
    </dgm:pt>
    <dgm:pt modelId="{29A48781-6364-4525-BB31-9160A2AA3028}" type="pres">
      <dgm:prSet presAssocID="{224BC761-42B4-4F28-A89D-AC1C2458691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0FC7F4-3DA4-4565-A90A-3B04A32B2E98}" type="pres">
      <dgm:prSet presAssocID="{224BC761-42B4-4F28-A89D-AC1C24586914}" presName="rootConnector" presStyleLbl="node3" presStyleIdx="1" presStyleCnt="3"/>
      <dgm:spPr/>
      <dgm:t>
        <a:bodyPr/>
        <a:lstStyle/>
        <a:p>
          <a:endParaRPr lang="en-US"/>
        </a:p>
      </dgm:t>
    </dgm:pt>
    <dgm:pt modelId="{30414399-A96F-44B5-8B8E-CE0406550880}" type="pres">
      <dgm:prSet presAssocID="{224BC761-42B4-4F28-A89D-AC1C24586914}" presName="hierChild4" presStyleCnt="0"/>
      <dgm:spPr/>
    </dgm:pt>
    <dgm:pt modelId="{3DDFD032-A2E7-48AD-B3CC-69EDCADE2910}" type="pres">
      <dgm:prSet presAssocID="{224BC761-42B4-4F28-A89D-AC1C24586914}" presName="hierChild5" presStyleCnt="0"/>
      <dgm:spPr/>
    </dgm:pt>
    <dgm:pt modelId="{0A05B08A-45B9-4258-9808-C6C0E89C4FCB}" type="pres">
      <dgm:prSet presAssocID="{62B82C46-FD58-4CC8-B451-B85A599E263E}" presName="hierChild5" presStyleCnt="0"/>
      <dgm:spPr/>
    </dgm:pt>
    <dgm:pt modelId="{CCE899CD-29C9-48C9-BBAA-BA43330D49A5}" type="pres">
      <dgm:prSet presAssocID="{ADD5E933-7133-4DB3-A9F6-EDC7FF0EA72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9A2EB39-BA3F-4DD6-A17A-9DC6E9C0D5DA}" type="pres">
      <dgm:prSet presAssocID="{EE609628-2554-4ADB-BB95-7B2033CB3440}" presName="hierRoot2" presStyleCnt="0">
        <dgm:presLayoutVars>
          <dgm:hierBranch val="init"/>
        </dgm:presLayoutVars>
      </dgm:prSet>
      <dgm:spPr/>
    </dgm:pt>
    <dgm:pt modelId="{C128D54C-4601-43B3-A69B-553DE5665034}" type="pres">
      <dgm:prSet presAssocID="{EE609628-2554-4ADB-BB95-7B2033CB3440}" presName="rootComposite" presStyleCnt="0"/>
      <dgm:spPr/>
    </dgm:pt>
    <dgm:pt modelId="{62034F37-6736-43A3-AC48-28C604A1BFF7}" type="pres">
      <dgm:prSet presAssocID="{EE609628-2554-4ADB-BB95-7B2033CB344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F048B-4C2F-4AB7-8FF9-71B160B18582}" type="pres">
      <dgm:prSet presAssocID="{EE609628-2554-4ADB-BB95-7B2033CB3440}" presName="rootConnector" presStyleLbl="node2" presStyleIdx="2" presStyleCnt="3"/>
      <dgm:spPr/>
      <dgm:t>
        <a:bodyPr/>
        <a:lstStyle/>
        <a:p>
          <a:endParaRPr lang="en-US"/>
        </a:p>
      </dgm:t>
    </dgm:pt>
    <dgm:pt modelId="{41666919-C15F-4F1A-8AC8-EC09351CDBE5}" type="pres">
      <dgm:prSet presAssocID="{EE609628-2554-4ADB-BB95-7B2033CB3440}" presName="hierChild4" presStyleCnt="0"/>
      <dgm:spPr/>
    </dgm:pt>
    <dgm:pt modelId="{FC1699CF-7773-4C79-8C4B-2D588FABA3FF}" type="pres">
      <dgm:prSet presAssocID="{6D06906B-1D8C-4E30-AE2C-69FD68DB2C62}" presName="Name37" presStyleLbl="parChTrans1D3" presStyleIdx="2" presStyleCnt="3"/>
      <dgm:spPr/>
      <dgm:t>
        <a:bodyPr/>
        <a:lstStyle/>
        <a:p>
          <a:endParaRPr lang="en-US"/>
        </a:p>
      </dgm:t>
    </dgm:pt>
    <dgm:pt modelId="{B2D8513F-A139-4801-9708-5D956F7CA541}" type="pres">
      <dgm:prSet presAssocID="{EB7CC001-EFCA-49A7-ADA1-D244C2657F01}" presName="hierRoot2" presStyleCnt="0">
        <dgm:presLayoutVars>
          <dgm:hierBranch val="init"/>
        </dgm:presLayoutVars>
      </dgm:prSet>
      <dgm:spPr/>
    </dgm:pt>
    <dgm:pt modelId="{A4204480-6D74-4B75-A4B3-0F1E33F2C128}" type="pres">
      <dgm:prSet presAssocID="{EB7CC001-EFCA-49A7-ADA1-D244C2657F01}" presName="rootComposite" presStyleCnt="0"/>
      <dgm:spPr/>
    </dgm:pt>
    <dgm:pt modelId="{D08CBF21-BB38-4A00-96DC-F63C4F753560}" type="pres">
      <dgm:prSet presAssocID="{EB7CC001-EFCA-49A7-ADA1-D244C2657F01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5E8ADB-1BFB-4172-ACE4-53F860010927}" type="pres">
      <dgm:prSet presAssocID="{EB7CC001-EFCA-49A7-ADA1-D244C2657F01}" presName="rootConnector" presStyleLbl="node3" presStyleIdx="2" presStyleCnt="3"/>
      <dgm:spPr/>
      <dgm:t>
        <a:bodyPr/>
        <a:lstStyle/>
        <a:p>
          <a:endParaRPr lang="en-US"/>
        </a:p>
      </dgm:t>
    </dgm:pt>
    <dgm:pt modelId="{D0D1582D-AAA4-4365-B282-D04FF35A21DB}" type="pres">
      <dgm:prSet presAssocID="{EB7CC001-EFCA-49A7-ADA1-D244C2657F01}" presName="hierChild4" presStyleCnt="0"/>
      <dgm:spPr/>
    </dgm:pt>
    <dgm:pt modelId="{582FBEDE-0E8F-4E7A-958D-9E626AC72B0D}" type="pres">
      <dgm:prSet presAssocID="{EB7CC001-EFCA-49A7-ADA1-D244C2657F01}" presName="hierChild5" presStyleCnt="0"/>
      <dgm:spPr/>
    </dgm:pt>
    <dgm:pt modelId="{E7DEF681-02DF-45EB-AF70-22DFC158FD46}" type="pres">
      <dgm:prSet presAssocID="{EE609628-2554-4ADB-BB95-7B2033CB3440}" presName="hierChild5" presStyleCnt="0"/>
      <dgm:spPr/>
    </dgm:pt>
    <dgm:pt modelId="{39B666FD-40CC-4D30-931E-7D16D7D345F0}" type="pres">
      <dgm:prSet presAssocID="{4331470F-95AE-4D03-AD77-77D4D4E47EC0}" presName="hierChild3" presStyleCnt="0"/>
      <dgm:spPr/>
    </dgm:pt>
  </dgm:ptLst>
  <dgm:cxnLst>
    <dgm:cxn modelId="{9EBC061A-44E2-41C1-9295-CD4C34A8C141}" type="presOf" srcId="{28313AA7-8423-4B06-9096-C0D263490EBC}" destId="{87F9423E-42F8-4DEF-9A64-277886B27F29}" srcOrd="0" destOrd="0" presId="urn:microsoft.com/office/officeart/2005/8/layout/orgChart1"/>
    <dgm:cxn modelId="{94BF58C6-0117-45F9-AD61-3C7B9C7608C8}" type="presOf" srcId="{F7AD5260-1A34-4EF1-B351-A54EB81450D8}" destId="{3E14B923-D7D3-4B2E-8975-00A345A51F6E}" srcOrd="0" destOrd="0" presId="urn:microsoft.com/office/officeart/2005/8/layout/orgChart1"/>
    <dgm:cxn modelId="{77F5670B-937B-460E-B1D1-E175849410B4}" type="presOf" srcId="{6D06906B-1D8C-4E30-AE2C-69FD68DB2C62}" destId="{FC1699CF-7773-4C79-8C4B-2D588FABA3FF}" srcOrd="0" destOrd="0" presId="urn:microsoft.com/office/officeart/2005/8/layout/orgChart1"/>
    <dgm:cxn modelId="{D3E272DF-323D-49AB-8A1F-38FEA0CEC690}" type="presOf" srcId="{B859F28A-5A10-4381-92C7-74837AA2B1D0}" destId="{703A0B24-C16E-4757-AA8E-F4C758EED06E}" srcOrd="1" destOrd="0" presId="urn:microsoft.com/office/officeart/2005/8/layout/orgChart1"/>
    <dgm:cxn modelId="{5C484F05-D222-4573-B438-071874AE4778}" type="presOf" srcId="{9AB920E7-CE80-41DC-89DE-EEF9707C57BE}" destId="{46F2AD13-D1FD-4342-BCA1-AC33EAF579A8}" srcOrd="0" destOrd="0" presId="urn:microsoft.com/office/officeart/2005/8/layout/orgChart1"/>
    <dgm:cxn modelId="{3D30F84C-AC96-4BCF-A1B9-8700E8DF20C0}" srcId="{4331470F-95AE-4D03-AD77-77D4D4E47EC0}" destId="{B859F28A-5A10-4381-92C7-74837AA2B1D0}" srcOrd="0" destOrd="0" parTransId="{1416FA92-B3B5-4DD1-BC22-A95A9C2CFF92}" sibTransId="{AFBA755D-C234-4715-AE28-325CD7C7FBE1}"/>
    <dgm:cxn modelId="{53656FCD-1A9A-4331-9F25-0132CAAB20FE}" type="presOf" srcId="{EB7CC001-EFCA-49A7-ADA1-D244C2657F01}" destId="{D08CBF21-BB38-4A00-96DC-F63C4F753560}" srcOrd="0" destOrd="0" presId="urn:microsoft.com/office/officeart/2005/8/layout/orgChart1"/>
    <dgm:cxn modelId="{C1159F19-C609-431D-9F44-91894C0ABDC8}" type="presOf" srcId="{4331470F-95AE-4D03-AD77-77D4D4E47EC0}" destId="{5FAD6660-D6F8-4731-A761-8EA534ADFAFE}" srcOrd="0" destOrd="0" presId="urn:microsoft.com/office/officeart/2005/8/layout/orgChart1"/>
    <dgm:cxn modelId="{A13D36AC-24A1-4843-82C2-2489E9165DF9}" type="presOf" srcId="{4BE79A15-CA95-465C-967E-672A4FD61DD6}" destId="{A67B181B-EC12-4610-81F9-A4CA19085251}" srcOrd="0" destOrd="0" presId="urn:microsoft.com/office/officeart/2005/8/layout/orgChart1"/>
    <dgm:cxn modelId="{CFA35BDF-EFB8-40FD-88FC-C8F9F125D502}" type="presOf" srcId="{62B82C46-FD58-4CC8-B451-B85A599E263E}" destId="{106C3E2E-15EE-4E5B-955C-A8FC3F52091F}" srcOrd="1" destOrd="0" presId="urn:microsoft.com/office/officeart/2005/8/layout/orgChart1"/>
    <dgm:cxn modelId="{BF925AFC-7BD3-4212-8DD8-8DA8C8C29E33}" srcId="{B859F28A-5A10-4381-92C7-74837AA2B1D0}" destId="{28313AA7-8423-4B06-9096-C0D263490EBC}" srcOrd="0" destOrd="0" parTransId="{9AB920E7-CE80-41DC-89DE-EEF9707C57BE}" sibTransId="{BE98BA67-B5E7-470D-958B-44BD072C1143}"/>
    <dgm:cxn modelId="{0FE94373-6E3A-422E-95A2-F65E356B85A5}" type="presOf" srcId="{224BC761-42B4-4F28-A89D-AC1C24586914}" destId="{29A48781-6364-4525-BB31-9160A2AA3028}" srcOrd="0" destOrd="0" presId="urn:microsoft.com/office/officeart/2005/8/layout/orgChart1"/>
    <dgm:cxn modelId="{EA232BC1-F3F2-48D9-9B53-C219C5176ABA}" type="presOf" srcId="{ADD5E933-7133-4DB3-A9F6-EDC7FF0EA72E}" destId="{CCE899CD-29C9-48C9-BBAA-BA43330D49A5}" srcOrd="0" destOrd="0" presId="urn:microsoft.com/office/officeart/2005/8/layout/orgChart1"/>
    <dgm:cxn modelId="{E3075B71-B25A-46B4-9476-069A029A1CB9}" srcId="{4331470F-95AE-4D03-AD77-77D4D4E47EC0}" destId="{EE609628-2554-4ADB-BB95-7B2033CB3440}" srcOrd="2" destOrd="0" parTransId="{ADD5E933-7133-4DB3-A9F6-EDC7FF0EA72E}" sibTransId="{0A6685FA-72D4-41A7-AB5B-9D4E9FC6B8BA}"/>
    <dgm:cxn modelId="{C68D076D-30ED-4FE5-978F-1326606A2028}" type="presOf" srcId="{5C8909B3-E8A0-4676-9705-0413063650B0}" destId="{AFA1BEE0-3915-481F-B2B0-F5A4BBD0B94C}" srcOrd="0" destOrd="0" presId="urn:microsoft.com/office/officeart/2005/8/layout/orgChart1"/>
    <dgm:cxn modelId="{F63CAC85-B077-437C-9C2E-14973741F591}" type="presOf" srcId="{4331470F-95AE-4D03-AD77-77D4D4E47EC0}" destId="{7DDB25A1-10FB-44C5-AFEB-B21EB49E3A8F}" srcOrd="1" destOrd="0" presId="urn:microsoft.com/office/officeart/2005/8/layout/orgChart1"/>
    <dgm:cxn modelId="{0E6DA6D3-C267-45B5-BAB1-8BFC3CEAACE9}" type="presOf" srcId="{224BC761-42B4-4F28-A89D-AC1C24586914}" destId="{460FC7F4-3DA4-4565-A90A-3B04A32B2E98}" srcOrd="1" destOrd="0" presId="urn:microsoft.com/office/officeart/2005/8/layout/orgChart1"/>
    <dgm:cxn modelId="{EC6D3C83-F25C-4AF2-8270-1820D16899CB}" srcId="{4331470F-95AE-4D03-AD77-77D4D4E47EC0}" destId="{62B82C46-FD58-4CC8-B451-B85A599E263E}" srcOrd="1" destOrd="0" parTransId="{4BE79A15-CA95-465C-967E-672A4FD61DD6}" sibTransId="{5B932630-9A86-477A-BFB6-1C5063CB9110}"/>
    <dgm:cxn modelId="{0289DD63-E91A-44A4-A729-63611DE12567}" type="presOf" srcId="{B859F28A-5A10-4381-92C7-74837AA2B1D0}" destId="{4239B253-85E8-4EE0-A0DF-7C65BD161D07}" srcOrd="0" destOrd="0" presId="urn:microsoft.com/office/officeart/2005/8/layout/orgChart1"/>
    <dgm:cxn modelId="{26766AF6-DD58-4041-8714-FFC292AA288E}" type="presOf" srcId="{EB7CC001-EFCA-49A7-ADA1-D244C2657F01}" destId="{3D5E8ADB-1BFB-4172-ACE4-53F860010927}" srcOrd="1" destOrd="0" presId="urn:microsoft.com/office/officeart/2005/8/layout/orgChart1"/>
    <dgm:cxn modelId="{FE6BF251-4042-43D4-B001-2537FD86B317}" srcId="{5C8909B3-E8A0-4676-9705-0413063650B0}" destId="{4331470F-95AE-4D03-AD77-77D4D4E47EC0}" srcOrd="0" destOrd="0" parTransId="{332BE802-552B-4A7C-AA2C-E403D09492BD}" sibTransId="{5E604F4A-DCC7-4267-B178-452589014D4C}"/>
    <dgm:cxn modelId="{E70E771C-66F4-4E3F-8221-DCFE8D2A97F5}" srcId="{62B82C46-FD58-4CC8-B451-B85A599E263E}" destId="{224BC761-42B4-4F28-A89D-AC1C24586914}" srcOrd="0" destOrd="0" parTransId="{F7AD5260-1A34-4EF1-B351-A54EB81450D8}" sibTransId="{9B702FD5-BCDC-45DD-B401-106E6D0E7CD2}"/>
    <dgm:cxn modelId="{7561C03B-E142-46F1-A01E-928496A32843}" type="presOf" srcId="{28313AA7-8423-4B06-9096-C0D263490EBC}" destId="{EBC56290-6490-4DC9-ADF2-F084CF377F20}" srcOrd="1" destOrd="0" presId="urn:microsoft.com/office/officeart/2005/8/layout/orgChart1"/>
    <dgm:cxn modelId="{A9A6CA63-33C2-45DD-A186-6B6F241DC891}" type="presOf" srcId="{1416FA92-B3B5-4DD1-BC22-A95A9C2CFF92}" destId="{372E6116-3424-459C-9475-3C025D5DC713}" srcOrd="0" destOrd="0" presId="urn:microsoft.com/office/officeart/2005/8/layout/orgChart1"/>
    <dgm:cxn modelId="{1B8A67FC-AEC2-401E-B6AA-0FF775D5890C}" type="presOf" srcId="{EE609628-2554-4ADB-BB95-7B2033CB3440}" destId="{62034F37-6736-43A3-AC48-28C604A1BFF7}" srcOrd="0" destOrd="0" presId="urn:microsoft.com/office/officeart/2005/8/layout/orgChart1"/>
    <dgm:cxn modelId="{B8FA7316-724C-4F5D-87BF-DD02EBF3A478}" type="presOf" srcId="{62B82C46-FD58-4CC8-B451-B85A599E263E}" destId="{FBFF77C2-D23B-4B10-B134-2117143FEBCF}" srcOrd="0" destOrd="0" presId="urn:microsoft.com/office/officeart/2005/8/layout/orgChart1"/>
    <dgm:cxn modelId="{D51A93C2-4A0B-4DEC-8D84-BBBEA8808B08}" type="presOf" srcId="{EE609628-2554-4ADB-BB95-7B2033CB3440}" destId="{4A8F048B-4C2F-4AB7-8FF9-71B160B18582}" srcOrd="1" destOrd="0" presId="urn:microsoft.com/office/officeart/2005/8/layout/orgChart1"/>
    <dgm:cxn modelId="{A0EAA328-1434-4913-AD66-EAA5C4D3E73D}" srcId="{EE609628-2554-4ADB-BB95-7B2033CB3440}" destId="{EB7CC001-EFCA-49A7-ADA1-D244C2657F01}" srcOrd="0" destOrd="0" parTransId="{6D06906B-1D8C-4E30-AE2C-69FD68DB2C62}" sibTransId="{503C356E-7ACF-49B6-8DFB-CFC1CE4F7112}"/>
    <dgm:cxn modelId="{BE15900C-9368-4D49-8B15-EA1126C49099}" type="presParOf" srcId="{AFA1BEE0-3915-481F-B2B0-F5A4BBD0B94C}" destId="{FC204A5E-3850-4B9B-B06E-E1A35E837030}" srcOrd="0" destOrd="0" presId="urn:microsoft.com/office/officeart/2005/8/layout/orgChart1"/>
    <dgm:cxn modelId="{332F1AC9-9E66-43FE-96CC-CCA976315C66}" type="presParOf" srcId="{FC204A5E-3850-4B9B-B06E-E1A35E837030}" destId="{761F027D-6C4D-430C-B4D8-D549A42D1A7D}" srcOrd="0" destOrd="0" presId="urn:microsoft.com/office/officeart/2005/8/layout/orgChart1"/>
    <dgm:cxn modelId="{6B10FCBB-37B1-4C8A-B6AA-4D7C29342555}" type="presParOf" srcId="{761F027D-6C4D-430C-B4D8-D549A42D1A7D}" destId="{5FAD6660-D6F8-4731-A761-8EA534ADFAFE}" srcOrd="0" destOrd="0" presId="urn:microsoft.com/office/officeart/2005/8/layout/orgChart1"/>
    <dgm:cxn modelId="{AA8991B4-CA4C-4782-88CC-04010927D386}" type="presParOf" srcId="{761F027D-6C4D-430C-B4D8-D549A42D1A7D}" destId="{7DDB25A1-10FB-44C5-AFEB-B21EB49E3A8F}" srcOrd="1" destOrd="0" presId="urn:microsoft.com/office/officeart/2005/8/layout/orgChart1"/>
    <dgm:cxn modelId="{DA783CA7-41EF-4257-9E09-AEBEC3E64DA3}" type="presParOf" srcId="{FC204A5E-3850-4B9B-B06E-E1A35E837030}" destId="{804DD1BA-6FDF-40F0-BA16-B19615B1C2C4}" srcOrd="1" destOrd="0" presId="urn:microsoft.com/office/officeart/2005/8/layout/orgChart1"/>
    <dgm:cxn modelId="{A64A85B0-09C0-4988-A6B1-F7858D4DE318}" type="presParOf" srcId="{804DD1BA-6FDF-40F0-BA16-B19615B1C2C4}" destId="{372E6116-3424-459C-9475-3C025D5DC713}" srcOrd="0" destOrd="0" presId="urn:microsoft.com/office/officeart/2005/8/layout/orgChart1"/>
    <dgm:cxn modelId="{081A3EE6-3445-49B5-82C4-4A07FA507869}" type="presParOf" srcId="{804DD1BA-6FDF-40F0-BA16-B19615B1C2C4}" destId="{E5D3C940-8967-4537-A4D8-479CB410873D}" srcOrd="1" destOrd="0" presId="urn:microsoft.com/office/officeart/2005/8/layout/orgChart1"/>
    <dgm:cxn modelId="{F453BDDA-36F6-4A7A-9470-EDA0AE0C0D68}" type="presParOf" srcId="{E5D3C940-8967-4537-A4D8-479CB410873D}" destId="{87F6488C-2995-422F-987E-4E0CBA5B105E}" srcOrd="0" destOrd="0" presId="urn:microsoft.com/office/officeart/2005/8/layout/orgChart1"/>
    <dgm:cxn modelId="{A2994073-6546-4CA7-A2D0-16507D9FD810}" type="presParOf" srcId="{87F6488C-2995-422F-987E-4E0CBA5B105E}" destId="{4239B253-85E8-4EE0-A0DF-7C65BD161D07}" srcOrd="0" destOrd="0" presId="urn:microsoft.com/office/officeart/2005/8/layout/orgChart1"/>
    <dgm:cxn modelId="{A5270B8F-6941-4A1C-A0EB-176A811AB95D}" type="presParOf" srcId="{87F6488C-2995-422F-987E-4E0CBA5B105E}" destId="{703A0B24-C16E-4757-AA8E-F4C758EED06E}" srcOrd="1" destOrd="0" presId="urn:microsoft.com/office/officeart/2005/8/layout/orgChart1"/>
    <dgm:cxn modelId="{40015E1E-FDF0-4D57-AD26-048FBA3F5753}" type="presParOf" srcId="{E5D3C940-8967-4537-A4D8-479CB410873D}" destId="{B2EDB629-3671-4306-969B-720B13105A0E}" srcOrd="1" destOrd="0" presId="urn:microsoft.com/office/officeart/2005/8/layout/orgChart1"/>
    <dgm:cxn modelId="{2368D6A3-F0DF-43D2-A40B-5964F028EF7F}" type="presParOf" srcId="{B2EDB629-3671-4306-969B-720B13105A0E}" destId="{46F2AD13-D1FD-4342-BCA1-AC33EAF579A8}" srcOrd="0" destOrd="0" presId="urn:microsoft.com/office/officeart/2005/8/layout/orgChart1"/>
    <dgm:cxn modelId="{8F79D611-E75B-4325-A203-3F28787427BD}" type="presParOf" srcId="{B2EDB629-3671-4306-969B-720B13105A0E}" destId="{560BCA70-AB33-4734-9E3B-2A59A2FE3BC3}" srcOrd="1" destOrd="0" presId="urn:microsoft.com/office/officeart/2005/8/layout/orgChart1"/>
    <dgm:cxn modelId="{66054DE7-E549-44E3-8DC2-FE36FC17AD57}" type="presParOf" srcId="{560BCA70-AB33-4734-9E3B-2A59A2FE3BC3}" destId="{0AE53D1A-2D26-403E-B350-BEC567CE2DF7}" srcOrd="0" destOrd="0" presId="urn:microsoft.com/office/officeart/2005/8/layout/orgChart1"/>
    <dgm:cxn modelId="{7B2A8696-563F-443F-8CDC-C9CE3C1BB8D7}" type="presParOf" srcId="{0AE53D1A-2D26-403E-B350-BEC567CE2DF7}" destId="{87F9423E-42F8-4DEF-9A64-277886B27F29}" srcOrd="0" destOrd="0" presId="urn:microsoft.com/office/officeart/2005/8/layout/orgChart1"/>
    <dgm:cxn modelId="{58BBB5BE-6563-44E0-AD60-C11FC628A412}" type="presParOf" srcId="{0AE53D1A-2D26-403E-B350-BEC567CE2DF7}" destId="{EBC56290-6490-4DC9-ADF2-F084CF377F20}" srcOrd="1" destOrd="0" presId="urn:microsoft.com/office/officeart/2005/8/layout/orgChart1"/>
    <dgm:cxn modelId="{E05CA95B-964E-4E0F-8DD8-3C6B102219DC}" type="presParOf" srcId="{560BCA70-AB33-4734-9E3B-2A59A2FE3BC3}" destId="{CEFA07A0-956E-4B03-89D0-90AE777D1920}" srcOrd="1" destOrd="0" presId="urn:microsoft.com/office/officeart/2005/8/layout/orgChart1"/>
    <dgm:cxn modelId="{E58AF5D5-2E92-4D01-A26C-C845EFC76193}" type="presParOf" srcId="{560BCA70-AB33-4734-9E3B-2A59A2FE3BC3}" destId="{DE537AE0-0D11-4A03-A194-18425B30BE79}" srcOrd="2" destOrd="0" presId="urn:microsoft.com/office/officeart/2005/8/layout/orgChart1"/>
    <dgm:cxn modelId="{24050F92-AC23-436E-80A7-6BC1EF4CBA8B}" type="presParOf" srcId="{E5D3C940-8967-4537-A4D8-479CB410873D}" destId="{14064E40-7869-49F4-A15D-DA4591766564}" srcOrd="2" destOrd="0" presId="urn:microsoft.com/office/officeart/2005/8/layout/orgChart1"/>
    <dgm:cxn modelId="{FF06DBF1-AFD4-405F-8FFE-496C325F882C}" type="presParOf" srcId="{804DD1BA-6FDF-40F0-BA16-B19615B1C2C4}" destId="{A67B181B-EC12-4610-81F9-A4CA19085251}" srcOrd="2" destOrd="0" presId="urn:microsoft.com/office/officeart/2005/8/layout/orgChart1"/>
    <dgm:cxn modelId="{C9DE70EF-E22D-48F2-BAB5-A0E2FF16DF23}" type="presParOf" srcId="{804DD1BA-6FDF-40F0-BA16-B19615B1C2C4}" destId="{DE5FE10F-1850-4B56-8DB0-F5774FAF2674}" srcOrd="3" destOrd="0" presId="urn:microsoft.com/office/officeart/2005/8/layout/orgChart1"/>
    <dgm:cxn modelId="{AC1D28E1-3FE7-4526-BE10-95006C98904F}" type="presParOf" srcId="{DE5FE10F-1850-4B56-8DB0-F5774FAF2674}" destId="{62F3D5BC-33A3-4623-BE89-EA26330EE98E}" srcOrd="0" destOrd="0" presId="urn:microsoft.com/office/officeart/2005/8/layout/orgChart1"/>
    <dgm:cxn modelId="{73942D0D-BFDC-44BC-A063-C33A59DCA606}" type="presParOf" srcId="{62F3D5BC-33A3-4623-BE89-EA26330EE98E}" destId="{FBFF77C2-D23B-4B10-B134-2117143FEBCF}" srcOrd="0" destOrd="0" presId="urn:microsoft.com/office/officeart/2005/8/layout/orgChart1"/>
    <dgm:cxn modelId="{CF852E4A-26CB-42E2-B9E9-B69273C58D74}" type="presParOf" srcId="{62F3D5BC-33A3-4623-BE89-EA26330EE98E}" destId="{106C3E2E-15EE-4E5B-955C-A8FC3F52091F}" srcOrd="1" destOrd="0" presId="urn:microsoft.com/office/officeart/2005/8/layout/orgChart1"/>
    <dgm:cxn modelId="{BD3DACCF-A6F4-408F-901B-708F65332443}" type="presParOf" srcId="{DE5FE10F-1850-4B56-8DB0-F5774FAF2674}" destId="{F4F662D5-3589-44F8-BA76-E8BD34B5D5A6}" srcOrd="1" destOrd="0" presId="urn:microsoft.com/office/officeart/2005/8/layout/orgChart1"/>
    <dgm:cxn modelId="{1B87FEB9-4698-4E4E-9656-47B067594202}" type="presParOf" srcId="{F4F662D5-3589-44F8-BA76-E8BD34B5D5A6}" destId="{3E14B923-D7D3-4B2E-8975-00A345A51F6E}" srcOrd="0" destOrd="0" presId="urn:microsoft.com/office/officeart/2005/8/layout/orgChart1"/>
    <dgm:cxn modelId="{F9612C6F-C519-4395-8657-ACC23AE0A724}" type="presParOf" srcId="{F4F662D5-3589-44F8-BA76-E8BD34B5D5A6}" destId="{9B16506A-2D5F-4A4C-B5A2-39A473769AA0}" srcOrd="1" destOrd="0" presId="urn:microsoft.com/office/officeart/2005/8/layout/orgChart1"/>
    <dgm:cxn modelId="{8EB2FC46-0D47-4BF6-A9C2-56113B927A55}" type="presParOf" srcId="{9B16506A-2D5F-4A4C-B5A2-39A473769AA0}" destId="{392D9CC1-A9D7-449B-B9E3-A98C3BC4FCA9}" srcOrd="0" destOrd="0" presId="urn:microsoft.com/office/officeart/2005/8/layout/orgChart1"/>
    <dgm:cxn modelId="{27EFEF12-1473-419C-BB79-06115A6BD445}" type="presParOf" srcId="{392D9CC1-A9D7-449B-B9E3-A98C3BC4FCA9}" destId="{29A48781-6364-4525-BB31-9160A2AA3028}" srcOrd="0" destOrd="0" presId="urn:microsoft.com/office/officeart/2005/8/layout/orgChart1"/>
    <dgm:cxn modelId="{C6040DAC-FCBF-4A0E-BAEE-B5256209B6D3}" type="presParOf" srcId="{392D9CC1-A9D7-449B-B9E3-A98C3BC4FCA9}" destId="{460FC7F4-3DA4-4565-A90A-3B04A32B2E98}" srcOrd="1" destOrd="0" presId="urn:microsoft.com/office/officeart/2005/8/layout/orgChart1"/>
    <dgm:cxn modelId="{3F45151C-52EC-4A10-8D88-F865B121BE9B}" type="presParOf" srcId="{9B16506A-2D5F-4A4C-B5A2-39A473769AA0}" destId="{30414399-A96F-44B5-8B8E-CE0406550880}" srcOrd="1" destOrd="0" presId="urn:microsoft.com/office/officeart/2005/8/layout/orgChart1"/>
    <dgm:cxn modelId="{D7D4A104-A59E-44D4-B41E-2842D9FF7F84}" type="presParOf" srcId="{9B16506A-2D5F-4A4C-B5A2-39A473769AA0}" destId="{3DDFD032-A2E7-48AD-B3CC-69EDCADE2910}" srcOrd="2" destOrd="0" presId="urn:microsoft.com/office/officeart/2005/8/layout/orgChart1"/>
    <dgm:cxn modelId="{D9C696E8-336B-49C9-B62D-C59ED336DAD8}" type="presParOf" srcId="{DE5FE10F-1850-4B56-8DB0-F5774FAF2674}" destId="{0A05B08A-45B9-4258-9808-C6C0E89C4FCB}" srcOrd="2" destOrd="0" presId="urn:microsoft.com/office/officeart/2005/8/layout/orgChart1"/>
    <dgm:cxn modelId="{6A4DBCDF-280B-4021-AE64-ECE74483E041}" type="presParOf" srcId="{804DD1BA-6FDF-40F0-BA16-B19615B1C2C4}" destId="{CCE899CD-29C9-48C9-BBAA-BA43330D49A5}" srcOrd="4" destOrd="0" presId="urn:microsoft.com/office/officeart/2005/8/layout/orgChart1"/>
    <dgm:cxn modelId="{5F4801FD-792E-41E8-8F11-31AC563ECACC}" type="presParOf" srcId="{804DD1BA-6FDF-40F0-BA16-B19615B1C2C4}" destId="{E9A2EB39-BA3F-4DD6-A17A-9DC6E9C0D5DA}" srcOrd="5" destOrd="0" presId="urn:microsoft.com/office/officeart/2005/8/layout/orgChart1"/>
    <dgm:cxn modelId="{587E1A29-4DA6-48A2-BE6F-6882D18D3F94}" type="presParOf" srcId="{E9A2EB39-BA3F-4DD6-A17A-9DC6E9C0D5DA}" destId="{C128D54C-4601-43B3-A69B-553DE5665034}" srcOrd="0" destOrd="0" presId="urn:microsoft.com/office/officeart/2005/8/layout/orgChart1"/>
    <dgm:cxn modelId="{A3292A46-F5AB-4CF3-B740-AA76594EB23E}" type="presParOf" srcId="{C128D54C-4601-43B3-A69B-553DE5665034}" destId="{62034F37-6736-43A3-AC48-28C604A1BFF7}" srcOrd="0" destOrd="0" presId="urn:microsoft.com/office/officeart/2005/8/layout/orgChart1"/>
    <dgm:cxn modelId="{06EBCF54-C695-4A9E-B120-D72695DB79E5}" type="presParOf" srcId="{C128D54C-4601-43B3-A69B-553DE5665034}" destId="{4A8F048B-4C2F-4AB7-8FF9-71B160B18582}" srcOrd="1" destOrd="0" presId="urn:microsoft.com/office/officeart/2005/8/layout/orgChart1"/>
    <dgm:cxn modelId="{135991A8-2377-4889-80FB-724C9A067FCE}" type="presParOf" srcId="{E9A2EB39-BA3F-4DD6-A17A-9DC6E9C0D5DA}" destId="{41666919-C15F-4F1A-8AC8-EC09351CDBE5}" srcOrd="1" destOrd="0" presId="urn:microsoft.com/office/officeart/2005/8/layout/orgChart1"/>
    <dgm:cxn modelId="{3D8B0B96-A051-4262-BEAF-C7E43AACD55E}" type="presParOf" srcId="{41666919-C15F-4F1A-8AC8-EC09351CDBE5}" destId="{FC1699CF-7773-4C79-8C4B-2D588FABA3FF}" srcOrd="0" destOrd="0" presId="urn:microsoft.com/office/officeart/2005/8/layout/orgChart1"/>
    <dgm:cxn modelId="{1916DF7A-5632-4484-A483-F253C320C580}" type="presParOf" srcId="{41666919-C15F-4F1A-8AC8-EC09351CDBE5}" destId="{B2D8513F-A139-4801-9708-5D956F7CA541}" srcOrd="1" destOrd="0" presId="urn:microsoft.com/office/officeart/2005/8/layout/orgChart1"/>
    <dgm:cxn modelId="{5F2838E7-C543-4C09-9A09-8B5BFFDC501A}" type="presParOf" srcId="{B2D8513F-A139-4801-9708-5D956F7CA541}" destId="{A4204480-6D74-4B75-A4B3-0F1E33F2C128}" srcOrd="0" destOrd="0" presId="urn:microsoft.com/office/officeart/2005/8/layout/orgChart1"/>
    <dgm:cxn modelId="{BF84FB8D-0057-4990-B69C-6D108A59BD8B}" type="presParOf" srcId="{A4204480-6D74-4B75-A4B3-0F1E33F2C128}" destId="{D08CBF21-BB38-4A00-96DC-F63C4F753560}" srcOrd="0" destOrd="0" presId="urn:microsoft.com/office/officeart/2005/8/layout/orgChart1"/>
    <dgm:cxn modelId="{35411A08-7A1D-40A4-B6A3-D0C2D66D6AE1}" type="presParOf" srcId="{A4204480-6D74-4B75-A4B3-0F1E33F2C128}" destId="{3D5E8ADB-1BFB-4172-ACE4-53F860010927}" srcOrd="1" destOrd="0" presId="urn:microsoft.com/office/officeart/2005/8/layout/orgChart1"/>
    <dgm:cxn modelId="{D1FF33BE-0987-440E-B833-3ADFFFC3D1EB}" type="presParOf" srcId="{B2D8513F-A139-4801-9708-5D956F7CA541}" destId="{D0D1582D-AAA4-4365-B282-D04FF35A21DB}" srcOrd="1" destOrd="0" presId="urn:microsoft.com/office/officeart/2005/8/layout/orgChart1"/>
    <dgm:cxn modelId="{AF134B0D-0229-4148-B9BF-39A06BED0065}" type="presParOf" srcId="{B2D8513F-A139-4801-9708-5D956F7CA541}" destId="{582FBEDE-0E8F-4E7A-958D-9E626AC72B0D}" srcOrd="2" destOrd="0" presId="urn:microsoft.com/office/officeart/2005/8/layout/orgChart1"/>
    <dgm:cxn modelId="{870060F8-FE00-42FA-A68D-E693AF5D98D5}" type="presParOf" srcId="{E9A2EB39-BA3F-4DD6-A17A-9DC6E9C0D5DA}" destId="{E7DEF681-02DF-45EB-AF70-22DFC158FD46}" srcOrd="2" destOrd="0" presId="urn:microsoft.com/office/officeart/2005/8/layout/orgChart1"/>
    <dgm:cxn modelId="{FDC5CD6A-A636-48E8-AFED-ACD0908159C5}" type="presParOf" srcId="{FC204A5E-3850-4B9B-B06E-E1A35E837030}" destId="{39B666FD-40CC-4D30-931E-7D16D7D345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E3F400-B62A-4AE7-A363-825AEBE064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4A01C5-6308-4CC6-8730-807B7B3AFF63}">
      <dgm:prSet phldrT="[Text]"/>
      <dgm:spPr/>
      <dgm:t>
        <a:bodyPr/>
        <a:lstStyle/>
        <a:p>
          <a:r>
            <a:rPr lang="en-US" dirty="0" smtClean="0"/>
            <a:t>After graduation</a:t>
          </a:r>
          <a:endParaRPr lang="en-US" dirty="0"/>
        </a:p>
      </dgm:t>
    </dgm:pt>
    <dgm:pt modelId="{989ECD08-D42F-4DAF-98E4-7AAC470C8467}" type="parTrans" cxnId="{4A020310-BCE6-47D1-A179-CD1BFC4B7BAF}">
      <dgm:prSet/>
      <dgm:spPr/>
      <dgm:t>
        <a:bodyPr/>
        <a:lstStyle/>
        <a:p>
          <a:endParaRPr lang="en-US"/>
        </a:p>
      </dgm:t>
    </dgm:pt>
    <dgm:pt modelId="{3F6122AC-16BE-4280-A15B-5D6460B5D19F}" type="sibTrans" cxnId="{4A020310-BCE6-47D1-A179-CD1BFC4B7BAF}">
      <dgm:prSet/>
      <dgm:spPr/>
      <dgm:t>
        <a:bodyPr/>
        <a:lstStyle/>
        <a:p>
          <a:endParaRPr lang="en-US"/>
        </a:p>
      </dgm:t>
    </dgm:pt>
    <dgm:pt modelId="{4C9693EC-665C-44FB-992B-6F4375AF639F}">
      <dgm:prSet phldrT="[Text]"/>
      <dgm:spPr/>
      <dgm:t>
        <a:bodyPr/>
        <a:lstStyle/>
        <a:p>
          <a:r>
            <a:rPr lang="en-US" dirty="0" smtClean="0"/>
            <a:t>FE exam: please take it asap</a:t>
          </a:r>
          <a:endParaRPr lang="en-US" dirty="0"/>
        </a:p>
      </dgm:t>
    </dgm:pt>
    <dgm:pt modelId="{3D21E9A8-9613-4CD9-B483-ACC89ABE9E60}" type="parTrans" cxnId="{50A54FBA-4957-4606-AC12-82568D9F9556}">
      <dgm:prSet/>
      <dgm:spPr/>
      <dgm:t>
        <a:bodyPr/>
        <a:lstStyle/>
        <a:p>
          <a:endParaRPr lang="en-US"/>
        </a:p>
      </dgm:t>
    </dgm:pt>
    <dgm:pt modelId="{759024C7-93AF-4121-81BB-0FBEB26A9B04}" type="sibTrans" cxnId="{50A54FBA-4957-4606-AC12-82568D9F9556}">
      <dgm:prSet/>
      <dgm:spPr/>
      <dgm:t>
        <a:bodyPr/>
        <a:lstStyle/>
        <a:p>
          <a:endParaRPr lang="en-US"/>
        </a:p>
      </dgm:t>
    </dgm:pt>
    <dgm:pt modelId="{AFE26E80-BBF9-4428-A122-D41622AD7A81}">
      <dgm:prSet phldrT="[Text]"/>
      <dgm:spPr/>
      <dgm:t>
        <a:bodyPr/>
        <a:lstStyle/>
        <a:p>
          <a:r>
            <a:rPr lang="en-US" dirty="0" smtClean="0"/>
            <a:t>Grad schools: MS in ESEE and other</a:t>
          </a:r>
          <a:endParaRPr lang="en-US" dirty="0"/>
        </a:p>
      </dgm:t>
    </dgm:pt>
    <dgm:pt modelId="{948CA7A2-52A4-43C4-8A32-CE28D3F62370}" type="parTrans" cxnId="{5B3D89FD-F48E-4E50-A569-32EC7738D7C9}">
      <dgm:prSet/>
      <dgm:spPr/>
      <dgm:t>
        <a:bodyPr/>
        <a:lstStyle/>
        <a:p>
          <a:endParaRPr lang="en-US"/>
        </a:p>
      </dgm:t>
    </dgm:pt>
    <dgm:pt modelId="{0A303FF8-41FF-4C07-99BC-F32774DBE115}" type="sibTrans" cxnId="{5B3D89FD-F48E-4E50-A569-32EC7738D7C9}">
      <dgm:prSet/>
      <dgm:spPr/>
      <dgm:t>
        <a:bodyPr/>
        <a:lstStyle/>
        <a:p>
          <a:endParaRPr lang="en-US"/>
        </a:p>
      </dgm:t>
    </dgm:pt>
    <dgm:pt modelId="{3AD2BB8E-F7FF-4C8C-925D-A0FCC9A87E12}">
      <dgm:prSet phldrT="[Text]"/>
      <dgm:spPr/>
      <dgm:t>
        <a:bodyPr/>
        <a:lstStyle/>
        <a:p>
          <a:r>
            <a:rPr lang="en-US" dirty="0" smtClean="0"/>
            <a:t>Jobs at: Agencies, industry, </a:t>
          </a:r>
          <a:r>
            <a:rPr lang="en-US" dirty="0" err="1" smtClean="0"/>
            <a:t>etc</a:t>
          </a:r>
          <a:endParaRPr lang="en-US" dirty="0"/>
        </a:p>
      </dgm:t>
    </dgm:pt>
    <dgm:pt modelId="{CA0F4E53-C257-4976-A948-B6C9922AA745}" type="parTrans" cxnId="{FBFD5CD1-4B36-4AEF-93CD-0C700E457C3C}">
      <dgm:prSet/>
      <dgm:spPr/>
      <dgm:t>
        <a:bodyPr/>
        <a:lstStyle/>
        <a:p>
          <a:endParaRPr lang="en-US"/>
        </a:p>
      </dgm:t>
    </dgm:pt>
    <dgm:pt modelId="{26A3A6FA-8DAB-4010-BE8A-6B0D69DE903F}" type="sibTrans" cxnId="{FBFD5CD1-4B36-4AEF-93CD-0C700E457C3C}">
      <dgm:prSet/>
      <dgm:spPr/>
      <dgm:t>
        <a:bodyPr/>
        <a:lstStyle/>
        <a:p>
          <a:endParaRPr lang="en-US"/>
        </a:p>
      </dgm:t>
    </dgm:pt>
    <dgm:pt modelId="{A8A43AA6-BE05-4F5F-8E82-27DC557A215E}" type="pres">
      <dgm:prSet presAssocID="{47E3F400-B62A-4AE7-A363-825AEBE064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3F7BEB-B6F6-406D-B9CF-909EE4FFB00E}" type="pres">
      <dgm:prSet presAssocID="{914A01C5-6308-4CC6-8730-807B7B3AFF63}" presName="root1" presStyleCnt="0"/>
      <dgm:spPr/>
    </dgm:pt>
    <dgm:pt modelId="{D00F4613-A128-4011-BDD8-C2E09DB8E792}" type="pres">
      <dgm:prSet presAssocID="{914A01C5-6308-4CC6-8730-807B7B3AFF63}" presName="LevelOneTextNode" presStyleLbl="node0" presStyleIdx="0" presStyleCnt="1" custLinFactX="-127854" custLinFactNeighborX="-200000" custLinFactNeighborY="18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0ABB26-E17F-4CFF-A476-13C8DC6A562E}" type="pres">
      <dgm:prSet presAssocID="{914A01C5-6308-4CC6-8730-807B7B3AFF63}" presName="level2hierChild" presStyleCnt="0"/>
      <dgm:spPr/>
    </dgm:pt>
    <dgm:pt modelId="{932672E7-C409-4847-9382-9D06BEC01328}" type="pres">
      <dgm:prSet presAssocID="{3D21E9A8-9613-4CD9-B483-ACC89ABE9E60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C5BDA29-B420-4866-A05A-224BC3E24A7E}" type="pres">
      <dgm:prSet presAssocID="{3D21E9A8-9613-4CD9-B483-ACC89ABE9E60}" presName="connTx" presStyleLbl="parChTrans1D2" presStyleIdx="0" presStyleCnt="3"/>
      <dgm:spPr/>
      <dgm:t>
        <a:bodyPr/>
        <a:lstStyle/>
        <a:p>
          <a:endParaRPr lang="en-US"/>
        </a:p>
      </dgm:t>
    </dgm:pt>
    <dgm:pt modelId="{C963F1D3-BFE0-4076-8278-AF6C452C07D1}" type="pres">
      <dgm:prSet presAssocID="{4C9693EC-665C-44FB-992B-6F4375AF639F}" presName="root2" presStyleCnt="0"/>
      <dgm:spPr/>
    </dgm:pt>
    <dgm:pt modelId="{6BD09876-4BE2-4B7E-B3B0-99C898E99005}" type="pres">
      <dgm:prSet presAssocID="{4C9693EC-665C-44FB-992B-6F4375AF639F}" presName="LevelTwoTextNode" presStyleLbl="node2" presStyleIdx="0" presStyleCnt="3" custScaleX="2797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132BA8-E52B-4734-A1D2-F3D14B5D565D}" type="pres">
      <dgm:prSet presAssocID="{4C9693EC-665C-44FB-992B-6F4375AF639F}" presName="level3hierChild" presStyleCnt="0"/>
      <dgm:spPr/>
    </dgm:pt>
    <dgm:pt modelId="{89247722-E125-401E-9040-31543CBFBB6F}" type="pres">
      <dgm:prSet presAssocID="{948CA7A2-52A4-43C4-8A32-CE28D3F62370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1F2E21C-4AC6-4FAC-8519-CA01E8986C4D}" type="pres">
      <dgm:prSet presAssocID="{948CA7A2-52A4-43C4-8A32-CE28D3F6237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3F2C62D-BC15-4AA8-A02C-D20DC780F9CA}" type="pres">
      <dgm:prSet presAssocID="{AFE26E80-BBF9-4428-A122-D41622AD7A81}" presName="root2" presStyleCnt="0"/>
      <dgm:spPr/>
    </dgm:pt>
    <dgm:pt modelId="{2C5BE244-E186-4BFE-B74C-E1D747630BA1}" type="pres">
      <dgm:prSet presAssocID="{AFE26E80-BBF9-4428-A122-D41622AD7A81}" presName="LevelTwoTextNode" presStyleLbl="node2" presStyleIdx="1" presStyleCnt="3" custScaleX="278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F9D92-2285-46ED-BF97-4D6129B4649C}" type="pres">
      <dgm:prSet presAssocID="{AFE26E80-BBF9-4428-A122-D41622AD7A81}" presName="level3hierChild" presStyleCnt="0"/>
      <dgm:spPr/>
    </dgm:pt>
    <dgm:pt modelId="{0386E8DF-5FFB-4876-9DCA-C08164115323}" type="pres">
      <dgm:prSet presAssocID="{CA0F4E53-C257-4976-A948-B6C9922AA745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FCE3F851-5400-47A4-A880-24B51C80F987}" type="pres">
      <dgm:prSet presAssocID="{CA0F4E53-C257-4976-A948-B6C9922AA745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ED20AEA-4070-4EEE-9CDD-E97438652896}" type="pres">
      <dgm:prSet presAssocID="{3AD2BB8E-F7FF-4C8C-925D-A0FCC9A87E12}" presName="root2" presStyleCnt="0"/>
      <dgm:spPr/>
    </dgm:pt>
    <dgm:pt modelId="{BB835908-19EB-4A60-8118-35B6C105A2D6}" type="pres">
      <dgm:prSet presAssocID="{3AD2BB8E-F7FF-4C8C-925D-A0FCC9A87E12}" presName="LevelTwoTextNode" presStyleLbl="node2" presStyleIdx="2" presStyleCnt="3" custScaleX="278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A75BEC-69EC-4FF8-90E1-7D930975813C}" type="pres">
      <dgm:prSet presAssocID="{3AD2BB8E-F7FF-4C8C-925D-A0FCC9A87E12}" presName="level3hierChild" presStyleCnt="0"/>
      <dgm:spPr/>
    </dgm:pt>
  </dgm:ptLst>
  <dgm:cxnLst>
    <dgm:cxn modelId="{1F81149F-6DE1-4D1D-B637-F81B2A7FBD7E}" type="presOf" srcId="{AFE26E80-BBF9-4428-A122-D41622AD7A81}" destId="{2C5BE244-E186-4BFE-B74C-E1D747630BA1}" srcOrd="0" destOrd="0" presId="urn:microsoft.com/office/officeart/2008/layout/HorizontalMultiLevelHierarchy"/>
    <dgm:cxn modelId="{50A54FBA-4957-4606-AC12-82568D9F9556}" srcId="{914A01C5-6308-4CC6-8730-807B7B3AFF63}" destId="{4C9693EC-665C-44FB-992B-6F4375AF639F}" srcOrd="0" destOrd="0" parTransId="{3D21E9A8-9613-4CD9-B483-ACC89ABE9E60}" sibTransId="{759024C7-93AF-4121-81BB-0FBEB26A9B04}"/>
    <dgm:cxn modelId="{44513218-3F0E-481E-8166-2EE13E19E40F}" type="presOf" srcId="{47E3F400-B62A-4AE7-A363-825AEBE06417}" destId="{A8A43AA6-BE05-4F5F-8E82-27DC557A215E}" srcOrd="0" destOrd="0" presId="urn:microsoft.com/office/officeart/2008/layout/HorizontalMultiLevelHierarchy"/>
    <dgm:cxn modelId="{9D46FE9C-4FBF-4952-9AA4-393BD14CB415}" type="presOf" srcId="{3AD2BB8E-F7FF-4C8C-925D-A0FCC9A87E12}" destId="{BB835908-19EB-4A60-8118-35B6C105A2D6}" srcOrd="0" destOrd="0" presId="urn:microsoft.com/office/officeart/2008/layout/HorizontalMultiLevelHierarchy"/>
    <dgm:cxn modelId="{62677C19-ABA1-4018-B237-834365188DAC}" type="presOf" srcId="{3D21E9A8-9613-4CD9-B483-ACC89ABE9E60}" destId="{932672E7-C409-4847-9382-9D06BEC01328}" srcOrd="0" destOrd="0" presId="urn:microsoft.com/office/officeart/2008/layout/HorizontalMultiLevelHierarchy"/>
    <dgm:cxn modelId="{5B3D89FD-F48E-4E50-A569-32EC7738D7C9}" srcId="{914A01C5-6308-4CC6-8730-807B7B3AFF63}" destId="{AFE26E80-BBF9-4428-A122-D41622AD7A81}" srcOrd="1" destOrd="0" parTransId="{948CA7A2-52A4-43C4-8A32-CE28D3F62370}" sibTransId="{0A303FF8-41FF-4C07-99BC-F32774DBE115}"/>
    <dgm:cxn modelId="{D79C1622-B3B2-44B8-A1A6-CA54C334CE25}" type="presOf" srcId="{CA0F4E53-C257-4976-A948-B6C9922AA745}" destId="{FCE3F851-5400-47A4-A880-24B51C80F987}" srcOrd="1" destOrd="0" presId="urn:microsoft.com/office/officeart/2008/layout/HorizontalMultiLevelHierarchy"/>
    <dgm:cxn modelId="{6D9640C6-8E58-4DF7-A548-7D1F3DA84FAC}" type="presOf" srcId="{CA0F4E53-C257-4976-A948-B6C9922AA745}" destId="{0386E8DF-5FFB-4876-9DCA-C08164115323}" srcOrd="0" destOrd="0" presId="urn:microsoft.com/office/officeart/2008/layout/HorizontalMultiLevelHierarchy"/>
    <dgm:cxn modelId="{FBFD5CD1-4B36-4AEF-93CD-0C700E457C3C}" srcId="{914A01C5-6308-4CC6-8730-807B7B3AFF63}" destId="{3AD2BB8E-F7FF-4C8C-925D-A0FCC9A87E12}" srcOrd="2" destOrd="0" parTransId="{CA0F4E53-C257-4976-A948-B6C9922AA745}" sibTransId="{26A3A6FA-8DAB-4010-BE8A-6B0D69DE903F}"/>
    <dgm:cxn modelId="{F98C18A9-6D9D-4ED7-B34A-28FF59CCAC5E}" type="presOf" srcId="{4C9693EC-665C-44FB-992B-6F4375AF639F}" destId="{6BD09876-4BE2-4B7E-B3B0-99C898E99005}" srcOrd="0" destOrd="0" presId="urn:microsoft.com/office/officeart/2008/layout/HorizontalMultiLevelHierarchy"/>
    <dgm:cxn modelId="{947693AB-6697-4E98-BF0E-647FF38B2CAB}" type="presOf" srcId="{3D21E9A8-9613-4CD9-B483-ACC89ABE9E60}" destId="{1C5BDA29-B420-4866-A05A-224BC3E24A7E}" srcOrd="1" destOrd="0" presId="urn:microsoft.com/office/officeart/2008/layout/HorizontalMultiLevelHierarchy"/>
    <dgm:cxn modelId="{4A020310-BCE6-47D1-A179-CD1BFC4B7BAF}" srcId="{47E3F400-B62A-4AE7-A363-825AEBE06417}" destId="{914A01C5-6308-4CC6-8730-807B7B3AFF63}" srcOrd="0" destOrd="0" parTransId="{989ECD08-D42F-4DAF-98E4-7AAC470C8467}" sibTransId="{3F6122AC-16BE-4280-A15B-5D6460B5D19F}"/>
    <dgm:cxn modelId="{9DB26D91-070F-4235-8240-58311692C8AA}" type="presOf" srcId="{948CA7A2-52A4-43C4-8A32-CE28D3F62370}" destId="{71F2E21C-4AC6-4FAC-8519-CA01E8986C4D}" srcOrd="1" destOrd="0" presId="urn:microsoft.com/office/officeart/2008/layout/HorizontalMultiLevelHierarchy"/>
    <dgm:cxn modelId="{1A0D5A6E-FB69-4FAF-8D77-5B417A6E5EBC}" type="presOf" srcId="{948CA7A2-52A4-43C4-8A32-CE28D3F62370}" destId="{89247722-E125-401E-9040-31543CBFBB6F}" srcOrd="0" destOrd="0" presId="urn:microsoft.com/office/officeart/2008/layout/HorizontalMultiLevelHierarchy"/>
    <dgm:cxn modelId="{76974174-8BE0-4CA0-B8B6-42DA6C445F17}" type="presOf" srcId="{914A01C5-6308-4CC6-8730-807B7B3AFF63}" destId="{D00F4613-A128-4011-BDD8-C2E09DB8E792}" srcOrd="0" destOrd="0" presId="urn:microsoft.com/office/officeart/2008/layout/HorizontalMultiLevelHierarchy"/>
    <dgm:cxn modelId="{16C80201-19C5-4E96-B914-54759B9395D7}" type="presParOf" srcId="{A8A43AA6-BE05-4F5F-8E82-27DC557A215E}" destId="{F33F7BEB-B6F6-406D-B9CF-909EE4FFB00E}" srcOrd="0" destOrd="0" presId="urn:microsoft.com/office/officeart/2008/layout/HorizontalMultiLevelHierarchy"/>
    <dgm:cxn modelId="{F1681F36-CC7D-4F87-9AA2-A5F9EA17BBCB}" type="presParOf" srcId="{F33F7BEB-B6F6-406D-B9CF-909EE4FFB00E}" destId="{D00F4613-A128-4011-BDD8-C2E09DB8E792}" srcOrd="0" destOrd="0" presId="urn:microsoft.com/office/officeart/2008/layout/HorizontalMultiLevelHierarchy"/>
    <dgm:cxn modelId="{0DD04790-E990-4894-8C1F-887DCEC02767}" type="presParOf" srcId="{F33F7BEB-B6F6-406D-B9CF-909EE4FFB00E}" destId="{900ABB26-E17F-4CFF-A476-13C8DC6A562E}" srcOrd="1" destOrd="0" presId="urn:microsoft.com/office/officeart/2008/layout/HorizontalMultiLevelHierarchy"/>
    <dgm:cxn modelId="{C717A442-2816-4116-B609-86A7BB20B310}" type="presParOf" srcId="{900ABB26-E17F-4CFF-A476-13C8DC6A562E}" destId="{932672E7-C409-4847-9382-9D06BEC01328}" srcOrd="0" destOrd="0" presId="urn:microsoft.com/office/officeart/2008/layout/HorizontalMultiLevelHierarchy"/>
    <dgm:cxn modelId="{DD114911-C793-40AD-9DF7-7550ECEC44C4}" type="presParOf" srcId="{932672E7-C409-4847-9382-9D06BEC01328}" destId="{1C5BDA29-B420-4866-A05A-224BC3E24A7E}" srcOrd="0" destOrd="0" presId="urn:microsoft.com/office/officeart/2008/layout/HorizontalMultiLevelHierarchy"/>
    <dgm:cxn modelId="{72069262-201F-40F1-B226-B4EC510DC786}" type="presParOf" srcId="{900ABB26-E17F-4CFF-A476-13C8DC6A562E}" destId="{C963F1D3-BFE0-4076-8278-AF6C452C07D1}" srcOrd="1" destOrd="0" presId="urn:microsoft.com/office/officeart/2008/layout/HorizontalMultiLevelHierarchy"/>
    <dgm:cxn modelId="{377EFFA2-A6C9-4B88-85F0-86880ED5733D}" type="presParOf" srcId="{C963F1D3-BFE0-4076-8278-AF6C452C07D1}" destId="{6BD09876-4BE2-4B7E-B3B0-99C898E99005}" srcOrd="0" destOrd="0" presId="urn:microsoft.com/office/officeart/2008/layout/HorizontalMultiLevelHierarchy"/>
    <dgm:cxn modelId="{62E52A8A-9787-43E4-A3A9-6346ACEEE4B4}" type="presParOf" srcId="{C963F1D3-BFE0-4076-8278-AF6C452C07D1}" destId="{4B132BA8-E52B-4734-A1D2-F3D14B5D565D}" srcOrd="1" destOrd="0" presId="urn:microsoft.com/office/officeart/2008/layout/HorizontalMultiLevelHierarchy"/>
    <dgm:cxn modelId="{C02DDD79-5EC0-4B80-8936-31D4492303D5}" type="presParOf" srcId="{900ABB26-E17F-4CFF-A476-13C8DC6A562E}" destId="{89247722-E125-401E-9040-31543CBFBB6F}" srcOrd="2" destOrd="0" presId="urn:microsoft.com/office/officeart/2008/layout/HorizontalMultiLevelHierarchy"/>
    <dgm:cxn modelId="{E6B4CCC6-7467-45AB-9321-FB8A176D4D69}" type="presParOf" srcId="{89247722-E125-401E-9040-31543CBFBB6F}" destId="{71F2E21C-4AC6-4FAC-8519-CA01E8986C4D}" srcOrd="0" destOrd="0" presId="urn:microsoft.com/office/officeart/2008/layout/HorizontalMultiLevelHierarchy"/>
    <dgm:cxn modelId="{BDC516C1-4D9B-4D32-A6D9-181CC4DE81F6}" type="presParOf" srcId="{900ABB26-E17F-4CFF-A476-13C8DC6A562E}" destId="{13F2C62D-BC15-4AA8-A02C-D20DC780F9CA}" srcOrd="3" destOrd="0" presId="urn:microsoft.com/office/officeart/2008/layout/HorizontalMultiLevelHierarchy"/>
    <dgm:cxn modelId="{7BD93A23-F57B-4AAB-A4FC-DA1893EDB234}" type="presParOf" srcId="{13F2C62D-BC15-4AA8-A02C-D20DC780F9CA}" destId="{2C5BE244-E186-4BFE-B74C-E1D747630BA1}" srcOrd="0" destOrd="0" presId="urn:microsoft.com/office/officeart/2008/layout/HorizontalMultiLevelHierarchy"/>
    <dgm:cxn modelId="{42FFDE1E-C32C-4559-ABAE-E166BA5721FF}" type="presParOf" srcId="{13F2C62D-BC15-4AA8-A02C-D20DC780F9CA}" destId="{08CF9D92-2285-46ED-BF97-4D6129B4649C}" srcOrd="1" destOrd="0" presId="urn:microsoft.com/office/officeart/2008/layout/HorizontalMultiLevelHierarchy"/>
    <dgm:cxn modelId="{690FFCF2-1808-4C5E-A939-BEEB5D39AE21}" type="presParOf" srcId="{900ABB26-E17F-4CFF-A476-13C8DC6A562E}" destId="{0386E8DF-5FFB-4876-9DCA-C08164115323}" srcOrd="4" destOrd="0" presId="urn:microsoft.com/office/officeart/2008/layout/HorizontalMultiLevelHierarchy"/>
    <dgm:cxn modelId="{0A2BD6BB-1CA4-4E75-90EC-66F68413C215}" type="presParOf" srcId="{0386E8DF-5FFB-4876-9DCA-C08164115323}" destId="{FCE3F851-5400-47A4-A880-24B51C80F987}" srcOrd="0" destOrd="0" presId="urn:microsoft.com/office/officeart/2008/layout/HorizontalMultiLevelHierarchy"/>
    <dgm:cxn modelId="{463EFB0E-098C-4CD0-92A7-3A30276650FB}" type="presParOf" srcId="{900ABB26-E17F-4CFF-A476-13C8DC6A562E}" destId="{2ED20AEA-4070-4EEE-9CDD-E97438652896}" srcOrd="5" destOrd="0" presId="urn:microsoft.com/office/officeart/2008/layout/HorizontalMultiLevelHierarchy"/>
    <dgm:cxn modelId="{5E08F582-F61E-4100-BE74-46D4D4A6E17B}" type="presParOf" srcId="{2ED20AEA-4070-4EEE-9CDD-E97438652896}" destId="{BB835908-19EB-4A60-8118-35B6C105A2D6}" srcOrd="0" destOrd="0" presId="urn:microsoft.com/office/officeart/2008/layout/HorizontalMultiLevelHierarchy"/>
    <dgm:cxn modelId="{16C8C1F8-4FB5-4C2C-886B-0E06390FFC57}" type="presParOf" srcId="{2ED20AEA-4070-4EEE-9CDD-E97438652896}" destId="{8AA75BEC-69EC-4FF8-90E1-7D930975813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DB0CF-6E9F-44C4-93F1-070613AF13FC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48 Engineering credits</a:t>
          </a:r>
          <a:endParaRPr lang="en-US" sz="3800" kern="1200" dirty="0"/>
        </a:p>
      </dsp:txBody>
      <dsp:txXfrm rot="5400000">
        <a:off x="0" y="0"/>
        <a:ext cx="5257800" cy="1631751"/>
      </dsp:txXfrm>
    </dsp:sp>
    <dsp:sp modelId="{2B6529D5-4274-4EBF-AE24-E8A5402A7D40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9 credits engineering electives (minimum)</a:t>
          </a:r>
          <a:endParaRPr lang="en-US" sz="3800" kern="1200" dirty="0"/>
        </a:p>
      </dsp:txBody>
      <dsp:txXfrm>
        <a:off x="5257800" y="0"/>
        <a:ext cx="5257800" cy="1631751"/>
      </dsp:txXfrm>
    </dsp:sp>
    <dsp:sp modelId="{30F634A4-E127-4C1D-ADC8-623DCFA7AD44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Liberal Arts, including Pathways</a:t>
          </a:r>
          <a:endParaRPr lang="en-US" sz="3800" kern="1200" dirty="0"/>
        </a:p>
      </dsp:txBody>
      <dsp:txXfrm rot="10800000">
        <a:off x="0" y="2719586"/>
        <a:ext cx="5257800" cy="1631751"/>
      </dsp:txXfrm>
    </dsp:sp>
    <dsp:sp modelId="{79DF50E6-837F-4421-B8F7-5495F06A405F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127 </a:t>
          </a:r>
          <a:r>
            <a:rPr lang="en-US" sz="1800" kern="1200" dirty="0" smtClean="0"/>
            <a:t>(if you joined ESE before fall’16)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128</a:t>
          </a:r>
          <a:r>
            <a:rPr lang="en-US" sz="1800" kern="1200" dirty="0" smtClean="0"/>
            <a:t> (if you joined ESE after fall’16)</a:t>
          </a:r>
          <a:endParaRPr lang="en-US" sz="1800" kern="1200" dirty="0"/>
        </a:p>
      </dsp:txBody>
      <dsp:txXfrm rot="-5400000">
        <a:off x="5257800" y="2719586"/>
        <a:ext cx="5257800" cy="1631751"/>
      </dsp:txXfrm>
    </dsp:sp>
    <dsp:sp modelId="{AD9FF2BB-2B00-41FC-825F-FBB6D2BD98C9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dirty="0" smtClean="0"/>
            <a:t>Graduation requirements</a:t>
          </a:r>
          <a:endParaRPr lang="en-US" sz="3600" i="1" kern="1200" dirty="0"/>
        </a:p>
      </dsp:txBody>
      <dsp:txXfrm>
        <a:off x="3733564" y="1684855"/>
        <a:ext cx="3048472" cy="981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EA180-78F2-4071-A988-5D757D50B6C3}">
      <dsp:nvSpPr>
        <dsp:cNvPr id="0" name=""/>
        <dsp:cNvSpPr/>
      </dsp:nvSpPr>
      <dsp:spPr>
        <a:xfrm>
          <a:off x="372520" y="1574031"/>
          <a:ext cx="2042077" cy="1084706"/>
        </a:xfrm>
        <a:prstGeom prst="trapezoid">
          <a:avLst>
            <a:gd name="adj" fmla="val 4577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When</a:t>
          </a:r>
          <a:endParaRPr lang="en-US" sz="2000" kern="1200" dirty="0"/>
        </a:p>
      </dsp:txBody>
      <dsp:txXfrm>
        <a:off x="372520" y="1574031"/>
        <a:ext cx="2042077" cy="1084706"/>
      </dsp:txXfrm>
    </dsp:sp>
    <dsp:sp modelId="{B5436DB4-1F81-45C1-93F8-396BF0F73188}">
      <dsp:nvSpPr>
        <dsp:cNvPr id="0" name=""/>
        <dsp:cNvSpPr/>
      </dsp:nvSpPr>
      <dsp:spPr>
        <a:xfrm>
          <a:off x="588439" y="2846377"/>
          <a:ext cx="1742543" cy="873186"/>
        </a:xfrm>
        <a:prstGeom prst="trapezoid">
          <a:avLst>
            <a:gd name="adj" fmla="val 4577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Where</a:t>
          </a:r>
          <a:endParaRPr lang="en-US" sz="2000" kern="1200" dirty="0"/>
        </a:p>
      </dsp:txBody>
      <dsp:txXfrm>
        <a:off x="893384" y="2846377"/>
        <a:ext cx="1132653" cy="873186"/>
      </dsp:txXfrm>
    </dsp:sp>
    <dsp:sp modelId="{D7294095-E3B7-462B-B877-C92086D6E150}">
      <dsp:nvSpPr>
        <dsp:cNvPr id="0" name=""/>
        <dsp:cNvSpPr/>
      </dsp:nvSpPr>
      <dsp:spPr>
        <a:xfrm>
          <a:off x="0" y="4227791"/>
          <a:ext cx="2881026" cy="1442985"/>
        </a:xfrm>
        <a:prstGeom prst="trapezoid">
          <a:avLst>
            <a:gd name="adj" fmla="val 4577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Up to 20 students/session, please</a:t>
          </a:r>
          <a:endParaRPr lang="en-US" sz="2000" kern="1200" dirty="0"/>
        </a:p>
      </dsp:txBody>
      <dsp:txXfrm>
        <a:off x="504179" y="4227791"/>
        <a:ext cx="1872667" cy="14429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9342E-EAA3-45C0-BE33-CFC7BEC3F44B}">
      <dsp:nvSpPr>
        <dsp:cNvPr id="0" name=""/>
        <dsp:cNvSpPr/>
      </dsp:nvSpPr>
      <dsp:spPr>
        <a:xfrm>
          <a:off x="320572" y="3209450"/>
          <a:ext cx="2269066" cy="110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615"/>
              </a:lnTo>
              <a:lnTo>
                <a:pt x="2269066" y="110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6D0E9-E97B-457E-B6C2-4A8CAF2EDF40}">
      <dsp:nvSpPr>
        <dsp:cNvPr id="0" name=""/>
        <dsp:cNvSpPr/>
      </dsp:nvSpPr>
      <dsp:spPr>
        <a:xfrm>
          <a:off x="1537518" y="2414439"/>
          <a:ext cx="4883037" cy="148376"/>
        </a:xfrm>
        <a:custGeom>
          <a:avLst/>
          <a:gdLst/>
          <a:ahLst/>
          <a:cxnLst/>
          <a:rect l="0" t="0" r="0" b="0"/>
          <a:pathLst>
            <a:path>
              <a:moveTo>
                <a:pt x="4883037" y="0"/>
              </a:moveTo>
              <a:lnTo>
                <a:pt x="4883037" y="12583"/>
              </a:lnTo>
              <a:lnTo>
                <a:pt x="0" y="12583"/>
              </a:lnTo>
              <a:lnTo>
                <a:pt x="0" y="1483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C097A-E77F-45DE-9716-F6341D2205D4}">
      <dsp:nvSpPr>
        <dsp:cNvPr id="0" name=""/>
        <dsp:cNvSpPr/>
      </dsp:nvSpPr>
      <dsp:spPr>
        <a:xfrm>
          <a:off x="2771078" y="1218995"/>
          <a:ext cx="36494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9478" y="45720"/>
              </a:lnTo>
              <a:lnTo>
                <a:pt x="3649478" y="116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92D27-B647-4191-8F73-8611A241322B}">
      <dsp:nvSpPr>
        <dsp:cNvPr id="0" name=""/>
        <dsp:cNvSpPr/>
      </dsp:nvSpPr>
      <dsp:spPr>
        <a:xfrm>
          <a:off x="797443" y="572360"/>
          <a:ext cx="19736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4274"/>
              </a:moveTo>
              <a:lnTo>
                <a:pt x="197363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F1F03-A191-43E1-8DCD-F2D210EAFBA8}">
      <dsp:nvSpPr>
        <dsp:cNvPr id="0" name=""/>
        <dsp:cNvSpPr/>
      </dsp:nvSpPr>
      <dsp:spPr>
        <a:xfrm>
          <a:off x="0" y="0"/>
          <a:ext cx="1594886" cy="646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Sign for appointment</a:t>
          </a:r>
          <a:endParaRPr lang="en-US" sz="2200" kern="1200" dirty="0"/>
        </a:p>
      </dsp:txBody>
      <dsp:txXfrm>
        <a:off x="0" y="0"/>
        <a:ext cx="1594886" cy="646634"/>
      </dsp:txXfrm>
    </dsp:sp>
    <dsp:sp modelId="{2A92ECB4-AAAE-482C-8C92-E19100C5B5A2}">
      <dsp:nvSpPr>
        <dsp:cNvPr id="0" name=""/>
        <dsp:cNvSpPr/>
      </dsp:nvSpPr>
      <dsp:spPr>
        <a:xfrm>
          <a:off x="1841016" y="618080"/>
          <a:ext cx="1860123" cy="646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Come to the advising meeting</a:t>
          </a:r>
          <a:endParaRPr lang="en-US" sz="1800" kern="1200" dirty="0"/>
        </a:p>
      </dsp:txBody>
      <dsp:txXfrm>
        <a:off x="1841016" y="618080"/>
        <a:ext cx="1860123" cy="646634"/>
      </dsp:txXfrm>
    </dsp:sp>
    <dsp:sp modelId="{6B8B3F13-7559-4095-ABCD-7F876B3DE4EE}">
      <dsp:nvSpPr>
        <dsp:cNvPr id="0" name=""/>
        <dsp:cNvSpPr/>
      </dsp:nvSpPr>
      <dsp:spPr>
        <a:xfrm>
          <a:off x="3952596" y="1335845"/>
          <a:ext cx="4935919" cy="1078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Fill the forms: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if you are freshman, please fill blank form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Otherwise, update the form from last semester</a:t>
          </a:r>
          <a:endParaRPr lang="en-US" sz="1800" kern="1200" dirty="0"/>
        </a:p>
      </dsp:txBody>
      <dsp:txXfrm>
        <a:off x="3952596" y="1335845"/>
        <a:ext cx="4935919" cy="1078593"/>
      </dsp:txXfrm>
    </dsp:sp>
    <dsp:sp modelId="{02AEA13B-2C35-4201-BA4C-CE01D0402987}">
      <dsp:nvSpPr>
        <dsp:cNvPr id="0" name=""/>
        <dsp:cNvSpPr/>
      </dsp:nvSpPr>
      <dsp:spPr>
        <a:xfrm>
          <a:off x="16335" y="2562815"/>
          <a:ext cx="3042365" cy="646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E-mail forms to lkreminska@ccny.cuny.edu</a:t>
          </a:r>
          <a:endParaRPr lang="en-US" sz="1800" kern="1200" dirty="0"/>
        </a:p>
      </dsp:txBody>
      <dsp:txXfrm>
        <a:off x="16335" y="2562815"/>
        <a:ext cx="3042365" cy="646634"/>
      </dsp:txXfrm>
    </dsp:sp>
    <dsp:sp modelId="{A71D41D1-996F-46D3-BB99-1C34FF0AED41}">
      <dsp:nvSpPr>
        <dsp:cNvPr id="0" name=""/>
        <dsp:cNvSpPr/>
      </dsp:nvSpPr>
      <dsp:spPr>
        <a:xfrm>
          <a:off x="2589638" y="3483740"/>
          <a:ext cx="7631896" cy="1658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 will send you revised advising form and remove the hold.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 can start registering for classes at enrollment appointment.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Please store the form for updates for next semester.</a:t>
          </a:r>
          <a:endParaRPr lang="en-US" sz="1800" kern="1200" dirty="0"/>
        </a:p>
      </dsp:txBody>
      <dsp:txXfrm>
        <a:off x="2589638" y="3483740"/>
        <a:ext cx="7631896" cy="1658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B0A55-3600-41ED-AD2B-F4947FABDB40}">
      <dsp:nvSpPr>
        <dsp:cNvPr id="0" name=""/>
        <dsp:cNvSpPr/>
      </dsp:nvSpPr>
      <dsp:spPr>
        <a:xfrm>
          <a:off x="2096280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Student clubs!</a:t>
          </a:r>
          <a:endParaRPr lang="en-US" sz="4200" kern="1200" dirty="0"/>
        </a:p>
      </dsp:txBody>
      <dsp:txXfrm>
        <a:off x="2134862" y="1555601"/>
        <a:ext cx="2557435" cy="1240135"/>
      </dsp:txXfrm>
    </dsp:sp>
    <dsp:sp modelId="{4D440775-FE12-403F-8AD4-854ACB1598B0}">
      <dsp:nvSpPr>
        <dsp:cNvPr id="0" name=""/>
        <dsp:cNvSpPr/>
      </dsp:nvSpPr>
      <dsp:spPr>
        <a:xfrm rot="18289469">
          <a:off x="4335102" y="1390975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211665" y="1372086"/>
        <a:ext cx="92269" cy="92269"/>
      </dsp:txXfrm>
    </dsp:sp>
    <dsp:sp modelId="{EAB1DA28-C944-4DF3-8C15-AB295D70B452}">
      <dsp:nvSpPr>
        <dsp:cNvPr id="0" name=""/>
        <dsp:cNvSpPr/>
      </dsp:nvSpPr>
      <dsp:spPr>
        <a:xfrm>
          <a:off x="5784719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NYWEA</a:t>
          </a:r>
          <a:endParaRPr lang="en-US" sz="4200" kern="1200" dirty="0"/>
        </a:p>
      </dsp:txBody>
      <dsp:txXfrm>
        <a:off x="5823301" y="40706"/>
        <a:ext cx="2557435" cy="1240135"/>
      </dsp:txXfrm>
    </dsp:sp>
    <dsp:sp modelId="{920EAA9D-2887-466B-BEDC-4B9878DF2BDC}">
      <dsp:nvSpPr>
        <dsp:cNvPr id="0" name=""/>
        <dsp:cNvSpPr/>
      </dsp:nvSpPr>
      <dsp:spPr>
        <a:xfrm>
          <a:off x="4730880" y="2148422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31454" y="2149323"/>
        <a:ext cx="52691" cy="52691"/>
      </dsp:txXfrm>
    </dsp:sp>
    <dsp:sp modelId="{BEABDA38-9B47-4E77-8612-DE41A676AA97}">
      <dsp:nvSpPr>
        <dsp:cNvPr id="0" name=""/>
        <dsp:cNvSpPr/>
      </dsp:nvSpPr>
      <dsp:spPr>
        <a:xfrm>
          <a:off x="5784719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EWB</a:t>
          </a:r>
          <a:endParaRPr lang="en-US" sz="4200" kern="1200" dirty="0"/>
        </a:p>
      </dsp:txBody>
      <dsp:txXfrm>
        <a:off x="5823301" y="1555601"/>
        <a:ext cx="2557435" cy="1240135"/>
      </dsp:txXfrm>
    </dsp:sp>
    <dsp:sp modelId="{5CFC18C7-2B22-43A3-AD6C-6EE7407C3070}">
      <dsp:nvSpPr>
        <dsp:cNvPr id="0" name=""/>
        <dsp:cNvSpPr/>
      </dsp:nvSpPr>
      <dsp:spPr>
        <a:xfrm rot="3310531">
          <a:off x="4335102" y="2905870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211665" y="2886981"/>
        <a:ext cx="92269" cy="92269"/>
      </dsp:txXfrm>
    </dsp:sp>
    <dsp:sp modelId="{DF557179-7C76-492F-8C01-4348AD90DA51}">
      <dsp:nvSpPr>
        <dsp:cNvPr id="0" name=""/>
        <dsp:cNvSpPr/>
      </dsp:nvSpPr>
      <dsp:spPr>
        <a:xfrm>
          <a:off x="5784719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Many more!!!!</a:t>
          </a:r>
          <a:endParaRPr lang="en-US" sz="4200" kern="1200" dirty="0"/>
        </a:p>
      </dsp:txBody>
      <dsp:txXfrm>
        <a:off x="5823301" y="3070495"/>
        <a:ext cx="2557435" cy="12401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58FEE-526D-45F2-AE33-0650B6754736}">
      <dsp:nvSpPr>
        <dsp:cNvPr id="0" name=""/>
        <dsp:cNvSpPr/>
      </dsp:nvSpPr>
      <dsp:spPr>
        <a:xfrm>
          <a:off x="0" y="2152246"/>
          <a:ext cx="2482116" cy="1032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Faculty advisors</a:t>
          </a:r>
          <a:endParaRPr lang="en-US" sz="3200" b="1" kern="1200" dirty="0"/>
        </a:p>
      </dsp:txBody>
      <dsp:txXfrm>
        <a:off x="30253" y="2182499"/>
        <a:ext cx="2421610" cy="972393"/>
      </dsp:txXfrm>
    </dsp:sp>
    <dsp:sp modelId="{B613CE6C-CC64-4158-A30F-ECBDA19953D6}">
      <dsp:nvSpPr>
        <dsp:cNvPr id="0" name=""/>
        <dsp:cNvSpPr/>
      </dsp:nvSpPr>
      <dsp:spPr>
        <a:xfrm rot="16931826">
          <a:off x="1542691" y="1494582"/>
          <a:ext cx="238213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382136" y="9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674206" y="1444961"/>
        <a:ext cx="119106" cy="119106"/>
      </dsp:txXfrm>
    </dsp:sp>
    <dsp:sp modelId="{155003B3-791D-4595-B833-0493DECB6A3B}">
      <dsp:nvSpPr>
        <dsp:cNvPr id="0" name=""/>
        <dsp:cNvSpPr/>
      </dsp:nvSpPr>
      <dsp:spPr>
        <a:xfrm>
          <a:off x="2985403" y="3377"/>
          <a:ext cx="1347826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Water resources</a:t>
          </a:r>
          <a:endParaRPr lang="en-US" sz="2000" kern="1200" dirty="0"/>
        </a:p>
      </dsp:txBody>
      <dsp:txXfrm>
        <a:off x="3005141" y="23115"/>
        <a:ext cx="1308350" cy="634437"/>
      </dsp:txXfrm>
    </dsp:sp>
    <dsp:sp modelId="{25C9EA38-F797-4CB0-A04E-82BA2BE3EDFD}">
      <dsp:nvSpPr>
        <dsp:cNvPr id="0" name=""/>
        <dsp:cNvSpPr/>
      </dsp:nvSpPr>
      <dsp:spPr>
        <a:xfrm rot="557">
          <a:off x="4333229" y="330528"/>
          <a:ext cx="1581054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581054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84230" y="300935"/>
        <a:ext cx="79052" cy="79052"/>
      </dsp:txXfrm>
    </dsp:sp>
    <dsp:sp modelId="{2747F4DB-A9CD-4355-AC75-B5F2682C8D50}">
      <dsp:nvSpPr>
        <dsp:cNvPr id="0" name=""/>
        <dsp:cNvSpPr/>
      </dsp:nvSpPr>
      <dsp:spPr>
        <a:xfrm>
          <a:off x="5914283" y="3633"/>
          <a:ext cx="4708240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Prof. Krakauer</a:t>
          </a:r>
          <a:endParaRPr lang="en-US" sz="2000" kern="1200" dirty="0"/>
        </a:p>
      </dsp:txBody>
      <dsp:txXfrm>
        <a:off x="5934021" y="23371"/>
        <a:ext cx="4668764" cy="634437"/>
      </dsp:txXfrm>
    </dsp:sp>
    <dsp:sp modelId="{7CF1D780-F0A4-4D85-B1FC-EA4D2CC4FE31}">
      <dsp:nvSpPr>
        <dsp:cNvPr id="0" name=""/>
        <dsp:cNvSpPr/>
      </dsp:nvSpPr>
      <dsp:spPr>
        <a:xfrm rot="1567237">
          <a:off x="4243308" y="718028"/>
          <a:ext cx="176089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760895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079733" y="683939"/>
        <a:ext cx="88044" cy="88044"/>
      </dsp:txXfrm>
    </dsp:sp>
    <dsp:sp modelId="{96C4B064-F753-481D-A4C4-010986AB20A8}">
      <dsp:nvSpPr>
        <dsp:cNvPr id="0" name=""/>
        <dsp:cNvSpPr/>
      </dsp:nvSpPr>
      <dsp:spPr>
        <a:xfrm>
          <a:off x="5914283" y="778633"/>
          <a:ext cx="4659704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Prof. Devineni</a:t>
          </a:r>
          <a:endParaRPr lang="en-US" sz="2000" kern="1200" dirty="0"/>
        </a:p>
      </dsp:txBody>
      <dsp:txXfrm>
        <a:off x="5934021" y="798371"/>
        <a:ext cx="4620228" cy="634437"/>
      </dsp:txXfrm>
    </dsp:sp>
    <dsp:sp modelId="{D00C2E18-5601-4E0F-8971-C272113B4FF2}">
      <dsp:nvSpPr>
        <dsp:cNvPr id="0" name=""/>
        <dsp:cNvSpPr/>
      </dsp:nvSpPr>
      <dsp:spPr>
        <a:xfrm rot="95971">
          <a:off x="2482057" y="2662995"/>
          <a:ext cx="303239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303239" y="9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26095" y="2665347"/>
        <a:ext cx="15161" cy="15161"/>
      </dsp:txXfrm>
    </dsp:sp>
    <dsp:sp modelId="{E35940D6-99FC-4BA3-9363-8F736B44449F}">
      <dsp:nvSpPr>
        <dsp:cNvPr id="0" name=""/>
        <dsp:cNvSpPr/>
      </dsp:nvSpPr>
      <dsp:spPr>
        <a:xfrm>
          <a:off x="2785237" y="2340204"/>
          <a:ext cx="1347826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Remote sensing</a:t>
          </a:r>
          <a:endParaRPr lang="en-US" sz="2000" kern="1200" dirty="0"/>
        </a:p>
      </dsp:txBody>
      <dsp:txXfrm>
        <a:off x="2804975" y="2359942"/>
        <a:ext cx="1308350" cy="634437"/>
      </dsp:txXfrm>
    </dsp:sp>
    <dsp:sp modelId="{A5AE0813-8F09-4ABB-9737-B153CC74135C}">
      <dsp:nvSpPr>
        <dsp:cNvPr id="0" name=""/>
        <dsp:cNvSpPr/>
      </dsp:nvSpPr>
      <dsp:spPr>
        <a:xfrm rot="20170450">
          <a:off x="4050092" y="2273942"/>
          <a:ext cx="194716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947161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974994" y="2235196"/>
        <a:ext cx="97358" cy="97358"/>
      </dsp:txXfrm>
    </dsp:sp>
    <dsp:sp modelId="{0FA37DD1-0826-44B0-9C05-21FD15C62F3D}">
      <dsp:nvSpPr>
        <dsp:cNvPr id="0" name=""/>
        <dsp:cNvSpPr/>
      </dsp:nvSpPr>
      <dsp:spPr>
        <a:xfrm>
          <a:off x="5914283" y="1553633"/>
          <a:ext cx="4724966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Prof. Gilerson</a:t>
          </a:r>
          <a:endParaRPr lang="en-US" sz="2000" kern="1200" dirty="0"/>
        </a:p>
      </dsp:txBody>
      <dsp:txXfrm>
        <a:off x="5934021" y="1573371"/>
        <a:ext cx="4685490" cy="634437"/>
      </dsp:txXfrm>
    </dsp:sp>
    <dsp:sp modelId="{3FFF27A7-73EF-481C-8FB4-9E50ED66DDB7}">
      <dsp:nvSpPr>
        <dsp:cNvPr id="0" name=""/>
        <dsp:cNvSpPr/>
      </dsp:nvSpPr>
      <dsp:spPr>
        <a:xfrm rot="21577668">
          <a:off x="4133044" y="2661442"/>
          <a:ext cx="178125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781257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979142" y="2626844"/>
        <a:ext cx="89062" cy="89062"/>
      </dsp:txXfrm>
    </dsp:sp>
    <dsp:sp modelId="{7BF91DDA-44BF-40EE-B39D-50D77D7C7839}">
      <dsp:nvSpPr>
        <dsp:cNvPr id="0" name=""/>
        <dsp:cNvSpPr/>
      </dsp:nvSpPr>
      <dsp:spPr>
        <a:xfrm>
          <a:off x="5914283" y="2328633"/>
          <a:ext cx="4724966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Prof. Gross</a:t>
          </a:r>
          <a:endParaRPr lang="en-US" sz="2000" kern="1200" dirty="0"/>
        </a:p>
      </dsp:txBody>
      <dsp:txXfrm>
        <a:off x="5934021" y="2348371"/>
        <a:ext cx="4685490" cy="634437"/>
      </dsp:txXfrm>
    </dsp:sp>
    <dsp:sp modelId="{C59AFF3F-9447-4B42-86C1-EF0F90CE67D4}">
      <dsp:nvSpPr>
        <dsp:cNvPr id="0" name=""/>
        <dsp:cNvSpPr/>
      </dsp:nvSpPr>
      <dsp:spPr>
        <a:xfrm rot="1391995">
          <a:off x="4054709" y="3048942"/>
          <a:ext cx="193792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937928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975225" y="3010427"/>
        <a:ext cx="96896" cy="96896"/>
      </dsp:txXfrm>
    </dsp:sp>
    <dsp:sp modelId="{ED7CC210-D18E-4336-B9C4-5B945C160088}">
      <dsp:nvSpPr>
        <dsp:cNvPr id="0" name=""/>
        <dsp:cNvSpPr/>
      </dsp:nvSpPr>
      <dsp:spPr>
        <a:xfrm>
          <a:off x="5914283" y="3103633"/>
          <a:ext cx="4692335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Prof. Moshary</a:t>
          </a:r>
          <a:endParaRPr lang="en-US" sz="2000" kern="1200" dirty="0"/>
        </a:p>
      </dsp:txBody>
      <dsp:txXfrm>
        <a:off x="5934021" y="3123371"/>
        <a:ext cx="4652859" cy="634437"/>
      </dsp:txXfrm>
    </dsp:sp>
    <dsp:sp modelId="{F71028F0-D89F-4FAE-8A56-A9E94B89C29C}">
      <dsp:nvSpPr>
        <dsp:cNvPr id="0" name=""/>
        <dsp:cNvSpPr/>
      </dsp:nvSpPr>
      <dsp:spPr>
        <a:xfrm rot="4655145">
          <a:off x="1538008" y="3833296"/>
          <a:ext cx="2405304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405304" y="9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680527" y="3783096"/>
        <a:ext cx="120265" cy="120265"/>
      </dsp:txXfrm>
    </dsp:sp>
    <dsp:sp modelId="{D4F5142C-7E8A-40AC-BC1A-C0F419CDD3E6}">
      <dsp:nvSpPr>
        <dsp:cNvPr id="0" name=""/>
        <dsp:cNvSpPr/>
      </dsp:nvSpPr>
      <dsp:spPr>
        <a:xfrm>
          <a:off x="2999204" y="4680805"/>
          <a:ext cx="1347826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Energy</a:t>
          </a:r>
          <a:endParaRPr lang="en-US" sz="2000" kern="1200" dirty="0"/>
        </a:p>
      </dsp:txBody>
      <dsp:txXfrm>
        <a:off x="3018942" y="4700543"/>
        <a:ext cx="1308350" cy="634437"/>
      </dsp:txXfrm>
    </dsp:sp>
    <dsp:sp modelId="{E8BD10BC-98E1-40AB-869F-9CB04D687AC1}">
      <dsp:nvSpPr>
        <dsp:cNvPr id="0" name=""/>
        <dsp:cNvSpPr/>
      </dsp:nvSpPr>
      <dsp:spPr>
        <a:xfrm rot="19973707">
          <a:off x="4250350" y="4606743"/>
          <a:ext cx="176061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760613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086641" y="4572660"/>
        <a:ext cx="88030" cy="88030"/>
      </dsp:txXfrm>
    </dsp:sp>
    <dsp:sp modelId="{5A4A2F1F-C531-4177-8027-ADB9B352138A}">
      <dsp:nvSpPr>
        <dsp:cNvPr id="0" name=""/>
        <dsp:cNvSpPr/>
      </dsp:nvSpPr>
      <dsp:spPr>
        <a:xfrm>
          <a:off x="5914283" y="3878633"/>
          <a:ext cx="4692335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Prof. Gonzalez</a:t>
          </a:r>
          <a:endParaRPr lang="en-US" sz="2000" kern="1200" dirty="0"/>
        </a:p>
      </dsp:txBody>
      <dsp:txXfrm>
        <a:off x="5934021" y="3898371"/>
        <a:ext cx="4652859" cy="634437"/>
      </dsp:txXfrm>
    </dsp:sp>
    <dsp:sp modelId="{55A6983A-E697-43A1-A81B-659509BF63DA}">
      <dsp:nvSpPr>
        <dsp:cNvPr id="0" name=""/>
        <dsp:cNvSpPr/>
      </dsp:nvSpPr>
      <dsp:spPr>
        <a:xfrm rot="21540404">
          <a:off x="4346913" y="4994243"/>
          <a:ext cx="156748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567487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91470" y="4964989"/>
        <a:ext cx="78374" cy="78374"/>
      </dsp:txXfrm>
    </dsp:sp>
    <dsp:sp modelId="{8477248F-F849-4AD1-89F0-60910810F6D1}">
      <dsp:nvSpPr>
        <dsp:cNvPr id="0" name=""/>
        <dsp:cNvSpPr/>
      </dsp:nvSpPr>
      <dsp:spPr>
        <a:xfrm>
          <a:off x="5914283" y="4653633"/>
          <a:ext cx="4757597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Prof. Castaldi</a:t>
          </a:r>
          <a:endParaRPr lang="en-US" sz="2000" kern="1200" dirty="0"/>
        </a:p>
      </dsp:txBody>
      <dsp:txXfrm>
        <a:off x="5934021" y="4673371"/>
        <a:ext cx="4718121" cy="634437"/>
      </dsp:txXfrm>
    </dsp:sp>
    <dsp:sp modelId="{C7BD5161-3DB8-4554-847C-C4C0C1DC5458}">
      <dsp:nvSpPr>
        <dsp:cNvPr id="0" name=""/>
        <dsp:cNvSpPr/>
      </dsp:nvSpPr>
      <dsp:spPr>
        <a:xfrm rot="1530513">
          <a:off x="4262393" y="5381743"/>
          <a:ext cx="173652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736527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087244" y="5348263"/>
        <a:ext cx="86826" cy="86826"/>
      </dsp:txXfrm>
    </dsp:sp>
    <dsp:sp modelId="{6C602181-59D5-43E3-A6F4-61026B920CD0}">
      <dsp:nvSpPr>
        <dsp:cNvPr id="0" name=""/>
        <dsp:cNvSpPr/>
      </dsp:nvSpPr>
      <dsp:spPr>
        <a:xfrm>
          <a:off x="5914283" y="5428633"/>
          <a:ext cx="4787222" cy="673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Prof. Ramamurthy</a:t>
          </a:r>
          <a:endParaRPr lang="en-US" sz="2000" kern="1200" dirty="0"/>
        </a:p>
      </dsp:txBody>
      <dsp:txXfrm>
        <a:off x="5934021" y="5448371"/>
        <a:ext cx="4747746" cy="6344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699CF-7773-4C79-8C4B-2D588FABA3FF}">
      <dsp:nvSpPr>
        <dsp:cNvPr id="0" name=""/>
        <dsp:cNvSpPr/>
      </dsp:nvSpPr>
      <dsp:spPr>
        <a:xfrm>
          <a:off x="7218628" y="3621549"/>
          <a:ext cx="429378" cy="1316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760"/>
              </a:lnTo>
              <a:lnTo>
                <a:pt x="429378" y="13167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899CD-29C9-48C9-BBAA-BA43330D49A5}">
      <dsp:nvSpPr>
        <dsp:cNvPr id="0" name=""/>
        <dsp:cNvSpPr/>
      </dsp:nvSpPr>
      <dsp:spPr>
        <a:xfrm>
          <a:off x="4899984" y="1589158"/>
          <a:ext cx="3463652" cy="601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4"/>
              </a:lnTo>
              <a:lnTo>
                <a:pt x="3463652" y="300564"/>
              </a:lnTo>
              <a:lnTo>
                <a:pt x="3463652" y="601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4B923-D7D3-4B2E-8975-00A345A51F6E}">
      <dsp:nvSpPr>
        <dsp:cNvPr id="0" name=""/>
        <dsp:cNvSpPr/>
      </dsp:nvSpPr>
      <dsp:spPr>
        <a:xfrm>
          <a:off x="3754975" y="3621549"/>
          <a:ext cx="429378" cy="1316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760"/>
              </a:lnTo>
              <a:lnTo>
                <a:pt x="429378" y="13167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B181B-EC12-4610-81F9-A4CA19085251}">
      <dsp:nvSpPr>
        <dsp:cNvPr id="0" name=""/>
        <dsp:cNvSpPr/>
      </dsp:nvSpPr>
      <dsp:spPr>
        <a:xfrm>
          <a:off x="4854264" y="1589158"/>
          <a:ext cx="91440" cy="60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1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2AD13-D1FD-4342-BCA1-AC33EAF579A8}">
      <dsp:nvSpPr>
        <dsp:cNvPr id="0" name=""/>
        <dsp:cNvSpPr/>
      </dsp:nvSpPr>
      <dsp:spPr>
        <a:xfrm>
          <a:off x="291322" y="3621549"/>
          <a:ext cx="429378" cy="1316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760"/>
              </a:lnTo>
              <a:lnTo>
                <a:pt x="429378" y="13167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E6116-3424-459C-9475-3C025D5DC713}">
      <dsp:nvSpPr>
        <dsp:cNvPr id="0" name=""/>
        <dsp:cNvSpPr/>
      </dsp:nvSpPr>
      <dsp:spPr>
        <a:xfrm>
          <a:off x="1436331" y="1589158"/>
          <a:ext cx="3463652" cy="601129"/>
        </a:xfrm>
        <a:custGeom>
          <a:avLst/>
          <a:gdLst/>
          <a:ahLst/>
          <a:cxnLst/>
          <a:rect l="0" t="0" r="0" b="0"/>
          <a:pathLst>
            <a:path>
              <a:moveTo>
                <a:pt x="3463652" y="0"/>
              </a:moveTo>
              <a:lnTo>
                <a:pt x="3463652" y="300564"/>
              </a:lnTo>
              <a:lnTo>
                <a:pt x="0" y="300564"/>
              </a:lnTo>
              <a:lnTo>
                <a:pt x="0" y="601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D6660-D6F8-4731-A761-8EA534ADFAFE}">
      <dsp:nvSpPr>
        <dsp:cNvPr id="0" name=""/>
        <dsp:cNvSpPr/>
      </dsp:nvSpPr>
      <dsp:spPr>
        <a:xfrm>
          <a:off x="1599796" y="157896"/>
          <a:ext cx="6600376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Are you close to graduation ?</a:t>
          </a:r>
          <a:endParaRPr lang="en-US" sz="4000" kern="1200" dirty="0"/>
        </a:p>
      </dsp:txBody>
      <dsp:txXfrm>
        <a:off x="1599796" y="157896"/>
        <a:ext cx="6600376" cy="1431261"/>
      </dsp:txXfrm>
    </dsp:sp>
    <dsp:sp modelId="{4239B253-85E8-4EE0-A0DF-7C65BD161D07}">
      <dsp:nvSpPr>
        <dsp:cNvPr id="0" name=""/>
        <dsp:cNvSpPr/>
      </dsp:nvSpPr>
      <dsp:spPr>
        <a:xfrm>
          <a:off x="5070" y="2190288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YES</a:t>
          </a:r>
          <a:endParaRPr lang="en-US" sz="3300" kern="1200" dirty="0"/>
        </a:p>
      </dsp:txBody>
      <dsp:txXfrm>
        <a:off x="5070" y="2190288"/>
        <a:ext cx="2862522" cy="1431261"/>
      </dsp:txXfrm>
    </dsp:sp>
    <dsp:sp modelId="{87F9423E-42F8-4DEF-9A64-277886B27F29}">
      <dsp:nvSpPr>
        <dsp:cNvPr id="0" name=""/>
        <dsp:cNvSpPr/>
      </dsp:nvSpPr>
      <dsp:spPr>
        <a:xfrm>
          <a:off x="720701" y="4222679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Provide with the graduation check</a:t>
          </a:r>
          <a:endParaRPr lang="en-US" sz="3300" kern="1200" dirty="0"/>
        </a:p>
      </dsp:txBody>
      <dsp:txXfrm>
        <a:off x="720701" y="4222679"/>
        <a:ext cx="2862522" cy="1431261"/>
      </dsp:txXfrm>
    </dsp:sp>
    <dsp:sp modelId="{FBFF77C2-D23B-4B10-B134-2117143FEBCF}">
      <dsp:nvSpPr>
        <dsp:cNvPr id="0" name=""/>
        <dsp:cNvSpPr/>
      </dsp:nvSpPr>
      <dsp:spPr>
        <a:xfrm>
          <a:off x="3468723" y="2190288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</a:t>
          </a:r>
          <a:endParaRPr lang="en-US" sz="3300" kern="1200" dirty="0"/>
        </a:p>
      </dsp:txBody>
      <dsp:txXfrm>
        <a:off x="3468723" y="2190288"/>
        <a:ext cx="2862522" cy="1431261"/>
      </dsp:txXfrm>
    </dsp:sp>
    <dsp:sp modelId="{29A48781-6364-4525-BB31-9160A2AA3028}">
      <dsp:nvSpPr>
        <dsp:cNvPr id="0" name=""/>
        <dsp:cNvSpPr/>
      </dsp:nvSpPr>
      <dsp:spPr>
        <a:xfrm>
          <a:off x="4184353" y="4222679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Plan for it</a:t>
          </a:r>
          <a:endParaRPr lang="en-US" sz="3300" kern="1200" dirty="0"/>
        </a:p>
      </dsp:txBody>
      <dsp:txXfrm>
        <a:off x="4184353" y="4222679"/>
        <a:ext cx="2862522" cy="1431261"/>
      </dsp:txXfrm>
    </dsp:sp>
    <dsp:sp modelId="{62034F37-6736-43A3-AC48-28C604A1BFF7}">
      <dsp:nvSpPr>
        <dsp:cNvPr id="0" name=""/>
        <dsp:cNvSpPr/>
      </dsp:nvSpPr>
      <dsp:spPr>
        <a:xfrm>
          <a:off x="6932375" y="2190288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Not sure</a:t>
          </a:r>
          <a:endParaRPr lang="en-US" sz="3300" kern="1200" dirty="0"/>
        </a:p>
      </dsp:txBody>
      <dsp:txXfrm>
        <a:off x="6932375" y="2190288"/>
        <a:ext cx="2862522" cy="1431261"/>
      </dsp:txXfrm>
    </dsp:sp>
    <dsp:sp modelId="{D08CBF21-BB38-4A00-96DC-F63C4F753560}">
      <dsp:nvSpPr>
        <dsp:cNvPr id="0" name=""/>
        <dsp:cNvSpPr/>
      </dsp:nvSpPr>
      <dsp:spPr>
        <a:xfrm>
          <a:off x="7648006" y="4222679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It is never too late to start thinking about it</a:t>
          </a:r>
          <a:endParaRPr lang="en-US" sz="3300" kern="1200" dirty="0"/>
        </a:p>
      </dsp:txBody>
      <dsp:txXfrm>
        <a:off x="7648006" y="4222679"/>
        <a:ext cx="2862522" cy="14312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6E8DF-5FFB-4876-9DCA-C08164115323}">
      <dsp:nvSpPr>
        <dsp:cNvPr id="0" name=""/>
        <dsp:cNvSpPr/>
      </dsp:nvSpPr>
      <dsp:spPr>
        <a:xfrm>
          <a:off x="1021613" y="3347308"/>
          <a:ext cx="670473" cy="1176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236" y="0"/>
              </a:lnTo>
              <a:lnTo>
                <a:pt x="335236" y="1176145"/>
              </a:lnTo>
              <a:lnTo>
                <a:pt x="670473" y="1176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23004" y="3901535"/>
        <a:ext cx="67691" cy="67691"/>
      </dsp:txXfrm>
    </dsp:sp>
    <dsp:sp modelId="{89247722-E125-401E-9040-31543CBFBB6F}">
      <dsp:nvSpPr>
        <dsp:cNvPr id="0" name=""/>
        <dsp:cNvSpPr/>
      </dsp:nvSpPr>
      <dsp:spPr>
        <a:xfrm>
          <a:off x="1021613" y="3246437"/>
          <a:ext cx="670473" cy="100870"/>
        </a:xfrm>
        <a:custGeom>
          <a:avLst/>
          <a:gdLst/>
          <a:ahLst/>
          <a:cxnLst/>
          <a:rect l="0" t="0" r="0" b="0"/>
          <a:pathLst>
            <a:path>
              <a:moveTo>
                <a:pt x="0" y="100870"/>
              </a:moveTo>
              <a:lnTo>
                <a:pt x="335236" y="100870"/>
              </a:lnTo>
              <a:lnTo>
                <a:pt x="335236" y="0"/>
              </a:lnTo>
              <a:lnTo>
                <a:pt x="67047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39899" y="3279922"/>
        <a:ext cx="33900" cy="33900"/>
      </dsp:txXfrm>
    </dsp:sp>
    <dsp:sp modelId="{932672E7-C409-4847-9382-9D06BEC01328}">
      <dsp:nvSpPr>
        <dsp:cNvPr id="0" name=""/>
        <dsp:cNvSpPr/>
      </dsp:nvSpPr>
      <dsp:spPr>
        <a:xfrm>
          <a:off x="1021613" y="1969420"/>
          <a:ext cx="670473" cy="1377887"/>
        </a:xfrm>
        <a:custGeom>
          <a:avLst/>
          <a:gdLst/>
          <a:ahLst/>
          <a:cxnLst/>
          <a:rect l="0" t="0" r="0" b="0"/>
          <a:pathLst>
            <a:path>
              <a:moveTo>
                <a:pt x="0" y="1377887"/>
              </a:moveTo>
              <a:lnTo>
                <a:pt x="335236" y="1377887"/>
              </a:lnTo>
              <a:lnTo>
                <a:pt x="335236" y="0"/>
              </a:lnTo>
              <a:lnTo>
                <a:pt x="67047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18541" y="2620055"/>
        <a:ext cx="76617" cy="76617"/>
      </dsp:txXfrm>
    </dsp:sp>
    <dsp:sp modelId="{D00F4613-A128-4011-BDD8-C2E09DB8E792}">
      <dsp:nvSpPr>
        <dsp:cNvPr id="0" name=""/>
        <dsp:cNvSpPr/>
      </dsp:nvSpPr>
      <dsp:spPr>
        <a:xfrm rot="16200000">
          <a:off x="-2177649" y="2836501"/>
          <a:ext cx="5376912" cy="102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After graduation</a:t>
          </a:r>
          <a:endParaRPr lang="en-US" sz="6200" kern="1200" dirty="0"/>
        </a:p>
      </dsp:txBody>
      <dsp:txXfrm>
        <a:off x="-2177649" y="2836501"/>
        <a:ext cx="5376912" cy="1021613"/>
      </dsp:txXfrm>
    </dsp:sp>
    <dsp:sp modelId="{6BD09876-4BE2-4B7E-B3B0-99C898E99005}">
      <dsp:nvSpPr>
        <dsp:cNvPr id="0" name=""/>
        <dsp:cNvSpPr/>
      </dsp:nvSpPr>
      <dsp:spPr>
        <a:xfrm>
          <a:off x="1692086" y="1458614"/>
          <a:ext cx="9372946" cy="102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FE exam: please take it asap</a:t>
          </a:r>
          <a:endParaRPr lang="en-US" sz="4700" kern="1200" dirty="0"/>
        </a:p>
      </dsp:txBody>
      <dsp:txXfrm>
        <a:off x="1692086" y="1458614"/>
        <a:ext cx="9372946" cy="1021613"/>
      </dsp:txXfrm>
    </dsp:sp>
    <dsp:sp modelId="{2C5BE244-E186-4BFE-B74C-E1D747630BA1}">
      <dsp:nvSpPr>
        <dsp:cNvPr id="0" name=""/>
        <dsp:cNvSpPr/>
      </dsp:nvSpPr>
      <dsp:spPr>
        <a:xfrm>
          <a:off x="1692086" y="2735630"/>
          <a:ext cx="9342386" cy="102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Grad schools: MS in ESEE and other</a:t>
          </a:r>
          <a:endParaRPr lang="en-US" sz="4600" kern="1200" dirty="0"/>
        </a:p>
      </dsp:txBody>
      <dsp:txXfrm>
        <a:off x="1692086" y="2735630"/>
        <a:ext cx="9342386" cy="1021613"/>
      </dsp:txXfrm>
    </dsp:sp>
    <dsp:sp modelId="{BB835908-19EB-4A60-8118-35B6C105A2D6}">
      <dsp:nvSpPr>
        <dsp:cNvPr id="0" name=""/>
        <dsp:cNvSpPr/>
      </dsp:nvSpPr>
      <dsp:spPr>
        <a:xfrm>
          <a:off x="1692086" y="4012647"/>
          <a:ext cx="9320706" cy="102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Jobs at: Agencies, industry, </a:t>
          </a:r>
          <a:r>
            <a:rPr lang="en-US" sz="4600" kern="1200" dirty="0" err="1" smtClean="0"/>
            <a:t>etc</a:t>
          </a:r>
          <a:endParaRPr lang="en-US" sz="4600" kern="1200" dirty="0"/>
        </a:p>
      </dsp:txBody>
      <dsp:txXfrm>
        <a:off x="1692086" y="4012647"/>
        <a:ext cx="9320706" cy="1021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5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3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2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5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4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1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FEE7-3743-40B0-8770-DC49CE7CAA0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7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ny.cuny.edu/enven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ny.cuny.edu/academics/tutor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ny.cuny.edu/engineering/flexible-core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www.ccny.cuny.edu/engineering/gsoe-liberal-art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ny.cuny.edu/registrar/spring-2019-academic-calenda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odle.com/poll/s9tnb3zx4ceqk6w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ny.cuny.edu/engineering/internship-research-opportunities" TargetMode="External"/><Relationship Id="rId2" Type="http://schemas.openxmlformats.org/officeDocument/2006/relationships/hyperlink" Target="https://www.ccny.cuny.edu/enveng/apply-internship-research-opportunities-scholarships-fellowship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15257" y="321583"/>
            <a:ext cx="10678885" cy="2808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8602" y="41207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OCTOBER:</a:t>
            </a:r>
            <a:b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ESE ADVISING for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Summer/Fall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2019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800" y="485684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Our web-page is </a:t>
            </a:r>
            <a:r>
              <a:rPr lang="en-US" sz="3200" dirty="0">
                <a:hlinkClick r:id="rId2"/>
              </a:rPr>
              <a:t>https://www.ccny.cuny.edu/enveng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2264229" y="3263220"/>
            <a:ext cx="654775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 ST-424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72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at GSOE</a:t>
            </a:r>
          </a:p>
          <a:p>
            <a:r>
              <a:rPr lang="en-US" dirty="0"/>
              <a:t>Tutoring at </a:t>
            </a:r>
            <a:r>
              <a:rPr lang="en-US" dirty="0" smtClean="0"/>
              <a:t>college </a:t>
            </a:r>
            <a:r>
              <a:rPr lang="en-US" dirty="0"/>
              <a:t> </a:t>
            </a:r>
            <a:r>
              <a:rPr lang="en-US" u="sng" dirty="0">
                <a:hlinkClick r:id="rId2"/>
              </a:rPr>
              <a:t>https://www.ccny.cuny.edu/academics/tutoring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92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you plan </a:t>
            </a:r>
            <a:r>
              <a:rPr lang="en-US" dirty="0" smtClean="0"/>
              <a:t>to graduate in Spring 2021:</a:t>
            </a:r>
          </a:p>
          <a:p>
            <a:pPr marL="0" indent="0">
              <a:buNone/>
            </a:pPr>
            <a:r>
              <a:rPr lang="en-US" dirty="0" err="1" smtClean="0"/>
              <a:t>CSc</a:t>
            </a:r>
            <a:r>
              <a:rPr lang="en-US" dirty="0" smtClean="0"/>
              <a:t> 102, Math </a:t>
            </a:r>
            <a:r>
              <a:rPr lang="en-US" dirty="0" smtClean="0"/>
              <a:t>391, </a:t>
            </a:r>
            <a:r>
              <a:rPr lang="en-US" dirty="0" smtClean="0"/>
              <a:t>Phys 208</a:t>
            </a:r>
          </a:p>
          <a:p>
            <a:r>
              <a:rPr lang="en-US" dirty="0" smtClean="0"/>
              <a:t>If you </a:t>
            </a:r>
            <a:r>
              <a:rPr lang="en-US" dirty="0" smtClean="0"/>
              <a:t>plan </a:t>
            </a:r>
            <a:r>
              <a:rPr lang="en-US" dirty="0" smtClean="0"/>
              <a:t>to graduate in Spring 2020:</a:t>
            </a:r>
          </a:p>
          <a:p>
            <a:pPr marL="0" indent="0">
              <a:buNone/>
            </a:pPr>
            <a:r>
              <a:rPr lang="en-US" dirty="0" smtClean="0"/>
              <a:t>EAS 217, and three of </a:t>
            </a:r>
            <a:r>
              <a:rPr lang="en-US" dirty="0" err="1" smtClean="0"/>
              <a:t>Engr</a:t>
            </a:r>
            <a:r>
              <a:rPr lang="en-US" dirty="0" smtClean="0"/>
              <a:t> 301, </a:t>
            </a:r>
            <a:r>
              <a:rPr lang="en-US" dirty="0" err="1" smtClean="0"/>
              <a:t>Engr</a:t>
            </a:r>
            <a:r>
              <a:rPr lang="en-US" dirty="0" smtClean="0"/>
              <a:t> 59910, CE 365, CE 372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228066">
            <a:off x="538843" y="114300"/>
            <a:ext cx="11397343" cy="2302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If you want to graduate asap</a:t>
            </a:r>
          </a:p>
          <a:p>
            <a:pPr algn="ctr"/>
            <a:r>
              <a:rPr lang="en-US" sz="3600" b="1" dirty="0" smtClean="0"/>
              <a:t>Required /must take courses for Spring:</a:t>
            </a:r>
            <a:endParaRPr lang="en-US" sz="3600" b="1" dirty="0"/>
          </a:p>
        </p:txBody>
      </p:sp>
      <p:sp>
        <p:nvSpPr>
          <p:cNvPr id="6" name="Down Arrow 5"/>
          <p:cNvSpPr/>
          <p:nvPr/>
        </p:nvSpPr>
        <p:spPr>
          <a:xfrm rot="10047021">
            <a:off x="2566306" y="4304814"/>
            <a:ext cx="8392884" cy="2090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DEPENDING ON YOUR TRANSCRIPT 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0673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124210"/>
              </p:ext>
            </p:extLst>
          </p:nvPr>
        </p:nvGraphicFramePr>
        <p:xfrm>
          <a:off x="228600" y="523220"/>
          <a:ext cx="11707586" cy="6106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3842" y="0"/>
            <a:ext cx="6164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 you need more information, please see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861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12593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325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Think about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948190"/>
              </p:ext>
            </p:extLst>
          </p:nvPr>
        </p:nvGraphicFramePr>
        <p:xfrm>
          <a:off x="805543" y="365125"/>
          <a:ext cx="11065328" cy="649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532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2209800"/>
            <a:ext cx="8077200" cy="3543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 our community at LinkedIn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communicate </a:t>
            </a:r>
            <a:r>
              <a:rPr lang="en-US" dirty="0" smtClean="0"/>
              <a:t>with current students and alumni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1942" y="3055040"/>
            <a:ext cx="4662358" cy="151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26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365125"/>
            <a:ext cx="12028714" cy="1325563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Appendix 1, please fill these cells with your information on the tab “Transcript”</a:t>
            </a:r>
            <a:endParaRPr lang="en-US" sz="4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958" y="1825624"/>
            <a:ext cx="8590668" cy="5032375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9514839" flipH="1" flipV="1">
            <a:off x="3154566" y="2167644"/>
            <a:ext cx="266271" cy="878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402444">
            <a:off x="4480748" y="2050865"/>
            <a:ext cx="426736" cy="544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2637" flipH="1" flipV="1">
            <a:off x="5711734" y="2859274"/>
            <a:ext cx="489957" cy="6250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344" y="2765424"/>
            <a:ext cx="768163" cy="7986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45494" y="251329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Sp’15  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160" y="223999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22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620986" y="1632857"/>
            <a:ext cx="4294414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529"/>
            <a:ext cx="12192000" cy="12918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remember about Liberal arts requirements</a:t>
            </a:r>
          </a:p>
          <a:p>
            <a:r>
              <a:rPr lang="en-US" dirty="0" smtClean="0"/>
              <a:t>See the links </a:t>
            </a:r>
            <a:r>
              <a:rPr lang="en-US" dirty="0" smtClean="0">
                <a:hlinkClick r:id="rId3"/>
              </a:rPr>
              <a:t>https://www.ccny.cuny.edu/engineering/flexible-core</a:t>
            </a:r>
            <a:r>
              <a:rPr lang="en-US" dirty="0" smtClean="0"/>
              <a:t> to follow Pathways requirement and </a:t>
            </a:r>
            <a:r>
              <a:rPr lang="en-US" dirty="0" smtClean="0">
                <a:hlinkClick r:id="rId4"/>
              </a:rPr>
              <a:t>https://www.ccny.cuny.edu/engineering/gsoe-liberal-arts</a:t>
            </a:r>
            <a:r>
              <a:rPr lang="en-US" dirty="0" smtClean="0"/>
              <a:t>  GSOE Liberal Arts is required for ESE students.</a:t>
            </a:r>
          </a:p>
          <a:p>
            <a:r>
              <a:rPr lang="en-US" dirty="0" smtClean="0"/>
              <a:t>If you have BA, BS, AS degrees, please meet with your advisor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157" y="4617533"/>
            <a:ext cx="8791575" cy="1352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398722">
            <a:off x="4018544" y="5160686"/>
            <a:ext cx="627942" cy="6767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398722">
            <a:off x="3607703" y="5206322"/>
            <a:ext cx="627942" cy="6767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9706" y="5206323"/>
            <a:ext cx="627942" cy="6767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43173" y="5503795"/>
            <a:ext cx="809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2-level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47517" y="6086087"/>
            <a:ext cx="9153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and </a:t>
            </a:r>
            <a:r>
              <a:rPr lang="en-US" sz="3200" b="1" dirty="0" err="1" smtClean="0">
                <a:solidFill>
                  <a:srgbClr val="FF0000"/>
                </a:solidFill>
              </a:rPr>
              <a:t>Engr</a:t>
            </a:r>
            <a:r>
              <a:rPr lang="en-US" sz="3200" b="1" dirty="0" smtClean="0">
                <a:solidFill>
                  <a:srgbClr val="FF0000"/>
                </a:solidFill>
              </a:rPr>
              <a:t> 27600 is required for EVERY ESE student!</a:t>
            </a:r>
          </a:p>
        </p:txBody>
      </p:sp>
    </p:spTree>
    <p:extLst>
      <p:ext uri="{BB962C8B-B14F-4D97-AF65-F5344CB8AC3E}">
        <p14:creationId xmlns:p14="http://schemas.microsoft.com/office/powerpoint/2010/main" val="1211875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0979" y="176935"/>
            <a:ext cx="6289021" cy="64592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0872" y="240149"/>
            <a:ext cx="47001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Appendix 1, please fill these cells with your information</a:t>
            </a:r>
            <a:endParaRPr lang="en-US" sz="6000" dirty="0"/>
          </a:p>
        </p:txBody>
      </p:sp>
      <p:sp>
        <p:nvSpPr>
          <p:cNvPr id="9" name="Down Arrow 8"/>
          <p:cNvSpPr/>
          <p:nvPr/>
        </p:nvSpPr>
        <p:spPr>
          <a:xfrm rot="13309852">
            <a:off x="6600213" y="3373114"/>
            <a:ext cx="273513" cy="815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3309852">
            <a:off x="7536385" y="3393845"/>
            <a:ext cx="273513" cy="815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3309852">
            <a:off x="6226366" y="5191027"/>
            <a:ext cx="273513" cy="815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3309852">
            <a:off x="7347904" y="5191028"/>
            <a:ext cx="273513" cy="815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98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06644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Appendix 2,</a:t>
            </a:r>
            <a:br>
              <a:rPr lang="en-US" dirty="0" smtClean="0"/>
            </a:br>
            <a:r>
              <a:rPr lang="en-US" dirty="0" smtClean="0"/>
              <a:t>Curriculum Sheet, mark semester and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844" y="114300"/>
            <a:ext cx="537653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0029" y="65857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8765" y="685385"/>
            <a:ext cx="105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Fall’17, 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1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0688"/>
            <a:ext cx="10515600" cy="486183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www.ccny.cuny.edu/registrar/summer-2019-academic-calendar-extended-session#overlay-context=registrar/academic-calendar</a:t>
            </a:r>
          </a:p>
          <a:p>
            <a:r>
              <a:rPr lang="en-US" dirty="0">
                <a:hlinkClick r:id="rId2"/>
              </a:rPr>
              <a:t>https://www.ccny.cuny.edu/registrar/fall-2019-academic-calendar</a:t>
            </a:r>
            <a:endParaRPr lang="en-US" dirty="0" smtClean="0">
              <a:hlinkClick r:id="rId2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719944" y="-35982"/>
            <a:ext cx="9633856" cy="14963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Academic </a:t>
            </a:r>
            <a:r>
              <a:rPr lang="en-US" sz="3600" dirty="0" smtClean="0"/>
              <a:t>Calendars</a:t>
            </a:r>
            <a:endParaRPr lang="en-US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859098"/>
              </p:ext>
            </p:extLst>
          </p:nvPr>
        </p:nvGraphicFramePr>
        <p:xfrm>
          <a:off x="1077685" y="3650774"/>
          <a:ext cx="10319655" cy="426720"/>
        </p:xfrm>
        <a:graphic>
          <a:graphicData uri="http://schemas.openxmlformats.org/drawingml/2006/table">
            <a:tbl>
              <a:tblPr/>
              <a:tblGrid>
                <a:gridCol w="1898051"/>
                <a:gridCol w="2201101"/>
                <a:gridCol w="6220503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March 15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Friday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FAFSA priority deadline for 2019 - 2020 Financial Aid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64171"/>
              </p:ext>
            </p:extLst>
          </p:nvPr>
        </p:nvGraphicFramePr>
        <p:xfrm>
          <a:off x="1077685" y="4307832"/>
          <a:ext cx="10690982" cy="701040"/>
        </p:xfrm>
        <a:graphic>
          <a:graphicData uri="http://schemas.openxmlformats.org/drawingml/2006/table">
            <a:tbl>
              <a:tblPr/>
              <a:tblGrid>
                <a:gridCol w="1966348"/>
                <a:gridCol w="2280302"/>
                <a:gridCol w="6444332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April 01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Monday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Course withdrawal period ends.  Last day to withdraw from a course with a grade of W;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53774"/>
              </p:ext>
            </p:extLst>
          </p:nvPr>
        </p:nvGraphicFramePr>
        <p:xfrm>
          <a:off x="1077685" y="5038345"/>
          <a:ext cx="10690982" cy="975360"/>
        </p:xfrm>
        <a:graphic>
          <a:graphicData uri="http://schemas.openxmlformats.org/drawingml/2006/table">
            <a:tbl>
              <a:tblPr/>
              <a:tblGrid>
                <a:gridCol w="1966348"/>
                <a:gridCol w="2280302"/>
                <a:gridCol w="6444332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April 02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Tuesday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Registration appointments for Summer 2019 and Fall 2019 begin for continuing students.  Check your </a:t>
                      </a:r>
                      <a:r>
                        <a:rPr lang="en-US" dirty="0" err="1">
                          <a:effectLst/>
                          <a:latin typeface="Raleway"/>
                        </a:rPr>
                        <a:t>CUNYFirst</a:t>
                      </a:r>
                      <a:r>
                        <a:rPr lang="en-US" dirty="0">
                          <a:effectLst/>
                          <a:latin typeface="Raleway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Raleway"/>
                        </a:rPr>
                        <a:t>accout</a:t>
                      </a:r>
                      <a:r>
                        <a:rPr lang="en-US" dirty="0">
                          <a:effectLst/>
                          <a:latin typeface="Raleway"/>
                        </a:rPr>
                        <a:t> for your appointment date and time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39376"/>
              </p:ext>
            </p:extLst>
          </p:nvPr>
        </p:nvGraphicFramePr>
        <p:xfrm>
          <a:off x="1077685" y="5932593"/>
          <a:ext cx="10515600" cy="701040"/>
        </p:xfrm>
        <a:graphic>
          <a:graphicData uri="http://schemas.openxmlformats.org/drawingml/2006/table">
            <a:tbl>
              <a:tblPr/>
              <a:tblGrid>
                <a:gridCol w="1934090"/>
                <a:gridCol w="2242895"/>
                <a:gridCol w="6338615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April 12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Friday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INC grades for Fall 2018 for Undergraduate students convert to FIN;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6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486" cy="1325563"/>
          </a:xfrm>
        </p:spPr>
        <p:txBody>
          <a:bodyPr/>
          <a:lstStyle/>
          <a:p>
            <a:r>
              <a:rPr lang="en-US" dirty="0" smtClean="0"/>
              <a:t>Appendix 3, FACTS eligibility report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841" y="2302329"/>
            <a:ext cx="11971159" cy="26160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3143" y="5910943"/>
            <a:ext cx="10727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You must provide your eligibility report to get the advising hold removed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838200" y="290545"/>
            <a:ext cx="11000014" cy="2322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9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95000"/>
                  </a:schemeClr>
                </a:solidFill>
              </a:rPr>
              <a:t>Think about:</a:t>
            </a:r>
            <a:endParaRPr lang="en-US" sz="7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84954"/>
            <a:ext cx="10515600" cy="4351338"/>
          </a:xfrm>
        </p:spPr>
        <p:txBody>
          <a:bodyPr/>
          <a:lstStyle/>
          <a:p>
            <a:r>
              <a:rPr lang="en-US" dirty="0" smtClean="0"/>
              <a:t>Your plans for the next semester</a:t>
            </a:r>
          </a:p>
          <a:p>
            <a:r>
              <a:rPr lang="en-US" dirty="0" smtClean="0"/>
              <a:t>Your plans for the graduation</a:t>
            </a:r>
          </a:p>
          <a:p>
            <a:r>
              <a:rPr lang="en-US" dirty="0" smtClean="0"/>
              <a:t>Your plans for after graduation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8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632795"/>
              </p:ext>
            </p:extLst>
          </p:nvPr>
        </p:nvGraphicFramePr>
        <p:xfrm>
          <a:off x="838200" y="3651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4500" y="5664200"/>
            <a:ext cx="6320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If you are transfer student with other degree, please contact Dr. K.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7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8728" y="626269"/>
            <a:ext cx="11854543" cy="2263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936" y="1095374"/>
            <a:ext cx="10515600" cy="1325563"/>
          </a:xfrm>
        </p:spPr>
        <p:txBody>
          <a:bodyPr/>
          <a:lstStyle/>
          <a:p>
            <a:r>
              <a:rPr lang="en-US" dirty="0" smtClean="0"/>
              <a:t>Please schedule appointment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Bring with you:</a:t>
            </a:r>
          </a:p>
          <a:p>
            <a:r>
              <a:rPr lang="en-US" dirty="0" smtClean="0"/>
              <a:t>Advising form (see Appendix 1)</a:t>
            </a:r>
          </a:p>
          <a:p>
            <a:r>
              <a:rPr lang="en-US" dirty="0" smtClean="0"/>
              <a:t>ESE curriculum sheet (see Appendix 2)</a:t>
            </a:r>
          </a:p>
          <a:p>
            <a:r>
              <a:rPr lang="en-US" dirty="0" smtClean="0"/>
              <a:t>FACTS current eligibility sheet (see Appendix 3)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84697" y="5531359"/>
            <a:ext cx="11297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doodle.com/poll/s9tnb3zx4ceqk6wd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416" y="0"/>
            <a:ext cx="10358102" cy="5753101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853786"/>
              </p:ext>
            </p:extLst>
          </p:nvPr>
        </p:nvGraphicFramePr>
        <p:xfrm>
          <a:off x="396119" y="82324"/>
          <a:ext cx="5191881" cy="5670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682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785203"/>
              </p:ext>
            </p:extLst>
          </p:nvPr>
        </p:nvGraphicFramePr>
        <p:xfrm>
          <a:off x="838200" y="408214"/>
          <a:ext cx="10515600" cy="5768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55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Scholarships, fellowships, internships, study abroad, research…..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multiple resources</a:t>
            </a:r>
          </a:p>
          <a:p>
            <a:r>
              <a:rPr lang="en-US" dirty="0" smtClean="0">
                <a:hlinkClick r:id="rId2"/>
              </a:rPr>
              <a:t>https://www.ccny.cuny.edu/enveng/apply-internship-research-opportunities-scholarships-fellowships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https://www.ccny.cuny.edu/engineering/internship-research-opportunities</a:t>
            </a:r>
            <a:endParaRPr lang="en-US" dirty="0" smtClean="0"/>
          </a:p>
          <a:p>
            <a:r>
              <a:rPr lang="en-US" dirty="0" smtClean="0"/>
              <a:t>And others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1257" y="5061857"/>
            <a:ext cx="11707586" cy="1502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Will increase your chances to get great job in the future</a:t>
            </a:r>
          </a:p>
          <a:p>
            <a:pPr algn="ctr"/>
            <a:r>
              <a:rPr lang="en-US" sz="2800" dirty="0" smtClean="0"/>
              <a:t>And will give you extra green for now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151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093378"/>
              </p:ext>
            </p:extLst>
          </p:nvPr>
        </p:nvGraphicFramePr>
        <p:xfrm>
          <a:off x="723900" y="1063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5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576</Words>
  <Application>Microsoft Office PowerPoint</Application>
  <PresentationFormat>Widescreen</PresentationFormat>
  <Paragraphs>114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Raleway</vt:lpstr>
      <vt:lpstr>Office Theme</vt:lpstr>
      <vt:lpstr>OCTOBER: ESE ADVISING for Summer/Fall 2019</vt:lpstr>
      <vt:lpstr>PowerPoint Presentation</vt:lpstr>
      <vt:lpstr>Think about:</vt:lpstr>
      <vt:lpstr>PowerPoint Presentation</vt:lpstr>
      <vt:lpstr>Please schedule appointment </vt:lpstr>
      <vt:lpstr>PowerPoint Presentation</vt:lpstr>
      <vt:lpstr>PowerPoint Presentation</vt:lpstr>
      <vt:lpstr>Scholarships, fellowships, internships, study abroad, research…..</vt:lpstr>
      <vt:lpstr>PowerPoint Presentation</vt:lpstr>
      <vt:lpstr>Need help?</vt:lpstr>
      <vt:lpstr>PowerPoint Presentation</vt:lpstr>
      <vt:lpstr>PowerPoint Presentation</vt:lpstr>
      <vt:lpstr>PowerPoint Presentation</vt:lpstr>
      <vt:lpstr>          Think about</vt:lpstr>
      <vt:lpstr>Join our community at LinkedIn:  communicate with current students and alumni</vt:lpstr>
      <vt:lpstr>Appendix 1, please fill these cells with your information on the tab “Transcript”</vt:lpstr>
      <vt:lpstr>PowerPoint Presentation</vt:lpstr>
      <vt:lpstr>PowerPoint Presentation</vt:lpstr>
      <vt:lpstr>Appendix 2, Curriculum Sheet, mark semester and grade</vt:lpstr>
      <vt:lpstr>Appendix 3, FACTS eligibility report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Liubov</dc:creator>
  <cp:lastModifiedBy>Liubov</cp:lastModifiedBy>
  <cp:revision>45</cp:revision>
  <dcterms:created xsi:type="dcterms:W3CDTF">2018-10-01T19:55:28Z</dcterms:created>
  <dcterms:modified xsi:type="dcterms:W3CDTF">2019-03-08T21:55:54Z</dcterms:modified>
</cp:coreProperties>
</file>