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04"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EB92722-A5C1-CB4B-A624-C39BA86137C0}"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EEB92722-A5C1-CB4B-A624-C39BA86137C0}"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EEB92722-A5C1-CB4B-A624-C39BA86137C0}"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EEB92722-A5C1-CB4B-A624-C39BA86137C0}"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5B58F-7B92-CF49-AB4C-58F4C6323C54}"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EB92722-A5C1-CB4B-A624-C39BA86137C0}"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EB92722-A5C1-CB4B-A624-C39BA86137C0}"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EB92722-A5C1-CB4B-A624-C39BA86137C0}"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EB92722-A5C1-CB4B-A624-C39BA86137C0}"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B58F-7B92-CF49-AB4C-58F4C6323C54}"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92722-A5C1-CB4B-A624-C39BA86137C0}"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EB92722-A5C1-CB4B-A624-C39BA86137C0}"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EB92722-A5C1-CB4B-A624-C39BA86137C0}" type="datetimeFigureOut">
              <a:rPr lang="en-US" smtClean="0"/>
              <a:t>10/28/14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5B58F-7B92-CF49-AB4C-58F4C6323C54}"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EB92722-A5C1-CB4B-A624-C39BA86137C0}"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92722-A5C1-CB4B-A624-C39BA86137C0}" type="datetimeFigureOut">
              <a:rPr lang="en-US" smtClean="0"/>
              <a:t>10/28/14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92722-A5C1-CB4B-A624-C39BA86137C0}"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5B58F-7B92-CF49-AB4C-58F4C6323C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EEB92722-A5C1-CB4B-A624-C39BA86137C0}" type="datetimeFigureOut">
              <a:rPr lang="en-US" smtClean="0"/>
              <a:t>10/28/14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7E55B58F-7B92-CF49-AB4C-58F4C6323C5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82000"/>
          </a:schemeClr>
        </a:solidFill>
        <a:effectLst/>
      </p:bgPr>
    </p:bg>
    <p:spTree>
      <p:nvGrpSpPr>
        <p:cNvPr id="1" name=""/>
        <p:cNvGrpSpPr/>
        <p:nvPr/>
      </p:nvGrpSpPr>
      <p:grpSpPr>
        <a:xfrm>
          <a:off x="0" y="0"/>
          <a:ext cx="0" cy="0"/>
          <a:chOff x="0" y="0"/>
          <a:chExt cx="0" cy="0"/>
        </a:xfrm>
      </p:grpSpPr>
      <p:pic>
        <p:nvPicPr>
          <p:cNvPr id="5" name="Picture 4" descr="DSC_9499.JPG"/>
          <p:cNvPicPr>
            <a:picLocks noChangeAspect="1"/>
          </p:cNvPicPr>
          <p:nvPr/>
        </p:nvPicPr>
        <p:blipFill rotWithShape="1">
          <a:blip r:embed="rId2">
            <a:extLst>
              <a:ext uri="{28A0092B-C50C-407E-A947-70E740481C1C}">
                <a14:useLocalDpi xmlns:a14="http://schemas.microsoft.com/office/drawing/2010/main" val="0"/>
              </a:ext>
            </a:extLst>
          </a:blip>
          <a:srcRect l="21465" r="22467"/>
          <a:stretch/>
        </p:blipFill>
        <p:spPr>
          <a:xfrm>
            <a:off x="5484837" y="2140165"/>
            <a:ext cx="3275628" cy="3869623"/>
          </a:xfrm>
          <a:prstGeom prst="rect">
            <a:avLst/>
          </a:prstGeom>
        </p:spPr>
      </p:pic>
      <p:sp>
        <p:nvSpPr>
          <p:cNvPr id="7" name="Title 6"/>
          <p:cNvSpPr txBox="1">
            <a:spLocks noGrp="1"/>
          </p:cNvSpPr>
          <p:nvPr>
            <p:ph type="ctrTitle"/>
          </p:nvPr>
        </p:nvSpPr>
        <p:spPr>
          <a:xfrm>
            <a:off x="379706" y="1571284"/>
            <a:ext cx="4999306" cy="5847755"/>
          </a:xfrm>
          <a:prstGeom prst="rect">
            <a:avLst/>
          </a:prstGeom>
          <a:noFill/>
        </p:spPr>
        <p:txBody>
          <a:bodyPr wrap="square" rtlCol="0">
            <a:spAutoFit/>
          </a:bodyPr>
          <a:lstStyle/>
          <a:p>
            <a:pPr algn="l"/>
            <a:r>
              <a:rPr lang="en-US" sz="2000" b="1" i="1" dirty="0" err="1">
                <a:solidFill>
                  <a:schemeClr val="tx2">
                    <a:lumMod val="40000"/>
                    <a:lumOff val="60000"/>
                  </a:schemeClr>
                </a:solidFill>
              </a:rPr>
              <a:t>Reem</a:t>
            </a:r>
            <a:r>
              <a:rPr lang="en-US" sz="2000" b="1" i="1" dirty="0">
                <a:solidFill>
                  <a:schemeClr val="tx2">
                    <a:lumMod val="40000"/>
                    <a:lumOff val="60000"/>
                  </a:schemeClr>
                </a:solidFill>
              </a:rPr>
              <a:t> Khalil </a:t>
            </a:r>
            <a:r>
              <a:rPr lang="en-US" sz="1500" dirty="0"/>
              <a:t>considers herself lucky.  Fresh from earning her </a:t>
            </a:r>
            <a:r>
              <a:rPr lang="en-US" sz="1500" dirty="0" smtClean="0"/>
              <a:t>doctorate in September 2013</a:t>
            </a:r>
            <a:r>
              <a:rPr lang="en-US" sz="1500" dirty="0"/>
              <a:t>,</a:t>
            </a:r>
            <a:r>
              <a:rPr lang="en-US" sz="1500" dirty="0" smtClean="0"/>
              <a:t> she </a:t>
            </a:r>
            <a:r>
              <a:rPr lang="en-US" sz="1500" dirty="0"/>
              <a:t>landed a teaching position at the American University of </a:t>
            </a:r>
            <a:r>
              <a:rPr lang="en-US" sz="1500" dirty="0" err="1"/>
              <a:t>Sharjah</a:t>
            </a:r>
            <a:r>
              <a:rPr lang="en-US" sz="1500" dirty="0"/>
              <a:t>, an Emirate state that sits on Dubai’s doorstep</a:t>
            </a:r>
            <a:r>
              <a:rPr lang="en-US" sz="1500" dirty="0" smtClean="0"/>
              <a:t>.  “</a:t>
            </a:r>
            <a:r>
              <a:rPr lang="en-US" sz="1500" dirty="0"/>
              <a:t>I always thought I ultimately wanted to teach </a:t>
            </a:r>
            <a:r>
              <a:rPr lang="en-US" sz="1500" dirty="0" smtClean="0"/>
              <a:t>neuroscience </a:t>
            </a:r>
            <a:r>
              <a:rPr lang="en-US" sz="1500" dirty="0"/>
              <a:t>and to have the opportunity to do that so early in the game, that’s what I’m really excited about,” she says.</a:t>
            </a:r>
          </a:p>
          <a:p>
            <a:pPr algn="l"/>
            <a:r>
              <a:rPr lang="en-US" sz="1500" dirty="0" smtClean="0"/>
              <a:t/>
            </a:r>
            <a:br>
              <a:rPr lang="en-US" sz="1500" dirty="0" smtClean="0"/>
            </a:br>
            <a:r>
              <a:rPr lang="en-US" sz="1500" dirty="0" smtClean="0"/>
              <a:t>Born </a:t>
            </a:r>
            <a:r>
              <a:rPr lang="en-US" sz="1500" dirty="0"/>
              <a:t>in Syria, but raised in New York, </a:t>
            </a:r>
            <a:r>
              <a:rPr lang="en-US" sz="1500" dirty="0" err="1"/>
              <a:t>Reem</a:t>
            </a:r>
            <a:r>
              <a:rPr lang="en-US" sz="1500" dirty="0"/>
              <a:t> </a:t>
            </a:r>
            <a:r>
              <a:rPr lang="en-US" sz="1500" dirty="0" smtClean="0"/>
              <a:t>observes Dubai as </a:t>
            </a:r>
            <a:r>
              <a:rPr lang="en-US" sz="1500" dirty="0"/>
              <a:t>evolving into a modern Islamic state, one that maintains rituals and traditions while welcoming a diverse population of foreign visitors and residents.  After two brief visits she concludes, </a:t>
            </a:r>
            <a:r>
              <a:rPr lang="en-US" sz="1500" dirty="0" smtClean="0"/>
              <a:t>“What </a:t>
            </a:r>
            <a:r>
              <a:rPr lang="en-US" sz="1500" dirty="0"/>
              <a:t>I like most about it is the diversity of its people; it reminds me so much of New York</a:t>
            </a:r>
            <a:r>
              <a:rPr lang="en-US" sz="1500" dirty="0" smtClean="0"/>
              <a:t>.”</a:t>
            </a:r>
            <a:endParaRPr lang="en-US" sz="1500" dirty="0"/>
          </a:p>
          <a:p>
            <a:pPr algn="l"/>
            <a:r>
              <a:rPr lang="en-US" sz="1500" dirty="0" smtClean="0"/>
              <a:t/>
            </a:r>
            <a:br>
              <a:rPr lang="en-US" sz="1500" dirty="0" smtClean="0"/>
            </a:br>
            <a:r>
              <a:rPr lang="en-US" sz="1500" dirty="0" smtClean="0"/>
              <a:t>If </a:t>
            </a:r>
            <a:r>
              <a:rPr lang="en-US" sz="1500" dirty="0"/>
              <a:t>she should become homesick, summers will find her back in New York and </a:t>
            </a:r>
            <a:r>
              <a:rPr lang="en-US" sz="1500" dirty="0" smtClean="0"/>
              <a:t>CCNY</a:t>
            </a:r>
            <a:r>
              <a:rPr lang="en-US" sz="1500" dirty="0"/>
              <a:t>.  She will be picking up from where she leaves </a:t>
            </a:r>
            <a:r>
              <a:rPr lang="en-US" sz="1500" dirty="0" smtClean="0"/>
              <a:t>off </a:t>
            </a:r>
            <a:r>
              <a:rPr lang="en-US" sz="1500" dirty="0"/>
              <a:t>in the </a:t>
            </a:r>
            <a:r>
              <a:rPr lang="en-US" sz="1500" dirty="0" smtClean="0"/>
              <a:t>laboratory </a:t>
            </a:r>
            <a:r>
              <a:rPr lang="en-US" sz="1500" dirty="0"/>
              <a:t>of her mentor of seven years, Dr. Jonathan Levitt, studying the different brain areas that mediate visual perception in ferrets.</a:t>
            </a:r>
          </a:p>
          <a:p>
            <a:endParaRPr lang="en-US" dirty="0"/>
          </a:p>
        </p:txBody>
      </p:sp>
      <p:sp>
        <p:nvSpPr>
          <p:cNvPr id="2" name="TextBox 1"/>
          <p:cNvSpPr txBox="1"/>
          <p:nvPr/>
        </p:nvSpPr>
        <p:spPr>
          <a:xfrm>
            <a:off x="379705" y="251366"/>
            <a:ext cx="8536107" cy="76944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400" b="1" cap="all" dirty="0" smtClean="0">
                <a:ln/>
                <a:solidFill>
                  <a:schemeClr val="bg2">
                    <a:lumMod val="75000"/>
                    <a:lumOff val="25000"/>
                  </a:schemeClr>
                </a:solidFill>
                <a:effectLst>
                  <a:outerShdw blurRad="50800" dist="38100" dir="13500000" algn="br" rotWithShape="0">
                    <a:prstClr val="black">
                      <a:alpha val="40000"/>
                    </a:prstClr>
                  </a:outerShdw>
                </a:effectLst>
              </a:rPr>
              <a:t>Biology </a:t>
            </a:r>
            <a:r>
              <a:rPr lang="en-US" sz="4400" b="1" cap="all" dirty="0" smtClean="0">
                <a:ln/>
                <a:solidFill>
                  <a:schemeClr val="bg2">
                    <a:lumMod val="75000"/>
                    <a:lumOff val="25000"/>
                  </a:schemeClr>
                </a:solidFill>
                <a:effectLst>
                  <a:outerShdw blurRad="50800" dist="38100" dir="13500000" algn="br" rotWithShape="0">
                    <a:prstClr val="black">
                      <a:alpha val="40000"/>
                    </a:prstClr>
                  </a:outerShdw>
                </a:effectLst>
              </a:rPr>
              <a:t>Recognizes…</a:t>
            </a:r>
            <a:endParaRPr lang="en-US" sz="4400" b="1" cap="all" dirty="0">
              <a:ln/>
              <a:solidFill>
                <a:schemeClr val="bg2">
                  <a:lumMod val="75000"/>
                  <a:lumOff val="25000"/>
                </a:schemeClr>
              </a:solidFill>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3838577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31</TotalTime>
  <Words>74</Words>
  <Application>Microsoft Macintosh PowerPoint</Application>
  <PresentationFormat>On-screen Show (4:3)</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Story</vt:lpstr>
      <vt:lpstr>Reem Khalil considers herself lucky.  Fresh from earning her doctorate in September 2013, she landed a teaching position at the American University of Sharjah, an Emirate state that sits on Dubai’s doorstep.  “I always thought I ultimately wanted to teach neuroscience and to have the opportunity to do that so early in the game, that’s what I’m really excited about,” she says.  Born in Syria, but raised in New York, Reem observes Dubai as evolving into a modern Islamic state, one that maintains rituals and traditions while welcoming a diverse population of foreign visitors and residents.  After two brief visits she concludes, “What I like most about it is the diversity of its people; it reminds me so much of New York.”  If she should become homesick, summers will find her back in New York and CCNY.  She will be picking up from where she leaves off in the laboratory of her mentor of seven years, Dr. Jonathan Levitt, studying the different brain areas that mediate visual perception in ferrets. </vt:lpstr>
    </vt:vector>
  </TitlesOfParts>
  <Company>cklusko@ccny.cuny.edu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Reem Khalil considers herself lucky.  Fresh from earning her doctorate (September, 2013)—rarely attainable through sheer luck--she has landed a teaching position at the American University of Sharjah, an Emirate state that sits on Dubai’s doorstep.  “I always thought I ultimately wanted to teach neuroscience, and to have the opportunity to do that so early in the game, that’s what I’m really excited about,” she says. Born in Syria, but raised in New York, Reem will depart shortly for Dubai, which she observes as evolving into a modern Islamic state, one that maintains rituals and traditions while welcoming a diverse population of foreign visitors and residents.  After two brief visits she concludes, “What I like most about it is the diversity of its people; it reminds me so much of New York. If she should become homesick, summers will find her back in New York and at CCNY.  She will be picking up from where she leaves off in the neuro laboratory of her mentor of seven years, Dr. Jonathan Levitt, studying the different brain areas that mediate visual perception in ferrets. </dc:title>
  <dc:creator>Christine Klusko</dc:creator>
  <cp:lastModifiedBy>Christine Klusko</cp:lastModifiedBy>
  <cp:revision>10</cp:revision>
  <dcterms:created xsi:type="dcterms:W3CDTF">2014-10-08T18:34:20Z</dcterms:created>
  <dcterms:modified xsi:type="dcterms:W3CDTF">2014-10-28T13:19:10Z</dcterms:modified>
</cp:coreProperties>
</file>