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slideLayouts/slideLayout2.xml" ContentType="application/vnd.openxmlformats-officedocument.presentationml.slideLayout+xml"/>
  <Override PartName="/ppt/theme/theme2.xml" ContentType="application/vnd.openxmlformats-officedocument.theme+xml"/>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slideLayouts/slideLayout3.xml" ContentType="application/vnd.openxmlformats-officedocument.presentationml.slideLayout+xml"/>
  <Override PartName="/ppt/theme/theme3.xml" ContentType="application/vnd.openxmlformats-officedocument.theme+xml"/>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embeddings/oleObject12.bin" ContentType="application/vnd.openxmlformats-officedocument.oleObject"/>
  <Override PartName="/ppt/theme/theme4.xml" ContentType="application/vnd.openxmlformats-officedocument.theme+xml"/>
  <Override PartName="/ppt/theme/theme5.xml" ContentType="application/vnd.openxmlformats-officedocument.them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57" r:id="rId2"/>
    <p:sldMasterId id="2147483653" r:id="rId3"/>
  </p:sldMasterIdLst>
  <p:notesMasterIdLst>
    <p:notesMasterId r:id="rId5"/>
  </p:notesMasterIdLst>
  <p:handoutMasterIdLst>
    <p:handoutMasterId r:id="rId6"/>
  </p:handoutMasterIdLst>
  <p:sldIdLst>
    <p:sldId id="258" r:id="rId4"/>
  </p:sldIdLst>
  <p:sldSz cx="43891200" cy="32918400"/>
  <p:notesSz cx="6858000" cy="9144000"/>
  <p:defaultTextStyle>
    <a:defPPr>
      <a:defRPr lang="en-US"/>
    </a:defPPr>
    <a:lvl1pPr marL="0" algn="l" defTabSz="4388900" rtl="0" eaLnBrk="1" latinLnBrk="0" hangingPunct="1">
      <a:defRPr sz="8600" kern="1200">
        <a:solidFill>
          <a:schemeClr val="tx1"/>
        </a:solidFill>
        <a:latin typeface="+mn-lt"/>
        <a:ea typeface="+mn-ea"/>
        <a:cs typeface="+mn-cs"/>
      </a:defRPr>
    </a:lvl1pPr>
    <a:lvl2pPr marL="2194451" algn="l" defTabSz="4388900" rtl="0" eaLnBrk="1" latinLnBrk="0" hangingPunct="1">
      <a:defRPr sz="8600" kern="1200">
        <a:solidFill>
          <a:schemeClr val="tx1"/>
        </a:solidFill>
        <a:latin typeface="+mn-lt"/>
        <a:ea typeface="+mn-ea"/>
        <a:cs typeface="+mn-cs"/>
      </a:defRPr>
    </a:lvl2pPr>
    <a:lvl3pPr marL="4388900" algn="l" defTabSz="4388900" rtl="0" eaLnBrk="1" latinLnBrk="0" hangingPunct="1">
      <a:defRPr sz="8600" kern="1200">
        <a:solidFill>
          <a:schemeClr val="tx1"/>
        </a:solidFill>
        <a:latin typeface="+mn-lt"/>
        <a:ea typeface="+mn-ea"/>
        <a:cs typeface="+mn-cs"/>
      </a:defRPr>
    </a:lvl3pPr>
    <a:lvl4pPr marL="6583351" algn="l" defTabSz="4388900" rtl="0" eaLnBrk="1" latinLnBrk="0" hangingPunct="1">
      <a:defRPr sz="8600" kern="1200">
        <a:solidFill>
          <a:schemeClr val="tx1"/>
        </a:solidFill>
        <a:latin typeface="+mn-lt"/>
        <a:ea typeface="+mn-ea"/>
        <a:cs typeface="+mn-cs"/>
      </a:defRPr>
    </a:lvl4pPr>
    <a:lvl5pPr marL="8777801" algn="l" defTabSz="4388900" rtl="0" eaLnBrk="1" latinLnBrk="0" hangingPunct="1">
      <a:defRPr sz="8600" kern="1200">
        <a:solidFill>
          <a:schemeClr val="tx1"/>
        </a:solidFill>
        <a:latin typeface="+mn-lt"/>
        <a:ea typeface="+mn-ea"/>
        <a:cs typeface="+mn-cs"/>
      </a:defRPr>
    </a:lvl5pPr>
    <a:lvl6pPr marL="10972252" algn="l" defTabSz="4388900" rtl="0" eaLnBrk="1" latinLnBrk="0" hangingPunct="1">
      <a:defRPr sz="8600" kern="1200">
        <a:solidFill>
          <a:schemeClr val="tx1"/>
        </a:solidFill>
        <a:latin typeface="+mn-lt"/>
        <a:ea typeface="+mn-ea"/>
        <a:cs typeface="+mn-cs"/>
      </a:defRPr>
    </a:lvl6pPr>
    <a:lvl7pPr marL="13166703" algn="l" defTabSz="4388900" rtl="0" eaLnBrk="1" latinLnBrk="0" hangingPunct="1">
      <a:defRPr sz="8600" kern="1200">
        <a:solidFill>
          <a:schemeClr val="tx1"/>
        </a:solidFill>
        <a:latin typeface="+mn-lt"/>
        <a:ea typeface="+mn-ea"/>
        <a:cs typeface="+mn-cs"/>
      </a:defRPr>
    </a:lvl7pPr>
    <a:lvl8pPr marL="15361152" algn="l" defTabSz="4388900" rtl="0" eaLnBrk="1" latinLnBrk="0" hangingPunct="1">
      <a:defRPr sz="8600" kern="1200">
        <a:solidFill>
          <a:schemeClr val="tx1"/>
        </a:solidFill>
        <a:latin typeface="+mn-lt"/>
        <a:ea typeface="+mn-ea"/>
        <a:cs typeface="+mn-cs"/>
      </a:defRPr>
    </a:lvl8pPr>
    <a:lvl9pPr marL="17555603" algn="l" defTabSz="4388900" rtl="0" eaLnBrk="1" latinLnBrk="0" hangingPunct="1">
      <a:defRPr sz="86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3318">
          <p15:clr>
            <a:srgbClr val="A4A3A4"/>
          </p15:clr>
        </p15:guide>
        <p15:guide id="2" orient="horz" pos="288">
          <p15:clr>
            <a:srgbClr val="A4A3A4"/>
          </p15:clr>
        </p15:guide>
        <p15:guide id="3" orient="horz" pos="20160">
          <p15:clr>
            <a:srgbClr val="A4A3A4"/>
          </p15:clr>
        </p15:guide>
        <p15:guide id="4" orient="horz">
          <p15:clr>
            <a:srgbClr val="A4A3A4"/>
          </p15:clr>
        </p15:guide>
        <p15:guide id="5" pos="581">
          <p15:clr>
            <a:srgbClr val="A4A3A4"/>
          </p15:clr>
        </p15:guide>
        <p15:guide id="6" pos="27069">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KOTOULAS" initials="AK" lastIdx="2" clrIdx="0"/>
  <p:cmAuthor id="1" name="A.KOTOULAS" initials="HELP" lastIdx="1" clrIdx="1"/>
  <p:cmAuthor id="2" name="A.KOTOULAS" initials="HELP - " lastIdx="1" clrIdx="2"/>
  <p:cmAuthor id="3" name="PosterPresentations.com - 510.649.3001" initials="HELP - " lastIdx="1"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C92F"/>
    <a:srgbClr val="F3F5FA"/>
    <a:srgbClr val="CDD2DE"/>
    <a:srgbClr val="E3E9E5"/>
    <a:srgbClr val="EAEAEA"/>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658" autoAdjust="0"/>
    <p:restoredTop sz="94826" autoAdjust="0"/>
  </p:normalViewPr>
  <p:slideViewPr>
    <p:cSldViewPr snapToGrid="0" snapToObjects="1" showGuides="1">
      <p:cViewPr>
        <p:scale>
          <a:sx n="37" d="100"/>
          <a:sy n="37" d="100"/>
        </p:scale>
        <p:origin x="-144" y="1544"/>
      </p:cViewPr>
      <p:guideLst>
        <p:guide orient="horz" pos="3318"/>
        <p:guide orient="horz" pos="288"/>
        <p:guide orient="horz" pos="20160"/>
        <p:guide orient="horz"/>
        <p:guide pos="581"/>
        <p:guide pos="2706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showGuides="1">
      <p:cViewPr varScale="1">
        <p:scale>
          <a:sx n="79" d="100"/>
          <a:sy n="79" d="100"/>
        </p:scale>
        <p:origin x="-3768"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theme" Target="theme/theme1.xml"/><Relationship Id="rId1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notesMaster" Target="notesMasters/notesMaster1.xml"/><Relationship Id="rId6" Type="http://schemas.openxmlformats.org/officeDocument/2006/relationships/handoutMaster" Target="handoutMasters/handoutMaster1.xml"/><Relationship Id="rId7" Type="http://schemas.openxmlformats.org/officeDocument/2006/relationships/printerSettings" Target="printerSettings/printerSettings1.bin"/><Relationship Id="rId8" Type="http://schemas.openxmlformats.org/officeDocument/2006/relationships/commentAuthors" Target="commentAuthors.xml"/><Relationship Id="rId9" Type="http://schemas.openxmlformats.org/officeDocument/2006/relationships/presProps" Target="presProps.xml"/><Relationship Id="rId10"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Jon:Dropbox:Jarai_John_Elidion%20(1):Mix%20proportioning%20and%20moisture%20analysi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400"/>
            </a:pPr>
            <a:r>
              <a:rPr lang="en-US" sz="2800" dirty="0"/>
              <a:t>Silica </a:t>
            </a:r>
            <a:r>
              <a:rPr lang="en-US" sz="2800" dirty="0" smtClean="0"/>
              <a:t>Content </a:t>
            </a:r>
            <a:r>
              <a:rPr lang="en-US" sz="2800" dirty="0" err="1" smtClean="0"/>
              <a:t>vs</a:t>
            </a:r>
            <a:r>
              <a:rPr lang="en-US" sz="2800" dirty="0" smtClean="0"/>
              <a:t> Strength</a:t>
            </a:r>
            <a:endParaRPr lang="en-US" sz="2800" dirty="0"/>
          </a:p>
        </c:rich>
      </c:tx>
      <c:layout/>
      <c:overlay val="0"/>
    </c:title>
    <c:autoTitleDeleted val="0"/>
    <c:plotArea>
      <c:layout>
        <c:manualLayout>
          <c:layoutTarget val="inner"/>
          <c:xMode val="edge"/>
          <c:yMode val="edge"/>
          <c:x val="0.137058508057857"/>
          <c:y val="0.14037571525057"/>
          <c:w val="0.777828859288843"/>
          <c:h val="0.685808517735851"/>
        </c:manualLayout>
      </c:layout>
      <c:scatterChart>
        <c:scatterStyle val="lineMarker"/>
        <c:varyColors val="0"/>
        <c:ser>
          <c:idx val="0"/>
          <c:order val="0"/>
          <c:tx>
            <c:v>Silica content v.s. strength</c:v>
          </c:tx>
          <c:spPr>
            <a:ln>
              <a:solidFill>
                <a:schemeClr val="tx2">
                  <a:lumMod val="75000"/>
                </a:schemeClr>
              </a:solidFill>
            </a:ln>
          </c:spPr>
          <c:marker>
            <c:spPr>
              <a:solidFill>
                <a:schemeClr val="tx2">
                  <a:lumMod val="75000"/>
                </a:schemeClr>
              </a:solidFill>
              <a:ln>
                <a:noFill/>
              </a:ln>
            </c:spPr>
          </c:marker>
          <c:xVal>
            <c:numRef>
              <c:f>SilicaFume!$B$24:$G$24</c:f>
              <c:numCache>
                <c:formatCode>General</c:formatCode>
                <c:ptCount val="6"/>
                <c:pt idx="0">
                  <c:v>0.0</c:v>
                </c:pt>
                <c:pt idx="1">
                  <c:v>4.0</c:v>
                </c:pt>
                <c:pt idx="2">
                  <c:v>8.0</c:v>
                </c:pt>
                <c:pt idx="3">
                  <c:v>12.0</c:v>
                </c:pt>
                <c:pt idx="4">
                  <c:v>16.0</c:v>
                </c:pt>
                <c:pt idx="5">
                  <c:v>20.0</c:v>
                </c:pt>
              </c:numCache>
            </c:numRef>
          </c:xVal>
          <c:yVal>
            <c:numRef>
              <c:f>SilicaFume!$B$31:$G$31</c:f>
              <c:numCache>
                <c:formatCode>General</c:formatCode>
                <c:ptCount val="6"/>
                <c:pt idx="0">
                  <c:v>5.37</c:v>
                </c:pt>
                <c:pt idx="1">
                  <c:v>6.33</c:v>
                </c:pt>
                <c:pt idx="2">
                  <c:v>6.46</c:v>
                </c:pt>
                <c:pt idx="3">
                  <c:v>7.04</c:v>
                </c:pt>
                <c:pt idx="4">
                  <c:v>7.05525</c:v>
                </c:pt>
                <c:pt idx="5">
                  <c:v>7.085000000000001</c:v>
                </c:pt>
              </c:numCache>
            </c:numRef>
          </c:yVal>
          <c:smooth val="0"/>
        </c:ser>
        <c:dLbls>
          <c:showLegendKey val="0"/>
          <c:showVal val="0"/>
          <c:showCatName val="0"/>
          <c:showSerName val="0"/>
          <c:showPercent val="0"/>
          <c:showBubbleSize val="0"/>
        </c:dLbls>
        <c:axId val="854344152"/>
        <c:axId val="836513000"/>
      </c:scatterChart>
      <c:valAx>
        <c:axId val="854344152"/>
        <c:scaling>
          <c:orientation val="minMax"/>
          <c:max val="20.0"/>
          <c:min val="0.0"/>
        </c:scaling>
        <c:delete val="0"/>
        <c:axPos val="b"/>
        <c:majorGridlines/>
        <c:title>
          <c:tx>
            <c:rich>
              <a:bodyPr/>
              <a:lstStyle/>
              <a:p>
                <a:pPr>
                  <a:defRPr sz="2400"/>
                </a:pPr>
                <a:r>
                  <a:rPr lang="en-US" sz="2400"/>
                  <a:t>Replacement of cement by silica fume, %</a:t>
                </a:r>
              </a:p>
            </c:rich>
          </c:tx>
          <c:layout>
            <c:manualLayout>
              <c:xMode val="edge"/>
              <c:yMode val="edge"/>
              <c:x val="0.154564206131294"/>
              <c:y val="0.892278198670965"/>
            </c:manualLayout>
          </c:layout>
          <c:overlay val="0"/>
        </c:title>
        <c:numFmt formatCode="General" sourceLinked="1"/>
        <c:majorTickMark val="out"/>
        <c:minorTickMark val="none"/>
        <c:tickLblPos val="nextTo"/>
        <c:txPr>
          <a:bodyPr/>
          <a:lstStyle/>
          <a:p>
            <a:pPr>
              <a:defRPr sz="2000"/>
            </a:pPr>
            <a:endParaRPr lang="en-US"/>
          </a:p>
        </c:txPr>
        <c:crossAx val="836513000"/>
        <c:crosses val="autoZero"/>
        <c:crossBetween val="midCat"/>
        <c:majorUnit val="4.0"/>
      </c:valAx>
      <c:valAx>
        <c:axId val="836513000"/>
        <c:scaling>
          <c:orientation val="minMax"/>
          <c:min val="4.0"/>
        </c:scaling>
        <c:delete val="0"/>
        <c:axPos val="l"/>
        <c:majorGridlines/>
        <c:title>
          <c:tx>
            <c:rich>
              <a:bodyPr rot="-5400000" vert="horz"/>
              <a:lstStyle/>
              <a:p>
                <a:pPr>
                  <a:defRPr sz="2400"/>
                </a:pPr>
                <a:r>
                  <a:rPr lang="en-US" sz="2400" i="1"/>
                  <a:t>f'</a:t>
                </a:r>
                <a:r>
                  <a:rPr lang="en-US" sz="2400" i="1" baseline="-25000"/>
                  <a:t>c </a:t>
                </a:r>
                <a:r>
                  <a:rPr lang="en-US" sz="2400"/>
                  <a:t>, ksa</a:t>
                </a:r>
              </a:p>
            </c:rich>
          </c:tx>
          <c:layout>
            <c:manualLayout>
              <c:xMode val="edge"/>
              <c:yMode val="edge"/>
              <c:x val="0.0288952401186315"/>
              <c:y val="0.281578869832329"/>
            </c:manualLayout>
          </c:layout>
          <c:overlay val="0"/>
        </c:title>
        <c:numFmt formatCode="General" sourceLinked="1"/>
        <c:majorTickMark val="out"/>
        <c:minorTickMark val="none"/>
        <c:tickLblPos val="nextTo"/>
        <c:txPr>
          <a:bodyPr/>
          <a:lstStyle/>
          <a:p>
            <a:pPr>
              <a:defRPr sz="1600"/>
            </a:pPr>
            <a:endParaRPr lang="en-US"/>
          </a:p>
        </c:txPr>
        <c:crossAx val="854344152"/>
        <c:crosses val="autoZero"/>
        <c:crossBetween val="midCat"/>
        <c:majorUnit val="1.0"/>
      </c:valAx>
    </c:plotArea>
    <c:plotVisOnly val="1"/>
    <c:dispBlanksAs val="gap"/>
    <c:showDLblsOverMax val="0"/>
  </c:chart>
  <c:spPr>
    <a:solidFill>
      <a:srgbClr val="FFFFFF"/>
    </a:solidFill>
    <a:ln>
      <a:noFill/>
    </a:ln>
  </c:spPr>
  <c:externalData r:id="rId1">
    <c:autoUpdate val="0"/>
  </c:externalData>
</c:chartSpace>
</file>

<file path=ppt/drawings/_rels/vmlDrawing1.vml.rels><?xml version="1.0" encoding="UTF-8" standalone="yes"?>
<Relationships xmlns="http://schemas.openxmlformats.org/package/2006/relationships"><Relationship Id="rId3" Type="http://schemas.openxmlformats.org/officeDocument/2006/relationships/image" Target="../media/image3.wmf"/><Relationship Id="rId4" Type="http://schemas.openxmlformats.org/officeDocument/2006/relationships/image" Target="../media/image4.wmf"/><Relationship Id="rId1" Type="http://schemas.openxmlformats.org/officeDocument/2006/relationships/image" Target="../media/image1.wmf"/><Relationship Id="rId2" Type="http://schemas.openxmlformats.org/officeDocument/2006/relationships/image" Target="../media/image2.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wmf"/><Relationship Id="rId4" Type="http://schemas.openxmlformats.org/officeDocument/2006/relationships/image" Target="../media/image2.wmf"/><Relationship Id="rId1" Type="http://schemas.openxmlformats.org/officeDocument/2006/relationships/image" Target="../media/image3.wmf"/><Relationship Id="rId2" Type="http://schemas.openxmlformats.org/officeDocument/2006/relationships/image" Target="../media/image4.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wmf"/><Relationship Id="rId4" Type="http://schemas.openxmlformats.org/officeDocument/2006/relationships/image" Target="../media/image2.wmf"/><Relationship Id="rId1" Type="http://schemas.openxmlformats.org/officeDocument/2006/relationships/image" Target="../media/image3.wmf"/><Relationship Id="rId2" Type="http://schemas.openxmlformats.org/officeDocument/2006/relationships/image" Target="../media/image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158C5BC-9A70-462C-B28D-9600239EAC64}" type="datetimeFigureOut">
              <a:rPr lang="en-US" smtClean="0"/>
              <a:pPr/>
              <a:t>10/15/13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9C131B7-05CA-4AEE-9267-6D0ED4DC84F3}" type="slidenum">
              <a:rPr lang="en-US" smtClean="0"/>
              <a:pPr/>
              <a:t>‹#›</a:t>
            </a:fld>
            <a:endParaRPr lang="en-US"/>
          </a:p>
        </p:txBody>
      </p:sp>
    </p:spTree>
    <p:extLst>
      <p:ext uri="{BB962C8B-B14F-4D97-AF65-F5344CB8AC3E}">
        <p14:creationId xmlns:p14="http://schemas.microsoft.com/office/powerpoint/2010/main" val="39740682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6CC2317-6751-4CD4-9995-8782DD78E936}" type="datetimeFigureOut">
              <a:rPr lang="en-US" smtClean="0"/>
              <a:pPr/>
              <a:t>10/15/13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6A1A87D-CAF7-4BDC-A0D3-C0DBEDE81619}" type="slidenum">
              <a:rPr lang="en-US" smtClean="0"/>
              <a:pPr/>
              <a:t>‹#›</a:t>
            </a:fld>
            <a:endParaRPr lang="en-US" dirty="0"/>
          </a:p>
        </p:txBody>
      </p:sp>
    </p:spTree>
    <p:extLst>
      <p:ext uri="{BB962C8B-B14F-4D97-AF65-F5344CB8AC3E}">
        <p14:creationId xmlns:p14="http://schemas.microsoft.com/office/powerpoint/2010/main" val="2414637987"/>
      </p:ext>
    </p:extLst>
  </p:cSld>
  <p:clrMap bg1="lt1" tx1="dk1" bg2="lt2" tx2="dk2" accent1="accent1" accent2="accent2" accent3="accent3" accent4="accent4" accent5="accent5" accent6="accent6" hlink="hlink" folHlink="folHlink"/>
  <p:notesStyle>
    <a:lvl1pPr marL="0" algn="l" defTabSz="4388900" rtl="0" eaLnBrk="1" latinLnBrk="0" hangingPunct="1">
      <a:defRPr sz="5800" kern="1200">
        <a:solidFill>
          <a:schemeClr val="tx1"/>
        </a:solidFill>
        <a:latin typeface="+mn-lt"/>
        <a:ea typeface="+mn-ea"/>
        <a:cs typeface="+mn-cs"/>
      </a:defRPr>
    </a:lvl1pPr>
    <a:lvl2pPr marL="2194451" algn="l" defTabSz="4388900" rtl="0" eaLnBrk="1" latinLnBrk="0" hangingPunct="1">
      <a:defRPr sz="5800" kern="1200">
        <a:solidFill>
          <a:schemeClr val="tx1"/>
        </a:solidFill>
        <a:latin typeface="+mn-lt"/>
        <a:ea typeface="+mn-ea"/>
        <a:cs typeface="+mn-cs"/>
      </a:defRPr>
    </a:lvl2pPr>
    <a:lvl3pPr marL="4388900" algn="l" defTabSz="4388900" rtl="0" eaLnBrk="1" latinLnBrk="0" hangingPunct="1">
      <a:defRPr sz="5800" kern="1200">
        <a:solidFill>
          <a:schemeClr val="tx1"/>
        </a:solidFill>
        <a:latin typeface="+mn-lt"/>
        <a:ea typeface="+mn-ea"/>
        <a:cs typeface="+mn-cs"/>
      </a:defRPr>
    </a:lvl3pPr>
    <a:lvl4pPr marL="6583351" algn="l" defTabSz="4388900" rtl="0" eaLnBrk="1" latinLnBrk="0" hangingPunct="1">
      <a:defRPr sz="5800" kern="1200">
        <a:solidFill>
          <a:schemeClr val="tx1"/>
        </a:solidFill>
        <a:latin typeface="+mn-lt"/>
        <a:ea typeface="+mn-ea"/>
        <a:cs typeface="+mn-cs"/>
      </a:defRPr>
    </a:lvl4pPr>
    <a:lvl5pPr marL="8777801" algn="l" defTabSz="4388900" rtl="0" eaLnBrk="1" latinLnBrk="0" hangingPunct="1">
      <a:defRPr sz="5800" kern="1200">
        <a:solidFill>
          <a:schemeClr val="tx1"/>
        </a:solidFill>
        <a:latin typeface="+mn-lt"/>
        <a:ea typeface="+mn-ea"/>
        <a:cs typeface="+mn-cs"/>
      </a:defRPr>
    </a:lvl5pPr>
    <a:lvl6pPr marL="10972252" algn="l" defTabSz="4388900" rtl="0" eaLnBrk="1" latinLnBrk="0" hangingPunct="1">
      <a:defRPr sz="5800" kern="1200">
        <a:solidFill>
          <a:schemeClr val="tx1"/>
        </a:solidFill>
        <a:latin typeface="+mn-lt"/>
        <a:ea typeface="+mn-ea"/>
        <a:cs typeface="+mn-cs"/>
      </a:defRPr>
    </a:lvl6pPr>
    <a:lvl7pPr marL="13166703" algn="l" defTabSz="4388900" rtl="0" eaLnBrk="1" latinLnBrk="0" hangingPunct="1">
      <a:defRPr sz="5800" kern="1200">
        <a:solidFill>
          <a:schemeClr val="tx1"/>
        </a:solidFill>
        <a:latin typeface="+mn-lt"/>
        <a:ea typeface="+mn-ea"/>
        <a:cs typeface="+mn-cs"/>
      </a:defRPr>
    </a:lvl7pPr>
    <a:lvl8pPr marL="15361152" algn="l" defTabSz="4388900" rtl="0" eaLnBrk="1" latinLnBrk="0" hangingPunct="1">
      <a:defRPr sz="5800" kern="1200">
        <a:solidFill>
          <a:schemeClr val="tx1"/>
        </a:solidFill>
        <a:latin typeface="+mn-lt"/>
        <a:ea typeface="+mn-ea"/>
        <a:cs typeface="+mn-cs"/>
      </a:defRPr>
    </a:lvl8pPr>
    <a:lvl9pPr marL="17555603" algn="l" defTabSz="4388900" rtl="0" eaLnBrk="1" latinLnBrk="0" hangingPunct="1">
      <a:defRPr sz="58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ndard 4 columns">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904188" y="6378481"/>
            <a:ext cx="10056813" cy="846363"/>
          </a:xfrm>
          <a:prstGeom prst="rect">
            <a:avLst/>
          </a:prstGeom>
        </p:spPr>
        <p:txBody>
          <a:bodyPr wrap="square" lIns="228589" tIns="228589" rIns="228589" bIns="228589">
            <a:spAutoFit/>
          </a:bodyPr>
          <a:lstStyle>
            <a:lvl1pPr marL="0" indent="0">
              <a:buNone/>
              <a:defRPr sz="2500">
                <a:solidFill>
                  <a:schemeClr val="accent5">
                    <a:lumMod val="50000"/>
                  </a:schemeClr>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Type in or paste your text here</a:t>
            </a:r>
            <a:endParaRPr lang="en-US" dirty="0"/>
          </a:p>
        </p:txBody>
      </p:sp>
      <p:sp>
        <p:nvSpPr>
          <p:cNvPr id="6" name="Text Placeholder 5"/>
          <p:cNvSpPr>
            <a:spLocks noGrp="1"/>
          </p:cNvSpPr>
          <p:nvPr>
            <p:ph type="body" sz="quarter" idx="11" hasCustomPrompt="1"/>
          </p:nvPr>
        </p:nvSpPr>
        <p:spPr>
          <a:xfrm>
            <a:off x="922341" y="5548749"/>
            <a:ext cx="10048875" cy="754045"/>
          </a:xfrm>
          <a:prstGeom prst="rect">
            <a:avLst/>
          </a:prstGeom>
          <a:noFill/>
        </p:spPr>
        <p:txBody>
          <a:bodyPr lIns="91436" tIns="91436" rIns="91436" bIns="91436" anchor="ctr" anchorCtr="0">
            <a:spAutoFit/>
          </a:bodyPr>
          <a:lstStyle>
            <a:lvl1pPr marL="0" indent="0" algn="ctr">
              <a:buNone/>
              <a:defRPr sz="3700" b="1" u="sng" baseline="0">
                <a:solidFill>
                  <a:schemeClr val="accent5">
                    <a:lumMod val="50000"/>
                  </a:schemeClr>
                </a:solidFill>
              </a:defRPr>
            </a:lvl1pPr>
          </a:lstStyle>
          <a:p>
            <a:pPr lvl="0"/>
            <a:r>
              <a:rPr lang="en-US" dirty="0" smtClean="0"/>
              <a:t>(click to edit) INTRODUCTION or ABSTRACT</a:t>
            </a:r>
            <a:endParaRPr lang="en-US" dirty="0"/>
          </a:p>
        </p:txBody>
      </p:sp>
      <p:sp>
        <p:nvSpPr>
          <p:cNvPr id="20" name="Text Placeholder 5"/>
          <p:cNvSpPr>
            <a:spLocks noGrp="1"/>
          </p:cNvSpPr>
          <p:nvPr>
            <p:ph type="body" sz="quarter" idx="20" hasCustomPrompt="1"/>
          </p:nvPr>
        </p:nvSpPr>
        <p:spPr>
          <a:xfrm>
            <a:off x="922339" y="14212513"/>
            <a:ext cx="10050462" cy="754045"/>
          </a:xfrm>
          <a:prstGeom prst="rect">
            <a:avLst/>
          </a:prstGeom>
          <a:noFill/>
        </p:spPr>
        <p:txBody>
          <a:bodyPr wrap="square" lIns="91436" tIns="91436" rIns="91436" bIns="91436" anchor="ctr" anchorCtr="0">
            <a:spAutoFit/>
          </a:bodyPr>
          <a:lstStyle>
            <a:lvl1pPr marL="0" indent="0" algn="ctr">
              <a:buNone/>
              <a:defRPr sz="3700" b="1" u="sng" baseline="0">
                <a:solidFill>
                  <a:schemeClr val="accent5">
                    <a:lumMod val="50000"/>
                  </a:schemeClr>
                </a:solidFill>
              </a:defRPr>
            </a:lvl1pPr>
          </a:lstStyle>
          <a:p>
            <a:pPr lvl="0"/>
            <a:r>
              <a:rPr lang="en-US" dirty="0" smtClean="0"/>
              <a:t>(click to edit)  OBJECTIVES</a:t>
            </a:r>
            <a:endParaRPr lang="en-US" dirty="0"/>
          </a:p>
        </p:txBody>
      </p:sp>
      <p:sp>
        <p:nvSpPr>
          <p:cNvPr id="21" name="Text Placeholder 3"/>
          <p:cNvSpPr>
            <a:spLocks noGrp="1"/>
          </p:cNvSpPr>
          <p:nvPr>
            <p:ph type="body" sz="quarter" idx="21" hasCustomPrompt="1"/>
          </p:nvPr>
        </p:nvSpPr>
        <p:spPr>
          <a:xfrm>
            <a:off x="11587165" y="6378481"/>
            <a:ext cx="10048874" cy="846363"/>
          </a:xfrm>
          <a:prstGeom prst="rect">
            <a:avLst/>
          </a:prstGeom>
        </p:spPr>
        <p:txBody>
          <a:bodyPr wrap="square" lIns="228589" tIns="228589" rIns="228589" bIns="228589">
            <a:spAutoFit/>
          </a:bodyPr>
          <a:lstStyle>
            <a:lvl1pPr marL="0" indent="0">
              <a:buNone/>
              <a:defRPr sz="2500">
                <a:solidFill>
                  <a:schemeClr val="accent5">
                    <a:lumMod val="50000"/>
                  </a:schemeClr>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Type in or paste your text here</a:t>
            </a:r>
            <a:endParaRPr lang="en-US" dirty="0"/>
          </a:p>
        </p:txBody>
      </p:sp>
      <p:sp>
        <p:nvSpPr>
          <p:cNvPr id="22" name="Text Placeholder 5"/>
          <p:cNvSpPr>
            <a:spLocks noGrp="1"/>
          </p:cNvSpPr>
          <p:nvPr>
            <p:ph type="body" sz="quarter" idx="22" hasCustomPrompt="1"/>
          </p:nvPr>
        </p:nvSpPr>
        <p:spPr>
          <a:xfrm>
            <a:off x="11587166" y="5548749"/>
            <a:ext cx="10048875" cy="754045"/>
          </a:xfrm>
          <a:prstGeom prst="rect">
            <a:avLst/>
          </a:prstGeom>
          <a:noFill/>
        </p:spPr>
        <p:txBody>
          <a:bodyPr lIns="91436" tIns="91436" rIns="91436" bIns="91436" anchor="ctr" anchorCtr="0">
            <a:spAutoFit/>
          </a:bodyPr>
          <a:lstStyle>
            <a:lvl1pPr marL="0" indent="0" algn="ctr">
              <a:buNone/>
              <a:defRPr sz="3700" b="1" u="sng" baseline="0">
                <a:solidFill>
                  <a:schemeClr val="accent5">
                    <a:lumMod val="50000"/>
                  </a:schemeClr>
                </a:solidFill>
              </a:defRPr>
            </a:lvl1pPr>
          </a:lstStyle>
          <a:p>
            <a:pPr lvl="0"/>
            <a:r>
              <a:rPr lang="en-US" dirty="0" smtClean="0"/>
              <a:t>(click to edit)  MATERIALS &amp; METHODS</a:t>
            </a:r>
            <a:endParaRPr lang="en-US" dirty="0"/>
          </a:p>
        </p:txBody>
      </p:sp>
      <p:sp>
        <p:nvSpPr>
          <p:cNvPr id="23" name="Text Placeholder 3"/>
          <p:cNvSpPr>
            <a:spLocks noGrp="1"/>
          </p:cNvSpPr>
          <p:nvPr>
            <p:ph type="body" sz="quarter" idx="23" hasCustomPrompt="1"/>
          </p:nvPr>
        </p:nvSpPr>
        <p:spPr>
          <a:xfrm>
            <a:off x="22258339" y="6378481"/>
            <a:ext cx="10048874" cy="846363"/>
          </a:xfrm>
          <a:prstGeom prst="rect">
            <a:avLst/>
          </a:prstGeom>
        </p:spPr>
        <p:txBody>
          <a:bodyPr wrap="square" lIns="228589" tIns="228589" rIns="228589" bIns="228589">
            <a:spAutoFit/>
          </a:bodyPr>
          <a:lstStyle>
            <a:lvl1pPr marL="0" indent="0">
              <a:buNone/>
              <a:defRPr sz="2500">
                <a:solidFill>
                  <a:schemeClr val="accent5">
                    <a:lumMod val="50000"/>
                  </a:schemeClr>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Type in or paste your text here</a:t>
            </a:r>
            <a:endParaRPr lang="en-US" dirty="0"/>
          </a:p>
        </p:txBody>
      </p:sp>
      <p:sp>
        <p:nvSpPr>
          <p:cNvPr id="24" name="Text Placeholder 5"/>
          <p:cNvSpPr>
            <a:spLocks noGrp="1"/>
          </p:cNvSpPr>
          <p:nvPr>
            <p:ph type="body" sz="quarter" idx="24" hasCustomPrompt="1"/>
          </p:nvPr>
        </p:nvSpPr>
        <p:spPr>
          <a:xfrm>
            <a:off x="22250400" y="5548749"/>
            <a:ext cx="10058400" cy="754045"/>
          </a:xfrm>
          <a:prstGeom prst="rect">
            <a:avLst/>
          </a:prstGeom>
          <a:noFill/>
        </p:spPr>
        <p:txBody>
          <a:bodyPr lIns="91436" tIns="91436" rIns="91436" bIns="91436" anchor="ctr" anchorCtr="0">
            <a:spAutoFit/>
          </a:bodyPr>
          <a:lstStyle>
            <a:lvl1pPr marL="0" indent="0" algn="ctr">
              <a:buNone/>
              <a:defRPr sz="3700" b="1" u="sng" baseline="0">
                <a:solidFill>
                  <a:schemeClr val="accent5">
                    <a:lumMod val="50000"/>
                  </a:schemeClr>
                </a:solidFill>
              </a:defRPr>
            </a:lvl1pPr>
          </a:lstStyle>
          <a:p>
            <a:pPr lvl="0"/>
            <a:r>
              <a:rPr lang="en-US" dirty="0" smtClean="0"/>
              <a:t>(click to edit)  RESULTS</a:t>
            </a:r>
            <a:endParaRPr lang="en-US" dirty="0"/>
          </a:p>
        </p:txBody>
      </p:sp>
      <p:sp>
        <p:nvSpPr>
          <p:cNvPr id="25" name="Text Placeholder 5"/>
          <p:cNvSpPr>
            <a:spLocks noGrp="1"/>
          </p:cNvSpPr>
          <p:nvPr>
            <p:ph type="body" sz="quarter" idx="25" hasCustomPrompt="1"/>
          </p:nvPr>
        </p:nvSpPr>
        <p:spPr>
          <a:xfrm>
            <a:off x="32914027" y="5548749"/>
            <a:ext cx="10047018" cy="754045"/>
          </a:xfrm>
          <a:prstGeom prst="rect">
            <a:avLst/>
          </a:prstGeom>
          <a:noFill/>
        </p:spPr>
        <p:txBody>
          <a:bodyPr wrap="square" lIns="91436" tIns="91436" rIns="91436" bIns="91436" anchor="ctr" anchorCtr="0">
            <a:spAutoFit/>
          </a:bodyPr>
          <a:lstStyle>
            <a:lvl1pPr marL="0" indent="0" algn="ctr">
              <a:buNone/>
              <a:defRPr sz="3700" b="1" u="sng" baseline="0">
                <a:solidFill>
                  <a:schemeClr val="accent5">
                    <a:lumMod val="50000"/>
                  </a:schemeClr>
                </a:solidFill>
              </a:defRPr>
            </a:lvl1pPr>
          </a:lstStyle>
          <a:p>
            <a:pPr lvl="0"/>
            <a:r>
              <a:rPr lang="en-US" dirty="0" smtClean="0"/>
              <a:t>(click to edit)  CONCLUSIONS</a:t>
            </a:r>
            <a:endParaRPr lang="en-US" dirty="0"/>
          </a:p>
        </p:txBody>
      </p:sp>
      <p:sp>
        <p:nvSpPr>
          <p:cNvPr id="26" name="Text Placeholder 3"/>
          <p:cNvSpPr>
            <a:spLocks noGrp="1"/>
          </p:cNvSpPr>
          <p:nvPr>
            <p:ph type="body" sz="quarter" idx="26" hasCustomPrompt="1"/>
          </p:nvPr>
        </p:nvSpPr>
        <p:spPr>
          <a:xfrm>
            <a:off x="32914027" y="6378481"/>
            <a:ext cx="10047018" cy="846363"/>
          </a:xfrm>
          <a:prstGeom prst="rect">
            <a:avLst/>
          </a:prstGeom>
        </p:spPr>
        <p:txBody>
          <a:bodyPr wrap="square" lIns="228589" tIns="228589" rIns="228589" bIns="228589">
            <a:spAutoFit/>
          </a:bodyPr>
          <a:lstStyle>
            <a:lvl1pPr marL="0" indent="0">
              <a:buNone/>
              <a:defRPr sz="2500">
                <a:solidFill>
                  <a:schemeClr val="accent5">
                    <a:lumMod val="50000"/>
                  </a:schemeClr>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Type in or paste your text here</a:t>
            </a:r>
            <a:endParaRPr lang="en-US" dirty="0"/>
          </a:p>
        </p:txBody>
      </p:sp>
      <p:sp>
        <p:nvSpPr>
          <p:cNvPr id="27" name="Text Placeholder 5"/>
          <p:cNvSpPr>
            <a:spLocks noGrp="1"/>
          </p:cNvSpPr>
          <p:nvPr>
            <p:ph type="body" sz="quarter" idx="27" hasCustomPrompt="1"/>
          </p:nvPr>
        </p:nvSpPr>
        <p:spPr>
          <a:xfrm>
            <a:off x="32914027" y="14272738"/>
            <a:ext cx="10047018" cy="754045"/>
          </a:xfrm>
          <a:prstGeom prst="rect">
            <a:avLst/>
          </a:prstGeom>
          <a:noFill/>
        </p:spPr>
        <p:txBody>
          <a:bodyPr wrap="square" lIns="91436" tIns="91436" rIns="91436" bIns="91436" anchor="ctr" anchorCtr="0">
            <a:spAutoFit/>
          </a:bodyPr>
          <a:lstStyle>
            <a:lvl1pPr marL="0" indent="0" algn="ctr">
              <a:buNone/>
              <a:defRPr sz="3700" b="1" u="sng" baseline="0">
                <a:solidFill>
                  <a:schemeClr val="accent5">
                    <a:lumMod val="50000"/>
                  </a:schemeClr>
                </a:solidFill>
              </a:defRPr>
            </a:lvl1pPr>
          </a:lstStyle>
          <a:p>
            <a:pPr lvl="0"/>
            <a:r>
              <a:rPr lang="en-US" dirty="0" smtClean="0"/>
              <a:t>(click to edit)  REFERENCES</a:t>
            </a:r>
            <a:endParaRPr lang="en-US" dirty="0"/>
          </a:p>
        </p:txBody>
      </p:sp>
      <p:sp>
        <p:nvSpPr>
          <p:cNvPr id="28" name="Text Placeholder 3"/>
          <p:cNvSpPr>
            <a:spLocks noGrp="1"/>
          </p:cNvSpPr>
          <p:nvPr>
            <p:ph type="body" sz="quarter" idx="28" hasCustomPrompt="1"/>
          </p:nvPr>
        </p:nvSpPr>
        <p:spPr>
          <a:xfrm>
            <a:off x="32914027" y="15011402"/>
            <a:ext cx="10052050" cy="846363"/>
          </a:xfrm>
          <a:prstGeom prst="rect">
            <a:avLst/>
          </a:prstGeom>
        </p:spPr>
        <p:txBody>
          <a:bodyPr wrap="square" lIns="228589" tIns="228589" rIns="228589" bIns="228589">
            <a:spAutoFit/>
          </a:bodyPr>
          <a:lstStyle>
            <a:lvl1pPr marL="0" indent="0">
              <a:buNone/>
              <a:defRPr sz="2500">
                <a:solidFill>
                  <a:schemeClr val="accent5">
                    <a:lumMod val="50000"/>
                  </a:schemeClr>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Type in or paste your text here</a:t>
            </a:r>
            <a:endParaRPr lang="en-US" dirty="0"/>
          </a:p>
        </p:txBody>
      </p:sp>
      <p:sp>
        <p:nvSpPr>
          <p:cNvPr id="29" name="Text Placeholder 5"/>
          <p:cNvSpPr>
            <a:spLocks noGrp="1"/>
          </p:cNvSpPr>
          <p:nvPr>
            <p:ph type="body" sz="quarter" idx="29" hasCustomPrompt="1"/>
          </p:nvPr>
        </p:nvSpPr>
        <p:spPr>
          <a:xfrm>
            <a:off x="32914027" y="25679401"/>
            <a:ext cx="10047018" cy="754045"/>
          </a:xfrm>
          <a:prstGeom prst="rect">
            <a:avLst/>
          </a:prstGeom>
          <a:noFill/>
        </p:spPr>
        <p:txBody>
          <a:bodyPr wrap="square" lIns="91436" tIns="91436" rIns="91436" bIns="91436" anchor="ctr" anchorCtr="0">
            <a:spAutoFit/>
          </a:bodyPr>
          <a:lstStyle>
            <a:lvl1pPr marL="0" indent="0" algn="ctr">
              <a:buNone/>
              <a:defRPr sz="3700" b="1" u="sng" baseline="0">
                <a:solidFill>
                  <a:schemeClr val="accent5">
                    <a:lumMod val="50000"/>
                  </a:schemeClr>
                </a:solidFill>
              </a:defRPr>
            </a:lvl1pPr>
          </a:lstStyle>
          <a:p>
            <a:pPr lvl="0"/>
            <a:r>
              <a:rPr lang="en-US" dirty="0" smtClean="0"/>
              <a:t>(click to edit)  ACKNOWLEDGEMENTS or  CONTACT</a:t>
            </a:r>
            <a:endParaRPr lang="en-US" dirty="0"/>
          </a:p>
        </p:txBody>
      </p:sp>
      <p:sp>
        <p:nvSpPr>
          <p:cNvPr id="30" name="Text Placeholder 3"/>
          <p:cNvSpPr>
            <a:spLocks noGrp="1"/>
          </p:cNvSpPr>
          <p:nvPr>
            <p:ph type="body" sz="quarter" idx="30" hasCustomPrompt="1"/>
          </p:nvPr>
        </p:nvSpPr>
        <p:spPr>
          <a:xfrm>
            <a:off x="32914027" y="26433446"/>
            <a:ext cx="10052050" cy="846363"/>
          </a:xfrm>
          <a:prstGeom prst="rect">
            <a:avLst/>
          </a:prstGeom>
        </p:spPr>
        <p:txBody>
          <a:bodyPr wrap="square" lIns="228589" tIns="228589" rIns="228589" bIns="228589">
            <a:spAutoFit/>
          </a:bodyPr>
          <a:lstStyle>
            <a:lvl1pPr marL="0" indent="0">
              <a:buNone/>
              <a:defRPr sz="2500">
                <a:solidFill>
                  <a:schemeClr val="accent5">
                    <a:lumMod val="50000"/>
                  </a:schemeClr>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Type in or paste your text here</a:t>
            </a:r>
            <a:endParaRPr lang="en-US" dirty="0"/>
          </a:p>
        </p:txBody>
      </p:sp>
      <p:sp>
        <p:nvSpPr>
          <p:cNvPr id="60" name="Text Placeholder 3"/>
          <p:cNvSpPr>
            <a:spLocks noGrp="1"/>
          </p:cNvSpPr>
          <p:nvPr>
            <p:ph type="body" sz="quarter" idx="96" hasCustomPrompt="1"/>
          </p:nvPr>
        </p:nvSpPr>
        <p:spPr>
          <a:xfrm>
            <a:off x="904188" y="14951552"/>
            <a:ext cx="10056813" cy="846363"/>
          </a:xfrm>
          <a:prstGeom prst="rect">
            <a:avLst/>
          </a:prstGeom>
        </p:spPr>
        <p:txBody>
          <a:bodyPr wrap="square" lIns="228589" tIns="228589" rIns="228589" bIns="228589">
            <a:spAutoFit/>
          </a:bodyPr>
          <a:lstStyle>
            <a:lvl1pPr marL="0" indent="0">
              <a:buNone/>
              <a:defRPr sz="2500">
                <a:solidFill>
                  <a:schemeClr val="accent5">
                    <a:lumMod val="50000"/>
                  </a:schemeClr>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Type in or paste your text here</a:t>
            </a:r>
            <a:endParaRPr lang="en-US" dirty="0"/>
          </a:p>
        </p:txBody>
      </p:sp>
      <p:sp>
        <p:nvSpPr>
          <p:cNvPr id="77" name="Text Placeholder 76"/>
          <p:cNvSpPr>
            <a:spLocks noGrp="1"/>
          </p:cNvSpPr>
          <p:nvPr>
            <p:ph type="body" sz="quarter" idx="150" hasCustomPrompt="1"/>
          </p:nvPr>
        </p:nvSpPr>
        <p:spPr>
          <a:xfrm>
            <a:off x="5932593" y="3383947"/>
            <a:ext cx="31998968" cy="1280160"/>
          </a:xfrm>
          <a:prstGeom prst="rect">
            <a:avLst/>
          </a:prstGeom>
        </p:spPr>
        <p:txBody>
          <a:bodyPr>
            <a:normAutofit/>
          </a:bodyPr>
          <a:lstStyle>
            <a:lvl1pPr marL="0" indent="0" algn="ctr">
              <a:buFontTx/>
              <a:buNone/>
              <a:defRPr sz="6000">
                <a:solidFill>
                  <a:schemeClr val="bg1"/>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smtClean="0"/>
              <a:t>Click here to add affiliations</a:t>
            </a:r>
            <a:endParaRPr lang="en-US" dirty="0"/>
          </a:p>
        </p:txBody>
      </p:sp>
      <p:sp>
        <p:nvSpPr>
          <p:cNvPr id="78" name="Text Placeholder 76"/>
          <p:cNvSpPr>
            <a:spLocks noGrp="1"/>
          </p:cNvSpPr>
          <p:nvPr>
            <p:ph type="body" sz="quarter" idx="151" hasCustomPrompt="1"/>
          </p:nvPr>
        </p:nvSpPr>
        <p:spPr>
          <a:xfrm>
            <a:off x="5932593" y="2103787"/>
            <a:ext cx="31998968" cy="1280160"/>
          </a:xfrm>
          <a:prstGeom prst="rect">
            <a:avLst/>
          </a:prstGeom>
        </p:spPr>
        <p:txBody>
          <a:bodyPr anchor="t" anchorCtr="1">
            <a:normAutofit/>
          </a:bodyPr>
          <a:lstStyle>
            <a:lvl1pPr marL="0" indent="0" algn="ctr">
              <a:buFontTx/>
              <a:buNone/>
              <a:defRPr sz="8800">
                <a:solidFill>
                  <a:schemeClr val="bg1"/>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smtClean="0"/>
              <a:t>Click here to add authors</a:t>
            </a:r>
            <a:endParaRPr lang="en-US" dirty="0"/>
          </a:p>
        </p:txBody>
      </p:sp>
      <p:sp>
        <p:nvSpPr>
          <p:cNvPr id="79" name="Text Placeholder 76"/>
          <p:cNvSpPr>
            <a:spLocks noGrp="1"/>
          </p:cNvSpPr>
          <p:nvPr>
            <p:ph type="body" sz="quarter" idx="153" hasCustomPrompt="1"/>
          </p:nvPr>
        </p:nvSpPr>
        <p:spPr>
          <a:xfrm>
            <a:off x="5932593" y="465813"/>
            <a:ext cx="31998968" cy="1637973"/>
          </a:xfrm>
          <a:prstGeom prst="rect">
            <a:avLst/>
          </a:prstGeom>
        </p:spPr>
        <p:txBody>
          <a:bodyPr anchor="t" anchorCtr="1">
            <a:normAutofit/>
          </a:bodyPr>
          <a:lstStyle>
            <a:lvl1pPr marL="0" indent="0" algn="ctr">
              <a:buFontTx/>
              <a:buNone/>
              <a:defRPr sz="11500">
                <a:solidFill>
                  <a:schemeClr val="bg1"/>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smtClean="0"/>
              <a:t>Click here to add title</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ndard 3 columns">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904186" y="6295353"/>
            <a:ext cx="13591277" cy="861752"/>
          </a:xfrm>
          <a:prstGeom prst="rect">
            <a:avLst/>
          </a:prstGeom>
        </p:spPr>
        <p:txBody>
          <a:bodyPr wrap="square" lIns="228589" tIns="228589" rIns="228589" bIns="228589">
            <a:spAutoFit/>
          </a:bodyPr>
          <a:lstStyle>
            <a:lvl1pPr marL="0" indent="0">
              <a:buNone/>
              <a:defRPr sz="2600">
                <a:solidFill>
                  <a:schemeClr val="accent5">
                    <a:lumMod val="50000"/>
                  </a:schemeClr>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Type in or paste your text here</a:t>
            </a:r>
            <a:endParaRPr lang="en-US" dirty="0"/>
          </a:p>
        </p:txBody>
      </p:sp>
      <p:sp>
        <p:nvSpPr>
          <p:cNvPr id="6" name="Text Placeholder 5"/>
          <p:cNvSpPr>
            <a:spLocks noGrp="1"/>
          </p:cNvSpPr>
          <p:nvPr>
            <p:ph type="body" sz="quarter" idx="11" hasCustomPrompt="1"/>
          </p:nvPr>
        </p:nvSpPr>
        <p:spPr>
          <a:xfrm>
            <a:off x="922338" y="5431995"/>
            <a:ext cx="13573126" cy="754045"/>
          </a:xfrm>
          <a:prstGeom prst="rect">
            <a:avLst/>
          </a:prstGeom>
          <a:noFill/>
        </p:spPr>
        <p:txBody>
          <a:bodyPr wrap="square" lIns="91436" tIns="91436" rIns="91436" bIns="91436" anchor="ctr" anchorCtr="0">
            <a:spAutoFit/>
          </a:bodyPr>
          <a:lstStyle>
            <a:lvl1pPr marL="0" indent="0" algn="ctr">
              <a:buNone/>
              <a:defRPr sz="3700" b="1" u="sng" baseline="0">
                <a:solidFill>
                  <a:schemeClr val="accent5">
                    <a:lumMod val="50000"/>
                  </a:schemeClr>
                </a:solidFill>
              </a:defRPr>
            </a:lvl1pPr>
          </a:lstStyle>
          <a:p>
            <a:pPr lvl="0"/>
            <a:r>
              <a:rPr lang="en-US" dirty="0" smtClean="0"/>
              <a:t>(click to add) INTRODUCTION or ABSTRACT</a:t>
            </a:r>
            <a:endParaRPr lang="en-US" dirty="0"/>
          </a:p>
        </p:txBody>
      </p:sp>
      <p:sp>
        <p:nvSpPr>
          <p:cNvPr id="19" name="Text Placeholder 3"/>
          <p:cNvSpPr>
            <a:spLocks noGrp="1"/>
          </p:cNvSpPr>
          <p:nvPr>
            <p:ph type="body" sz="quarter" idx="19" hasCustomPrompt="1"/>
          </p:nvPr>
        </p:nvSpPr>
        <p:spPr>
          <a:xfrm>
            <a:off x="922338" y="18240478"/>
            <a:ext cx="13592864" cy="861752"/>
          </a:xfrm>
          <a:prstGeom prst="rect">
            <a:avLst/>
          </a:prstGeom>
        </p:spPr>
        <p:txBody>
          <a:bodyPr wrap="square" lIns="228589" tIns="228589" rIns="228589" bIns="228589">
            <a:spAutoFit/>
          </a:bodyPr>
          <a:lstStyle>
            <a:lvl1pPr marL="0" indent="0">
              <a:buNone/>
              <a:defRPr sz="2600">
                <a:solidFill>
                  <a:schemeClr val="accent5">
                    <a:lumMod val="50000"/>
                  </a:schemeClr>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Type in or paste your text here</a:t>
            </a:r>
            <a:endParaRPr lang="en-US" dirty="0"/>
          </a:p>
        </p:txBody>
      </p:sp>
      <p:sp>
        <p:nvSpPr>
          <p:cNvPr id="20" name="Text Placeholder 5"/>
          <p:cNvSpPr>
            <a:spLocks noGrp="1"/>
          </p:cNvSpPr>
          <p:nvPr>
            <p:ph type="body" sz="quarter" idx="20" hasCustomPrompt="1"/>
          </p:nvPr>
        </p:nvSpPr>
        <p:spPr>
          <a:xfrm>
            <a:off x="942080" y="17409229"/>
            <a:ext cx="13573125" cy="754045"/>
          </a:xfrm>
          <a:prstGeom prst="rect">
            <a:avLst/>
          </a:prstGeom>
          <a:noFill/>
        </p:spPr>
        <p:txBody>
          <a:bodyPr wrap="square" lIns="91436" tIns="91436" rIns="91436" bIns="91436" anchor="ctr" anchorCtr="0">
            <a:spAutoFit/>
          </a:bodyPr>
          <a:lstStyle>
            <a:lvl1pPr marL="0" indent="0" algn="ctr">
              <a:buNone/>
              <a:defRPr sz="3700" b="1" u="sng" baseline="0">
                <a:solidFill>
                  <a:schemeClr val="accent5">
                    <a:lumMod val="50000"/>
                  </a:schemeClr>
                </a:solidFill>
              </a:defRPr>
            </a:lvl1pPr>
          </a:lstStyle>
          <a:p>
            <a:pPr lvl="0"/>
            <a:r>
              <a:rPr lang="en-US" dirty="0" smtClean="0"/>
              <a:t>(click to add)  OBJECTIVES</a:t>
            </a:r>
            <a:endParaRPr lang="en-US" dirty="0"/>
          </a:p>
        </p:txBody>
      </p:sp>
      <p:sp>
        <p:nvSpPr>
          <p:cNvPr id="21" name="Text Placeholder 3"/>
          <p:cNvSpPr>
            <a:spLocks noGrp="1"/>
          </p:cNvSpPr>
          <p:nvPr>
            <p:ph type="body" sz="quarter" idx="21" hasCustomPrompt="1"/>
          </p:nvPr>
        </p:nvSpPr>
        <p:spPr>
          <a:xfrm>
            <a:off x="15154276" y="21595083"/>
            <a:ext cx="13571534" cy="861752"/>
          </a:xfrm>
          <a:prstGeom prst="rect">
            <a:avLst/>
          </a:prstGeom>
        </p:spPr>
        <p:txBody>
          <a:bodyPr wrap="square" lIns="228589" tIns="228589" rIns="228589" bIns="228589">
            <a:spAutoFit/>
          </a:bodyPr>
          <a:lstStyle>
            <a:lvl1pPr marL="0" indent="0">
              <a:buNone/>
              <a:defRPr sz="2600">
                <a:solidFill>
                  <a:schemeClr val="accent5">
                    <a:lumMod val="50000"/>
                  </a:schemeClr>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Type in or paste your text here</a:t>
            </a:r>
            <a:endParaRPr lang="en-US" dirty="0"/>
          </a:p>
        </p:txBody>
      </p:sp>
      <p:sp>
        <p:nvSpPr>
          <p:cNvPr id="22" name="Text Placeholder 5"/>
          <p:cNvSpPr>
            <a:spLocks noGrp="1"/>
          </p:cNvSpPr>
          <p:nvPr>
            <p:ph type="body" sz="quarter" idx="22" hasCustomPrompt="1"/>
          </p:nvPr>
        </p:nvSpPr>
        <p:spPr>
          <a:xfrm>
            <a:off x="15154276" y="20739663"/>
            <a:ext cx="13571534" cy="754045"/>
          </a:xfrm>
          <a:prstGeom prst="rect">
            <a:avLst/>
          </a:prstGeom>
          <a:noFill/>
        </p:spPr>
        <p:txBody>
          <a:bodyPr wrap="square" lIns="91436" tIns="91436" rIns="91436" bIns="91436" anchor="ctr" anchorCtr="0">
            <a:spAutoFit/>
          </a:bodyPr>
          <a:lstStyle>
            <a:lvl1pPr marL="0" indent="0" algn="ctr">
              <a:buNone/>
              <a:defRPr sz="3700" b="1" u="sng" baseline="0">
                <a:solidFill>
                  <a:schemeClr val="accent5">
                    <a:lumMod val="50000"/>
                  </a:schemeClr>
                </a:solidFill>
              </a:defRPr>
            </a:lvl1pPr>
          </a:lstStyle>
          <a:p>
            <a:pPr lvl="0"/>
            <a:r>
              <a:rPr lang="en-US" dirty="0" smtClean="0"/>
              <a:t>(click to add)  MATERIALS &amp; METHODS</a:t>
            </a:r>
            <a:endParaRPr lang="en-US" dirty="0"/>
          </a:p>
        </p:txBody>
      </p:sp>
      <p:sp>
        <p:nvSpPr>
          <p:cNvPr id="23" name="Text Placeholder 3"/>
          <p:cNvSpPr>
            <a:spLocks noGrp="1"/>
          </p:cNvSpPr>
          <p:nvPr>
            <p:ph type="body" sz="quarter" idx="23" hasCustomPrompt="1"/>
          </p:nvPr>
        </p:nvSpPr>
        <p:spPr>
          <a:xfrm>
            <a:off x="15162215" y="6295353"/>
            <a:ext cx="13571534" cy="861752"/>
          </a:xfrm>
          <a:prstGeom prst="rect">
            <a:avLst/>
          </a:prstGeom>
        </p:spPr>
        <p:txBody>
          <a:bodyPr wrap="square" lIns="228589" tIns="228589" rIns="228589" bIns="228589">
            <a:spAutoFit/>
          </a:bodyPr>
          <a:lstStyle>
            <a:lvl1pPr marL="0" indent="0">
              <a:buNone/>
              <a:defRPr sz="2600">
                <a:solidFill>
                  <a:schemeClr val="accent5">
                    <a:lumMod val="50000"/>
                  </a:schemeClr>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Type in or paste your text here</a:t>
            </a:r>
            <a:endParaRPr lang="en-US" dirty="0"/>
          </a:p>
        </p:txBody>
      </p:sp>
      <p:sp>
        <p:nvSpPr>
          <p:cNvPr id="24" name="Text Placeholder 5"/>
          <p:cNvSpPr>
            <a:spLocks noGrp="1"/>
          </p:cNvSpPr>
          <p:nvPr>
            <p:ph type="body" sz="quarter" idx="24" hasCustomPrompt="1"/>
          </p:nvPr>
        </p:nvSpPr>
        <p:spPr>
          <a:xfrm>
            <a:off x="15154277" y="5431995"/>
            <a:ext cx="13579475" cy="754045"/>
          </a:xfrm>
          <a:prstGeom prst="rect">
            <a:avLst/>
          </a:prstGeom>
          <a:noFill/>
        </p:spPr>
        <p:txBody>
          <a:bodyPr wrap="square" lIns="91436" tIns="91436" rIns="91436" bIns="91436" anchor="ctr" anchorCtr="0">
            <a:spAutoFit/>
          </a:bodyPr>
          <a:lstStyle>
            <a:lvl1pPr marL="0" indent="0" algn="ctr">
              <a:buNone/>
              <a:defRPr sz="3700" b="1" u="sng" baseline="0">
                <a:solidFill>
                  <a:schemeClr val="accent5">
                    <a:lumMod val="50000"/>
                  </a:schemeClr>
                </a:solidFill>
              </a:defRPr>
            </a:lvl1pPr>
          </a:lstStyle>
          <a:p>
            <a:pPr lvl="0"/>
            <a:r>
              <a:rPr lang="en-US" dirty="0" smtClean="0"/>
              <a:t>(click to add)  RESULTS</a:t>
            </a:r>
            <a:endParaRPr lang="en-US" dirty="0"/>
          </a:p>
        </p:txBody>
      </p:sp>
      <p:sp>
        <p:nvSpPr>
          <p:cNvPr id="25" name="Text Placeholder 5"/>
          <p:cNvSpPr>
            <a:spLocks noGrp="1"/>
          </p:cNvSpPr>
          <p:nvPr>
            <p:ph type="body" sz="quarter" idx="25" hasCustomPrompt="1"/>
          </p:nvPr>
        </p:nvSpPr>
        <p:spPr>
          <a:xfrm>
            <a:off x="29395741" y="5431995"/>
            <a:ext cx="13576029" cy="754045"/>
          </a:xfrm>
          <a:prstGeom prst="rect">
            <a:avLst/>
          </a:prstGeom>
          <a:noFill/>
        </p:spPr>
        <p:txBody>
          <a:bodyPr wrap="square" lIns="91436" tIns="91436" rIns="91436" bIns="91436" anchor="ctr" anchorCtr="0">
            <a:spAutoFit/>
          </a:bodyPr>
          <a:lstStyle>
            <a:lvl1pPr marL="0" indent="0" algn="ctr">
              <a:buNone/>
              <a:defRPr sz="3700" b="1" u="sng" baseline="0">
                <a:solidFill>
                  <a:schemeClr val="accent5">
                    <a:lumMod val="50000"/>
                  </a:schemeClr>
                </a:solidFill>
              </a:defRPr>
            </a:lvl1pPr>
          </a:lstStyle>
          <a:p>
            <a:pPr lvl="0"/>
            <a:r>
              <a:rPr lang="en-US" dirty="0" smtClean="0"/>
              <a:t>(click to add)  CONCLUSIONS</a:t>
            </a:r>
            <a:endParaRPr lang="en-US" dirty="0"/>
          </a:p>
        </p:txBody>
      </p:sp>
      <p:sp>
        <p:nvSpPr>
          <p:cNvPr id="26" name="Text Placeholder 3"/>
          <p:cNvSpPr>
            <a:spLocks noGrp="1"/>
          </p:cNvSpPr>
          <p:nvPr>
            <p:ph type="body" sz="quarter" idx="26" hasCustomPrompt="1"/>
          </p:nvPr>
        </p:nvSpPr>
        <p:spPr>
          <a:xfrm>
            <a:off x="29395741" y="6295353"/>
            <a:ext cx="13576029" cy="861752"/>
          </a:xfrm>
          <a:prstGeom prst="rect">
            <a:avLst/>
          </a:prstGeom>
        </p:spPr>
        <p:txBody>
          <a:bodyPr wrap="square" lIns="228589" tIns="228589" rIns="228589" bIns="228589">
            <a:spAutoFit/>
          </a:bodyPr>
          <a:lstStyle>
            <a:lvl1pPr marL="0" indent="0">
              <a:buNone/>
              <a:defRPr sz="2600">
                <a:solidFill>
                  <a:schemeClr val="accent5">
                    <a:lumMod val="50000"/>
                  </a:schemeClr>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Type in or paste your text here</a:t>
            </a:r>
            <a:endParaRPr lang="en-US" dirty="0"/>
          </a:p>
        </p:txBody>
      </p:sp>
      <p:sp>
        <p:nvSpPr>
          <p:cNvPr id="27" name="Text Placeholder 5"/>
          <p:cNvSpPr>
            <a:spLocks noGrp="1"/>
          </p:cNvSpPr>
          <p:nvPr>
            <p:ph type="body" sz="quarter" idx="27" hasCustomPrompt="1"/>
          </p:nvPr>
        </p:nvSpPr>
        <p:spPr>
          <a:xfrm>
            <a:off x="29395741" y="17377122"/>
            <a:ext cx="13576029" cy="754045"/>
          </a:xfrm>
          <a:prstGeom prst="rect">
            <a:avLst/>
          </a:prstGeom>
          <a:noFill/>
        </p:spPr>
        <p:txBody>
          <a:bodyPr wrap="square" lIns="91436" tIns="91436" rIns="91436" bIns="91436" anchor="ctr" anchorCtr="0">
            <a:spAutoFit/>
          </a:bodyPr>
          <a:lstStyle>
            <a:lvl1pPr marL="0" indent="0" algn="ctr">
              <a:buNone/>
              <a:tabLst/>
              <a:defRPr sz="3700" b="1" u="sng" baseline="0">
                <a:solidFill>
                  <a:schemeClr val="accent5">
                    <a:lumMod val="50000"/>
                  </a:schemeClr>
                </a:solidFill>
              </a:defRPr>
            </a:lvl1pPr>
          </a:lstStyle>
          <a:p>
            <a:pPr lvl="0"/>
            <a:r>
              <a:rPr lang="en-US" dirty="0" smtClean="0"/>
              <a:t>(click to add)  REFERENCES</a:t>
            </a:r>
            <a:endParaRPr lang="en-US" dirty="0"/>
          </a:p>
        </p:txBody>
      </p:sp>
      <p:sp>
        <p:nvSpPr>
          <p:cNvPr id="28" name="Text Placeholder 3"/>
          <p:cNvSpPr>
            <a:spLocks noGrp="1"/>
          </p:cNvSpPr>
          <p:nvPr>
            <p:ph type="body" sz="quarter" idx="28" hasCustomPrompt="1"/>
          </p:nvPr>
        </p:nvSpPr>
        <p:spPr>
          <a:xfrm>
            <a:off x="29390710" y="18157350"/>
            <a:ext cx="13581061" cy="861752"/>
          </a:xfrm>
          <a:prstGeom prst="rect">
            <a:avLst/>
          </a:prstGeom>
        </p:spPr>
        <p:txBody>
          <a:bodyPr wrap="square" lIns="228589" tIns="228589" rIns="228589" bIns="228589">
            <a:spAutoFit/>
          </a:bodyPr>
          <a:lstStyle>
            <a:lvl1pPr marL="0" indent="0">
              <a:buNone/>
              <a:defRPr sz="2600">
                <a:solidFill>
                  <a:schemeClr val="accent5">
                    <a:lumMod val="50000"/>
                  </a:schemeClr>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Type in or paste your text here</a:t>
            </a:r>
            <a:endParaRPr lang="en-US" dirty="0"/>
          </a:p>
        </p:txBody>
      </p:sp>
      <p:sp>
        <p:nvSpPr>
          <p:cNvPr id="29" name="Text Placeholder 5"/>
          <p:cNvSpPr>
            <a:spLocks noGrp="1"/>
          </p:cNvSpPr>
          <p:nvPr>
            <p:ph type="body" sz="quarter" idx="29" hasCustomPrompt="1"/>
          </p:nvPr>
        </p:nvSpPr>
        <p:spPr>
          <a:xfrm>
            <a:off x="29395741" y="25845657"/>
            <a:ext cx="13576029" cy="754045"/>
          </a:xfrm>
          <a:prstGeom prst="rect">
            <a:avLst/>
          </a:prstGeom>
          <a:noFill/>
        </p:spPr>
        <p:txBody>
          <a:bodyPr wrap="square" lIns="91436" tIns="91436" rIns="91436" bIns="91436" anchor="ctr" anchorCtr="0">
            <a:spAutoFit/>
          </a:bodyPr>
          <a:lstStyle>
            <a:lvl1pPr marL="0" indent="0" algn="ctr">
              <a:buNone/>
              <a:defRPr sz="3700" b="1" u="sng" baseline="0">
                <a:solidFill>
                  <a:schemeClr val="accent5">
                    <a:lumMod val="50000"/>
                  </a:schemeClr>
                </a:solidFill>
              </a:defRPr>
            </a:lvl1pPr>
          </a:lstStyle>
          <a:p>
            <a:pPr lvl="0"/>
            <a:r>
              <a:rPr lang="en-US" dirty="0" smtClean="0"/>
              <a:t>(click to add)  ACKNOWLEDGEMENTS  or  CONTACT</a:t>
            </a:r>
            <a:endParaRPr lang="en-US" dirty="0"/>
          </a:p>
        </p:txBody>
      </p:sp>
      <p:sp>
        <p:nvSpPr>
          <p:cNvPr id="30" name="Text Placeholder 3"/>
          <p:cNvSpPr>
            <a:spLocks noGrp="1"/>
          </p:cNvSpPr>
          <p:nvPr>
            <p:ph type="body" sz="quarter" idx="30" hasCustomPrompt="1"/>
          </p:nvPr>
        </p:nvSpPr>
        <p:spPr>
          <a:xfrm>
            <a:off x="29395742" y="26625887"/>
            <a:ext cx="13581061" cy="861752"/>
          </a:xfrm>
          <a:prstGeom prst="rect">
            <a:avLst/>
          </a:prstGeom>
        </p:spPr>
        <p:txBody>
          <a:bodyPr wrap="square" lIns="228589" tIns="228589" rIns="228589" bIns="228589">
            <a:spAutoFit/>
          </a:bodyPr>
          <a:lstStyle>
            <a:lvl1pPr marL="0" indent="0">
              <a:buNone/>
              <a:defRPr sz="2600">
                <a:solidFill>
                  <a:schemeClr val="accent5">
                    <a:lumMod val="50000"/>
                  </a:schemeClr>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Type in or paste your text here</a:t>
            </a:r>
            <a:endParaRPr lang="en-US" dirty="0"/>
          </a:p>
        </p:txBody>
      </p:sp>
      <p:sp>
        <p:nvSpPr>
          <p:cNvPr id="64" name="Text Placeholder 76"/>
          <p:cNvSpPr>
            <a:spLocks noGrp="1"/>
          </p:cNvSpPr>
          <p:nvPr>
            <p:ph type="body" sz="quarter" idx="150" hasCustomPrompt="1"/>
          </p:nvPr>
        </p:nvSpPr>
        <p:spPr>
          <a:xfrm>
            <a:off x="5932593" y="3383947"/>
            <a:ext cx="31998968" cy="1280160"/>
          </a:xfrm>
          <a:prstGeom prst="rect">
            <a:avLst/>
          </a:prstGeom>
        </p:spPr>
        <p:txBody>
          <a:bodyPr>
            <a:normAutofit/>
          </a:bodyPr>
          <a:lstStyle>
            <a:lvl1pPr marL="0" indent="0" algn="ctr">
              <a:buFontTx/>
              <a:buNone/>
              <a:defRPr sz="6000">
                <a:solidFill>
                  <a:schemeClr val="bg1"/>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smtClean="0"/>
              <a:t>Click here to add affiliations</a:t>
            </a:r>
            <a:endParaRPr lang="en-US" dirty="0"/>
          </a:p>
        </p:txBody>
      </p:sp>
      <p:sp>
        <p:nvSpPr>
          <p:cNvPr id="65" name="Text Placeholder 76"/>
          <p:cNvSpPr>
            <a:spLocks noGrp="1"/>
          </p:cNvSpPr>
          <p:nvPr>
            <p:ph type="body" sz="quarter" idx="151" hasCustomPrompt="1"/>
          </p:nvPr>
        </p:nvSpPr>
        <p:spPr>
          <a:xfrm>
            <a:off x="5932593" y="2103787"/>
            <a:ext cx="31998968" cy="1280160"/>
          </a:xfrm>
          <a:prstGeom prst="rect">
            <a:avLst/>
          </a:prstGeom>
        </p:spPr>
        <p:txBody>
          <a:bodyPr anchor="t" anchorCtr="1">
            <a:normAutofit/>
          </a:bodyPr>
          <a:lstStyle>
            <a:lvl1pPr marL="0" indent="0" algn="ctr">
              <a:buFontTx/>
              <a:buNone/>
              <a:defRPr sz="8800">
                <a:solidFill>
                  <a:schemeClr val="bg1"/>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smtClean="0"/>
              <a:t>Click here to add authors</a:t>
            </a:r>
            <a:endParaRPr lang="en-US" dirty="0"/>
          </a:p>
        </p:txBody>
      </p:sp>
      <p:sp>
        <p:nvSpPr>
          <p:cNvPr id="66" name="Text Placeholder 76"/>
          <p:cNvSpPr>
            <a:spLocks noGrp="1"/>
          </p:cNvSpPr>
          <p:nvPr>
            <p:ph type="body" sz="quarter" idx="153" hasCustomPrompt="1"/>
          </p:nvPr>
        </p:nvSpPr>
        <p:spPr>
          <a:xfrm>
            <a:off x="5932593" y="465813"/>
            <a:ext cx="31998968" cy="1637973"/>
          </a:xfrm>
          <a:prstGeom prst="rect">
            <a:avLst/>
          </a:prstGeom>
        </p:spPr>
        <p:txBody>
          <a:bodyPr anchor="t" anchorCtr="1">
            <a:normAutofit/>
          </a:bodyPr>
          <a:lstStyle>
            <a:lvl1pPr marL="0" indent="0" algn="ctr">
              <a:buFontTx/>
              <a:buNone/>
              <a:defRPr sz="11500">
                <a:solidFill>
                  <a:schemeClr val="bg1"/>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smtClean="0"/>
              <a:t>Click here to add title</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ide center column">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904188" y="6212225"/>
            <a:ext cx="10056813" cy="846363"/>
          </a:xfrm>
          <a:prstGeom prst="rect">
            <a:avLst/>
          </a:prstGeom>
        </p:spPr>
        <p:txBody>
          <a:bodyPr wrap="square" lIns="228589" tIns="228589" rIns="228589" bIns="228589">
            <a:spAutoFit/>
          </a:bodyPr>
          <a:lstStyle>
            <a:lvl1pPr marL="0" indent="0">
              <a:buNone/>
              <a:defRPr sz="250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Enter your text here</a:t>
            </a:r>
            <a:endParaRPr lang="en-US" dirty="0"/>
          </a:p>
        </p:txBody>
      </p:sp>
      <p:sp>
        <p:nvSpPr>
          <p:cNvPr id="6" name="Text Placeholder 5"/>
          <p:cNvSpPr>
            <a:spLocks noGrp="1"/>
          </p:cNvSpPr>
          <p:nvPr>
            <p:ph type="body" sz="quarter" idx="11" hasCustomPrompt="1"/>
          </p:nvPr>
        </p:nvSpPr>
        <p:spPr>
          <a:xfrm>
            <a:off x="922341" y="5348867"/>
            <a:ext cx="10048875" cy="754045"/>
          </a:xfrm>
          <a:prstGeom prst="rect">
            <a:avLst/>
          </a:prstGeom>
          <a:noFill/>
        </p:spPr>
        <p:txBody>
          <a:bodyPr lIns="91436" tIns="91436" rIns="91436" bIns="91436" anchor="ctr" anchorCtr="0">
            <a:spAutoFit/>
          </a:bodyPr>
          <a:lstStyle>
            <a:lvl1pPr marL="0" indent="0" algn="ctr">
              <a:buNone/>
              <a:defRPr sz="3700" b="1" u="sng" baseline="0">
                <a:solidFill>
                  <a:schemeClr val="accent5">
                    <a:lumMod val="50000"/>
                  </a:schemeClr>
                </a:solidFill>
              </a:defRPr>
            </a:lvl1pPr>
          </a:lstStyle>
          <a:p>
            <a:pPr lvl="0"/>
            <a:r>
              <a:rPr lang="en-US" dirty="0" smtClean="0"/>
              <a:t>(click to add) INTRODUCTION or ABSTRACT</a:t>
            </a:r>
            <a:endParaRPr lang="en-US" dirty="0"/>
          </a:p>
        </p:txBody>
      </p:sp>
      <p:sp>
        <p:nvSpPr>
          <p:cNvPr id="19" name="Text Placeholder 3"/>
          <p:cNvSpPr>
            <a:spLocks noGrp="1"/>
          </p:cNvSpPr>
          <p:nvPr>
            <p:ph type="body" sz="quarter" idx="19" hasCustomPrompt="1"/>
          </p:nvPr>
        </p:nvSpPr>
        <p:spPr>
          <a:xfrm>
            <a:off x="902598" y="15043762"/>
            <a:ext cx="10058400" cy="846363"/>
          </a:xfrm>
          <a:prstGeom prst="rect">
            <a:avLst/>
          </a:prstGeom>
        </p:spPr>
        <p:txBody>
          <a:bodyPr wrap="square" lIns="228589" tIns="228589" rIns="228589" bIns="228589">
            <a:spAutoFit/>
          </a:bodyPr>
          <a:lstStyle>
            <a:lvl1pPr marL="0" indent="0">
              <a:buNone/>
              <a:defRPr sz="250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Enter your text here</a:t>
            </a:r>
            <a:endParaRPr lang="en-US" dirty="0"/>
          </a:p>
        </p:txBody>
      </p:sp>
      <p:sp>
        <p:nvSpPr>
          <p:cNvPr id="20" name="Text Placeholder 5"/>
          <p:cNvSpPr>
            <a:spLocks noGrp="1"/>
          </p:cNvSpPr>
          <p:nvPr>
            <p:ph type="body" sz="quarter" idx="20" hasCustomPrompt="1"/>
          </p:nvPr>
        </p:nvSpPr>
        <p:spPr>
          <a:xfrm>
            <a:off x="922339" y="14212513"/>
            <a:ext cx="10050462" cy="754045"/>
          </a:xfrm>
          <a:prstGeom prst="rect">
            <a:avLst/>
          </a:prstGeom>
          <a:noFill/>
        </p:spPr>
        <p:txBody>
          <a:bodyPr wrap="square" lIns="91436" tIns="91436" rIns="91436" bIns="91436" anchor="ctr" anchorCtr="0">
            <a:spAutoFit/>
          </a:bodyPr>
          <a:lstStyle>
            <a:lvl1pPr marL="0" indent="0" algn="ctr">
              <a:buNone/>
              <a:defRPr sz="3700" b="1" u="sng" baseline="0">
                <a:solidFill>
                  <a:schemeClr val="accent5">
                    <a:lumMod val="50000"/>
                  </a:schemeClr>
                </a:solidFill>
              </a:defRPr>
            </a:lvl1pPr>
          </a:lstStyle>
          <a:p>
            <a:pPr lvl="0"/>
            <a:r>
              <a:rPr lang="en-US" dirty="0" smtClean="0"/>
              <a:t>(click to add)  OBJECTIVES</a:t>
            </a:r>
            <a:endParaRPr lang="en-US" dirty="0"/>
          </a:p>
        </p:txBody>
      </p:sp>
      <p:sp>
        <p:nvSpPr>
          <p:cNvPr id="21" name="Text Placeholder 3"/>
          <p:cNvSpPr>
            <a:spLocks noGrp="1"/>
          </p:cNvSpPr>
          <p:nvPr>
            <p:ph type="body" sz="quarter" idx="21" hasCustomPrompt="1"/>
          </p:nvPr>
        </p:nvSpPr>
        <p:spPr>
          <a:xfrm>
            <a:off x="11587163" y="6204287"/>
            <a:ext cx="20720048" cy="846363"/>
          </a:xfrm>
          <a:prstGeom prst="rect">
            <a:avLst/>
          </a:prstGeom>
        </p:spPr>
        <p:txBody>
          <a:bodyPr wrap="square" lIns="228589" tIns="228589" rIns="228589" bIns="228589">
            <a:spAutoFit/>
          </a:bodyPr>
          <a:lstStyle>
            <a:lvl1pPr marL="0" indent="0">
              <a:buNone/>
              <a:defRPr sz="250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Enter your text here</a:t>
            </a:r>
            <a:endParaRPr lang="en-US" dirty="0"/>
          </a:p>
        </p:txBody>
      </p:sp>
      <p:sp>
        <p:nvSpPr>
          <p:cNvPr id="22" name="Text Placeholder 5"/>
          <p:cNvSpPr>
            <a:spLocks noGrp="1"/>
          </p:cNvSpPr>
          <p:nvPr>
            <p:ph type="body" sz="quarter" idx="22" hasCustomPrompt="1"/>
          </p:nvPr>
        </p:nvSpPr>
        <p:spPr>
          <a:xfrm>
            <a:off x="11587164" y="5348867"/>
            <a:ext cx="20720050" cy="754045"/>
          </a:xfrm>
          <a:prstGeom prst="rect">
            <a:avLst/>
          </a:prstGeom>
          <a:noFill/>
        </p:spPr>
        <p:txBody>
          <a:bodyPr wrap="square" lIns="91436" tIns="91436" rIns="91436" bIns="91436" anchor="ctr" anchorCtr="0">
            <a:spAutoFit/>
          </a:bodyPr>
          <a:lstStyle>
            <a:lvl1pPr marL="0" indent="0" algn="ctr">
              <a:buNone/>
              <a:defRPr sz="3700" b="1" u="sng" baseline="0">
                <a:solidFill>
                  <a:schemeClr val="accent5">
                    <a:lumMod val="50000"/>
                  </a:schemeClr>
                </a:solidFill>
              </a:defRPr>
            </a:lvl1pPr>
          </a:lstStyle>
          <a:p>
            <a:pPr lvl="0"/>
            <a:r>
              <a:rPr lang="en-US" dirty="0" smtClean="0"/>
              <a:t>(header)  MATERIALS &amp; METHODS</a:t>
            </a:r>
            <a:endParaRPr lang="en-US" dirty="0"/>
          </a:p>
        </p:txBody>
      </p:sp>
      <p:sp>
        <p:nvSpPr>
          <p:cNvPr id="23" name="Text Placeholder 3"/>
          <p:cNvSpPr>
            <a:spLocks noGrp="1"/>
          </p:cNvSpPr>
          <p:nvPr>
            <p:ph type="body" sz="quarter" idx="23" hasCustomPrompt="1"/>
          </p:nvPr>
        </p:nvSpPr>
        <p:spPr>
          <a:xfrm>
            <a:off x="11587164" y="21896538"/>
            <a:ext cx="20720050" cy="846363"/>
          </a:xfrm>
          <a:prstGeom prst="rect">
            <a:avLst/>
          </a:prstGeom>
        </p:spPr>
        <p:txBody>
          <a:bodyPr wrap="square" lIns="228589" tIns="228589" rIns="228589" bIns="228589">
            <a:spAutoFit/>
          </a:bodyPr>
          <a:lstStyle>
            <a:lvl1pPr marL="0" indent="0">
              <a:buNone/>
              <a:defRPr sz="250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Enter your text here</a:t>
            </a:r>
            <a:endParaRPr lang="en-US" dirty="0"/>
          </a:p>
        </p:txBody>
      </p:sp>
      <p:sp>
        <p:nvSpPr>
          <p:cNvPr id="24" name="Text Placeholder 5"/>
          <p:cNvSpPr>
            <a:spLocks noGrp="1"/>
          </p:cNvSpPr>
          <p:nvPr>
            <p:ph type="body" sz="quarter" idx="24" hasCustomPrompt="1"/>
          </p:nvPr>
        </p:nvSpPr>
        <p:spPr>
          <a:xfrm>
            <a:off x="11587162" y="21074746"/>
            <a:ext cx="20720050" cy="754045"/>
          </a:xfrm>
          <a:prstGeom prst="rect">
            <a:avLst/>
          </a:prstGeom>
          <a:noFill/>
        </p:spPr>
        <p:txBody>
          <a:bodyPr wrap="square" lIns="91436" tIns="91436" rIns="91436" bIns="91436" anchor="ctr" anchorCtr="0">
            <a:spAutoFit/>
          </a:bodyPr>
          <a:lstStyle>
            <a:lvl1pPr marL="0" indent="0" algn="ctr">
              <a:buNone/>
              <a:defRPr sz="3700" b="1" u="sng" baseline="0">
                <a:solidFill>
                  <a:schemeClr val="accent5">
                    <a:lumMod val="50000"/>
                  </a:schemeClr>
                </a:solidFill>
              </a:defRPr>
            </a:lvl1pPr>
          </a:lstStyle>
          <a:p>
            <a:pPr lvl="0"/>
            <a:r>
              <a:rPr lang="en-US" dirty="0" smtClean="0"/>
              <a:t>(click to add)  RESULTS</a:t>
            </a:r>
            <a:endParaRPr lang="en-US" dirty="0"/>
          </a:p>
        </p:txBody>
      </p:sp>
      <p:sp>
        <p:nvSpPr>
          <p:cNvPr id="25" name="Text Placeholder 5"/>
          <p:cNvSpPr>
            <a:spLocks noGrp="1"/>
          </p:cNvSpPr>
          <p:nvPr>
            <p:ph type="body" sz="quarter" idx="25" hasCustomPrompt="1"/>
          </p:nvPr>
        </p:nvSpPr>
        <p:spPr>
          <a:xfrm>
            <a:off x="32905536" y="5348867"/>
            <a:ext cx="10047018" cy="754045"/>
          </a:xfrm>
          <a:prstGeom prst="rect">
            <a:avLst/>
          </a:prstGeom>
          <a:noFill/>
        </p:spPr>
        <p:txBody>
          <a:bodyPr wrap="square" lIns="91436" tIns="91436" rIns="91436" bIns="91436" anchor="ctr" anchorCtr="0">
            <a:spAutoFit/>
          </a:bodyPr>
          <a:lstStyle>
            <a:lvl1pPr marL="0" indent="0" algn="ctr">
              <a:buNone/>
              <a:defRPr sz="3700" b="1" u="sng" baseline="0">
                <a:solidFill>
                  <a:schemeClr val="accent5">
                    <a:lumMod val="50000"/>
                  </a:schemeClr>
                </a:solidFill>
              </a:defRPr>
            </a:lvl1pPr>
          </a:lstStyle>
          <a:p>
            <a:pPr lvl="0"/>
            <a:r>
              <a:rPr lang="en-US" dirty="0" smtClean="0"/>
              <a:t>(click to add) CONCLUSIONS</a:t>
            </a:r>
            <a:endParaRPr lang="en-US" dirty="0"/>
          </a:p>
        </p:txBody>
      </p:sp>
      <p:sp>
        <p:nvSpPr>
          <p:cNvPr id="26" name="Text Placeholder 3"/>
          <p:cNvSpPr>
            <a:spLocks noGrp="1"/>
          </p:cNvSpPr>
          <p:nvPr>
            <p:ph type="body" sz="quarter" idx="26" hasCustomPrompt="1"/>
          </p:nvPr>
        </p:nvSpPr>
        <p:spPr>
          <a:xfrm>
            <a:off x="32905536" y="6212225"/>
            <a:ext cx="10047018" cy="846363"/>
          </a:xfrm>
          <a:prstGeom prst="rect">
            <a:avLst/>
          </a:prstGeom>
        </p:spPr>
        <p:txBody>
          <a:bodyPr wrap="square" lIns="228589" tIns="228589" rIns="228589" bIns="228589">
            <a:spAutoFit/>
          </a:bodyPr>
          <a:lstStyle>
            <a:lvl1pPr marL="0" indent="0">
              <a:buNone/>
              <a:defRPr sz="250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Enter your text here</a:t>
            </a:r>
            <a:endParaRPr lang="en-US" dirty="0"/>
          </a:p>
        </p:txBody>
      </p:sp>
      <p:sp>
        <p:nvSpPr>
          <p:cNvPr id="27" name="Text Placeholder 5"/>
          <p:cNvSpPr>
            <a:spLocks noGrp="1"/>
          </p:cNvSpPr>
          <p:nvPr>
            <p:ph type="body" sz="quarter" idx="27" hasCustomPrompt="1"/>
          </p:nvPr>
        </p:nvSpPr>
        <p:spPr>
          <a:xfrm>
            <a:off x="32905536" y="14272738"/>
            <a:ext cx="10047018" cy="754045"/>
          </a:xfrm>
          <a:prstGeom prst="rect">
            <a:avLst/>
          </a:prstGeom>
          <a:noFill/>
        </p:spPr>
        <p:txBody>
          <a:bodyPr wrap="square" lIns="91436" tIns="91436" rIns="91436" bIns="91436" anchor="ctr" anchorCtr="0">
            <a:spAutoFit/>
          </a:bodyPr>
          <a:lstStyle>
            <a:lvl1pPr marL="0" indent="0" algn="ctr">
              <a:buNone/>
              <a:defRPr sz="3700" b="1" u="sng" baseline="0">
                <a:solidFill>
                  <a:schemeClr val="accent5">
                    <a:lumMod val="50000"/>
                  </a:schemeClr>
                </a:solidFill>
              </a:defRPr>
            </a:lvl1pPr>
          </a:lstStyle>
          <a:p>
            <a:pPr lvl="0"/>
            <a:r>
              <a:rPr lang="en-US" dirty="0" smtClean="0"/>
              <a:t>(click to add) REFERENCES</a:t>
            </a:r>
            <a:endParaRPr lang="en-US" dirty="0"/>
          </a:p>
        </p:txBody>
      </p:sp>
      <p:sp>
        <p:nvSpPr>
          <p:cNvPr id="28" name="Text Placeholder 3"/>
          <p:cNvSpPr>
            <a:spLocks noGrp="1"/>
          </p:cNvSpPr>
          <p:nvPr>
            <p:ph type="body" sz="quarter" idx="28" hasCustomPrompt="1"/>
          </p:nvPr>
        </p:nvSpPr>
        <p:spPr>
          <a:xfrm>
            <a:off x="32905536" y="15011402"/>
            <a:ext cx="10052050" cy="846363"/>
          </a:xfrm>
          <a:prstGeom prst="rect">
            <a:avLst/>
          </a:prstGeom>
        </p:spPr>
        <p:txBody>
          <a:bodyPr wrap="square" lIns="228589" tIns="228589" rIns="228589" bIns="228589">
            <a:spAutoFit/>
          </a:bodyPr>
          <a:lstStyle>
            <a:lvl1pPr marL="0" indent="0">
              <a:buNone/>
              <a:defRPr sz="250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Enter your text here</a:t>
            </a:r>
            <a:endParaRPr lang="en-US" dirty="0"/>
          </a:p>
        </p:txBody>
      </p:sp>
      <p:sp>
        <p:nvSpPr>
          <p:cNvPr id="29" name="Text Placeholder 5"/>
          <p:cNvSpPr>
            <a:spLocks noGrp="1"/>
          </p:cNvSpPr>
          <p:nvPr>
            <p:ph type="body" sz="quarter" idx="29" hasCustomPrompt="1"/>
          </p:nvPr>
        </p:nvSpPr>
        <p:spPr>
          <a:xfrm>
            <a:off x="32905536" y="25669876"/>
            <a:ext cx="10047018" cy="754045"/>
          </a:xfrm>
          <a:prstGeom prst="rect">
            <a:avLst/>
          </a:prstGeom>
          <a:noFill/>
        </p:spPr>
        <p:txBody>
          <a:bodyPr wrap="square" lIns="91436" tIns="91436" rIns="91436" bIns="91436" anchor="ctr" anchorCtr="0">
            <a:spAutoFit/>
          </a:bodyPr>
          <a:lstStyle>
            <a:lvl1pPr marL="0" indent="0" algn="ctr">
              <a:buNone/>
              <a:defRPr sz="3700" b="1" u="sng" baseline="0">
                <a:solidFill>
                  <a:schemeClr val="accent5">
                    <a:lumMod val="50000"/>
                  </a:schemeClr>
                </a:solidFill>
              </a:defRPr>
            </a:lvl1pPr>
          </a:lstStyle>
          <a:p>
            <a:pPr lvl="0"/>
            <a:r>
              <a:rPr lang="en-US" dirty="0" smtClean="0"/>
              <a:t>(click to add)  ACKNOWLEDGEMENTS or CONTACT</a:t>
            </a:r>
            <a:endParaRPr lang="en-US" dirty="0"/>
          </a:p>
        </p:txBody>
      </p:sp>
      <p:sp>
        <p:nvSpPr>
          <p:cNvPr id="30" name="Text Placeholder 3"/>
          <p:cNvSpPr>
            <a:spLocks noGrp="1"/>
          </p:cNvSpPr>
          <p:nvPr>
            <p:ph type="body" sz="quarter" idx="30" hasCustomPrompt="1"/>
          </p:nvPr>
        </p:nvSpPr>
        <p:spPr>
          <a:xfrm>
            <a:off x="32905536" y="26436774"/>
            <a:ext cx="10052050" cy="846363"/>
          </a:xfrm>
          <a:prstGeom prst="rect">
            <a:avLst/>
          </a:prstGeom>
        </p:spPr>
        <p:txBody>
          <a:bodyPr wrap="square" lIns="228589" tIns="228589" rIns="228589" bIns="228589">
            <a:spAutoFit/>
          </a:bodyPr>
          <a:lstStyle>
            <a:lvl1pPr marL="0" indent="0">
              <a:buNone/>
              <a:defRPr sz="250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Enter your text here</a:t>
            </a:r>
            <a:endParaRPr lang="en-US" dirty="0"/>
          </a:p>
        </p:txBody>
      </p:sp>
      <p:sp>
        <p:nvSpPr>
          <p:cNvPr id="64" name="Text Placeholder 76"/>
          <p:cNvSpPr>
            <a:spLocks noGrp="1"/>
          </p:cNvSpPr>
          <p:nvPr>
            <p:ph type="body" sz="quarter" idx="150" hasCustomPrompt="1"/>
          </p:nvPr>
        </p:nvSpPr>
        <p:spPr>
          <a:xfrm>
            <a:off x="5932593" y="3383947"/>
            <a:ext cx="31998968" cy="1280160"/>
          </a:xfrm>
          <a:prstGeom prst="rect">
            <a:avLst/>
          </a:prstGeom>
        </p:spPr>
        <p:txBody>
          <a:bodyPr>
            <a:normAutofit/>
          </a:bodyPr>
          <a:lstStyle>
            <a:lvl1pPr marL="0" indent="0" algn="ctr">
              <a:buFontTx/>
              <a:buNone/>
              <a:defRPr sz="6000">
                <a:solidFill>
                  <a:schemeClr val="bg1"/>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smtClean="0"/>
              <a:t>Click here to add affiliations</a:t>
            </a:r>
            <a:endParaRPr lang="en-US" dirty="0"/>
          </a:p>
        </p:txBody>
      </p:sp>
      <p:sp>
        <p:nvSpPr>
          <p:cNvPr id="65" name="Text Placeholder 76"/>
          <p:cNvSpPr>
            <a:spLocks noGrp="1"/>
          </p:cNvSpPr>
          <p:nvPr>
            <p:ph type="body" sz="quarter" idx="151" hasCustomPrompt="1"/>
          </p:nvPr>
        </p:nvSpPr>
        <p:spPr>
          <a:xfrm>
            <a:off x="5932593" y="2103787"/>
            <a:ext cx="31998968" cy="1280160"/>
          </a:xfrm>
          <a:prstGeom prst="rect">
            <a:avLst/>
          </a:prstGeom>
        </p:spPr>
        <p:txBody>
          <a:bodyPr anchor="t" anchorCtr="1">
            <a:normAutofit/>
          </a:bodyPr>
          <a:lstStyle>
            <a:lvl1pPr marL="0" indent="0" algn="ctr">
              <a:buFontTx/>
              <a:buNone/>
              <a:defRPr sz="8800">
                <a:solidFill>
                  <a:schemeClr val="bg1"/>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smtClean="0"/>
              <a:t>Click here to add authors</a:t>
            </a:r>
            <a:endParaRPr lang="en-US" dirty="0"/>
          </a:p>
        </p:txBody>
      </p:sp>
      <p:sp>
        <p:nvSpPr>
          <p:cNvPr id="66" name="Text Placeholder 76"/>
          <p:cNvSpPr>
            <a:spLocks noGrp="1"/>
          </p:cNvSpPr>
          <p:nvPr>
            <p:ph type="body" sz="quarter" idx="153" hasCustomPrompt="1"/>
          </p:nvPr>
        </p:nvSpPr>
        <p:spPr>
          <a:xfrm>
            <a:off x="5932593" y="465813"/>
            <a:ext cx="31998968" cy="1637973"/>
          </a:xfrm>
          <a:prstGeom prst="rect">
            <a:avLst/>
          </a:prstGeom>
        </p:spPr>
        <p:txBody>
          <a:bodyPr anchor="t" anchorCtr="1">
            <a:normAutofit/>
          </a:bodyPr>
          <a:lstStyle>
            <a:lvl1pPr marL="0" indent="0" algn="ctr">
              <a:buFontTx/>
              <a:buNone/>
              <a:defRPr sz="11500">
                <a:solidFill>
                  <a:schemeClr val="bg1"/>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smtClean="0"/>
              <a:t>Click here to add title</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oleObject" Target="../embeddings/oleObject2.bin"/><Relationship Id="rId12" Type="http://schemas.openxmlformats.org/officeDocument/2006/relationships/image" Target="../media/image2.wmf"/><Relationship Id="rId13" Type="http://schemas.openxmlformats.org/officeDocument/2006/relationships/oleObject" Target="../embeddings/oleObject3.bin"/><Relationship Id="rId14" Type="http://schemas.openxmlformats.org/officeDocument/2006/relationships/image" Target="../media/image3.wmf"/><Relationship Id="rId15" Type="http://schemas.openxmlformats.org/officeDocument/2006/relationships/image" Target="../media/image10.png"/><Relationship Id="rId16" Type="http://schemas.openxmlformats.org/officeDocument/2006/relationships/oleObject" Target="../embeddings/oleObject4.bin"/><Relationship Id="rId17" Type="http://schemas.openxmlformats.org/officeDocument/2006/relationships/image" Target="../media/image4.wmf"/><Relationship Id="rId18" Type="http://schemas.openxmlformats.org/officeDocument/2006/relationships/hyperlink" Target="http://www.facebook.com/pages/PosterPresentationscom/217914411419?v=app_4949752878&amp;ref=ts" TargetMode="External"/><Relationship Id="rId19" Type="http://schemas.openxmlformats.org/officeDocument/2006/relationships/image" Target="../media/image11.jpeg"/><Relationship Id="rId1" Type="http://schemas.openxmlformats.org/officeDocument/2006/relationships/slideLayout" Target="../slideLayouts/slideLayout1.xml"/><Relationship Id="rId2" Type="http://schemas.openxmlformats.org/officeDocument/2006/relationships/theme" Target="../theme/theme1.xml"/><Relationship Id="rId3" Type="http://schemas.openxmlformats.org/officeDocument/2006/relationships/vmlDrawing" Target="../drawings/vmlDrawing1.vml"/><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png"/><Relationship Id="rId8" Type="http://schemas.openxmlformats.org/officeDocument/2006/relationships/image" Target="../media/image9.png"/><Relationship Id="rId9" Type="http://schemas.openxmlformats.org/officeDocument/2006/relationships/oleObject" Target="../embeddings/oleObject1.bin"/><Relationship Id="rId10" Type="http://schemas.openxmlformats.org/officeDocument/2006/relationships/image" Target="../media/image1.wmf"/></Relationships>
</file>

<file path=ppt/slideMasters/_rels/slideMaster2.xml.rels><?xml version="1.0" encoding="UTF-8" standalone="yes"?>
<Relationships xmlns="http://schemas.openxmlformats.org/package/2006/relationships"><Relationship Id="rId11" Type="http://schemas.openxmlformats.org/officeDocument/2006/relationships/image" Target="../media/image5.png"/><Relationship Id="rId12" Type="http://schemas.openxmlformats.org/officeDocument/2006/relationships/image" Target="../media/image6.png"/><Relationship Id="rId13" Type="http://schemas.openxmlformats.org/officeDocument/2006/relationships/image" Target="../media/image7.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oleObject" Target="../embeddings/oleObject7.bin"/><Relationship Id="rId17" Type="http://schemas.openxmlformats.org/officeDocument/2006/relationships/image" Target="../media/image1.wmf"/><Relationship Id="rId18" Type="http://schemas.openxmlformats.org/officeDocument/2006/relationships/oleObject" Target="../embeddings/oleObject8.bin"/><Relationship Id="rId19" Type="http://schemas.openxmlformats.org/officeDocument/2006/relationships/image" Target="../media/image2.wmf"/><Relationship Id="rId1" Type="http://schemas.openxmlformats.org/officeDocument/2006/relationships/slideLayout" Target="../slideLayouts/slideLayout2.xml"/><Relationship Id="rId2" Type="http://schemas.openxmlformats.org/officeDocument/2006/relationships/theme" Target="../theme/theme2.xml"/><Relationship Id="rId3" Type="http://schemas.openxmlformats.org/officeDocument/2006/relationships/vmlDrawing" Target="../drawings/vmlDrawing2.vml"/><Relationship Id="rId4" Type="http://schemas.openxmlformats.org/officeDocument/2006/relationships/oleObject" Target="../embeddings/oleObject5.bin"/><Relationship Id="rId5" Type="http://schemas.openxmlformats.org/officeDocument/2006/relationships/image" Target="../media/image3.wmf"/><Relationship Id="rId6" Type="http://schemas.openxmlformats.org/officeDocument/2006/relationships/image" Target="../media/image10.png"/><Relationship Id="rId7" Type="http://schemas.openxmlformats.org/officeDocument/2006/relationships/oleObject" Target="../embeddings/oleObject6.bin"/><Relationship Id="rId8" Type="http://schemas.openxmlformats.org/officeDocument/2006/relationships/image" Target="../media/image4.wmf"/><Relationship Id="rId9" Type="http://schemas.openxmlformats.org/officeDocument/2006/relationships/hyperlink" Target="http://www.facebook.com/pages/PosterPresentationscom/217914411419?v=app_4949752878&amp;ref=ts" TargetMode="External"/><Relationship Id="rId10" Type="http://schemas.openxmlformats.org/officeDocument/2006/relationships/image" Target="../media/image11.jpeg"/></Relationships>
</file>

<file path=ppt/slideMasters/_rels/slideMaster3.xml.rels><?xml version="1.0" encoding="UTF-8" standalone="yes"?>
<Relationships xmlns="http://schemas.openxmlformats.org/package/2006/relationships"><Relationship Id="rId11" Type="http://schemas.openxmlformats.org/officeDocument/2006/relationships/image" Target="../media/image5.png"/><Relationship Id="rId12" Type="http://schemas.openxmlformats.org/officeDocument/2006/relationships/image" Target="../media/image6.png"/><Relationship Id="rId13" Type="http://schemas.openxmlformats.org/officeDocument/2006/relationships/image" Target="../media/image7.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oleObject" Target="../embeddings/oleObject11.bin"/><Relationship Id="rId17" Type="http://schemas.openxmlformats.org/officeDocument/2006/relationships/image" Target="../media/image1.wmf"/><Relationship Id="rId18" Type="http://schemas.openxmlformats.org/officeDocument/2006/relationships/oleObject" Target="../embeddings/oleObject12.bin"/><Relationship Id="rId19" Type="http://schemas.openxmlformats.org/officeDocument/2006/relationships/image" Target="../media/image2.wmf"/><Relationship Id="rId1" Type="http://schemas.openxmlformats.org/officeDocument/2006/relationships/slideLayout" Target="../slideLayouts/slideLayout3.xml"/><Relationship Id="rId2" Type="http://schemas.openxmlformats.org/officeDocument/2006/relationships/theme" Target="../theme/theme3.xml"/><Relationship Id="rId3" Type="http://schemas.openxmlformats.org/officeDocument/2006/relationships/vmlDrawing" Target="../drawings/vmlDrawing3.vml"/><Relationship Id="rId4" Type="http://schemas.openxmlformats.org/officeDocument/2006/relationships/oleObject" Target="../embeddings/oleObject9.bin"/><Relationship Id="rId5" Type="http://schemas.openxmlformats.org/officeDocument/2006/relationships/image" Target="../media/image3.wmf"/><Relationship Id="rId6" Type="http://schemas.openxmlformats.org/officeDocument/2006/relationships/image" Target="../media/image10.png"/><Relationship Id="rId7" Type="http://schemas.openxmlformats.org/officeDocument/2006/relationships/oleObject" Target="../embeddings/oleObject10.bin"/><Relationship Id="rId8" Type="http://schemas.openxmlformats.org/officeDocument/2006/relationships/image" Target="../media/image4.wmf"/><Relationship Id="rId9" Type="http://schemas.openxmlformats.org/officeDocument/2006/relationships/hyperlink" Target="http://www.facebook.com/pages/PosterPresentationscom/217914411419?v=app_4949752878&amp;ref=ts" TargetMode="External"/><Relationship Id="rId10" Type="http://schemas.openxmlformats.org/officeDocument/2006/relationships/image" Target="../media/image1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5">
                <a:lumMod val="50000"/>
              </a:schemeClr>
            </a:gs>
            <a:gs pos="34000">
              <a:schemeClr val="tx2">
                <a:lumMod val="40000"/>
                <a:lumOff val="60000"/>
              </a:schemeClr>
            </a:gs>
            <a:gs pos="100000">
              <a:schemeClr val="accent5">
                <a:lumMod val="20000"/>
                <a:lumOff val="80000"/>
              </a:schemeClr>
            </a:gs>
          </a:gsLst>
          <a:lin ang="16200000" scaled="1"/>
          <a:tileRect/>
        </a:gradFill>
        <a:effectLst/>
      </p:bgPr>
    </p:bg>
    <p:spTree>
      <p:nvGrpSpPr>
        <p:cNvPr id="1" name=""/>
        <p:cNvGrpSpPr/>
        <p:nvPr/>
      </p:nvGrpSpPr>
      <p:grpSpPr>
        <a:xfrm>
          <a:off x="0" y="0"/>
          <a:ext cx="0" cy="0"/>
          <a:chOff x="0" y="0"/>
          <a:chExt cx="0" cy="0"/>
        </a:xfrm>
      </p:grpSpPr>
      <p:sp>
        <p:nvSpPr>
          <p:cNvPr id="7" name="Rectangle 36"/>
          <p:cNvSpPr>
            <a:spLocks noChangeArrowheads="1"/>
          </p:cNvSpPr>
          <p:nvPr/>
        </p:nvSpPr>
        <p:spPr bwMode="auto">
          <a:xfrm>
            <a:off x="0" y="0"/>
            <a:ext cx="43891200" cy="4800600"/>
          </a:xfrm>
          <a:prstGeom prst="rect">
            <a:avLst/>
          </a:prstGeom>
          <a:solidFill>
            <a:schemeClr val="accent5">
              <a:lumMod val="75000"/>
            </a:schemeClr>
          </a:solidFill>
          <a:ln w="9525">
            <a:solidFill>
              <a:schemeClr val="tx1"/>
            </a:solidFill>
            <a:miter lim="800000"/>
            <a:headEnd/>
            <a:tailEnd/>
          </a:ln>
          <a:effectLst/>
        </p:spPr>
        <p:txBody>
          <a:bodyPr wrap="none" lIns="91436" tIns="45717" rIns="91436" bIns="45717" anchor="ctr"/>
          <a:lstStyle/>
          <a:p>
            <a:pPr>
              <a:defRPr/>
            </a:pPr>
            <a:endParaRPr lang="en-US" dirty="0"/>
          </a:p>
        </p:txBody>
      </p:sp>
      <p:sp>
        <p:nvSpPr>
          <p:cNvPr id="9" name="Rectangle 9"/>
          <p:cNvSpPr>
            <a:spLocks noChangeArrowheads="1"/>
          </p:cNvSpPr>
          <p:nvPr/>
        </p:nvSpPr>
        <p:spPr bwMode="auto">
          <a:xfrm>
            <a:off x="0" y="4800600"/>
            <a:ext cx="43891200" cy="45719"/>
          </a:xfrm>
          <a:prstGeom prst="rect">
            <a:avLst/>
          </a:prstGeom>
          <a:solidFill>
            <a:schemeClr val="accent5">
              <a:lumMod val="50000"/>
            </a:schemeClr>
          </a:solidFill>
          <a:ln w="152400">
            <a:solidFill>
              <a:schemeClr val="accent5">
                <a:lumMod val="50000"/>
              </a:schemeClr>
            </a:solidFill>
            <a:miter lim="800000"/>
            <a:headEnd/>
            <a:tailEnd/>
          </a:ln>
          <a:effectLst/>
        </p:spPr>
        <p:txBody>
          <a:bodyPr wrap="none" lIns="91436" tIns="45717" rIns="91436" bIns="45717" anchor="ctr"/>
          <a:lstStyle/>
          <a:p>
            <a:pPr>
              <a:defRPr/>
            </a:pPr>
            <a:endParaRPr lang="en-US" dirty="0"/>
          </a:p>
        </p:txBody>
      </p:sp>
      <p:sp>
        <p:nvSpPr>
          <p:cNvPr id="10" name="Text Box 14"/>
          <p:cNvSpPr txBox="1">
            <a:spLocks noChangeArrowheads="1"/>
          </p:cNvSpPr>
          <p:nvPr/>
        </p:nvSpPr>
        <p:spPr bwMode="auto">
          <a:xfrm>
            <a:off x="1567305" y="32315729"/>
            <a:ext cx="2514600" cy="336819"/>
          </a:xfrm>
          <a:prstGeom prst="rect">
            <a:avLst/>
          </a:prstGeom>
          <a:noFill/>
          <a:ln w="9525">
            <a:solidFill>
              <a:schemeClr val="accent5">
                <a:lumMod val="50000"/>
              </a:schemeClr>
            </a:solidFill>
            <a:miter lim="800000"/>
            <a:headEnd/>
            <a:tailEnd/>
          </a:ln>
          <a:effectLst/>
        </p:spPr>
        <p:txBody>
          <a:bodyPr lIns="91263" tIns="45623" rIns="91263" bIns="45623">
            <a:spAutoFit/>
          </a:bodyPr>
          <a:lstStyle/>
          <a:p>
            <a:pPr eaLnBrk="0" hangingPunct="0">
              <a:lnSpc>
                <a:spcPct val="65000"/>
              </a:lnSpc>
              <a:spcBef>
                <a:spcPct val="50000"/>
              </a:spcBef>
              <a:defRPr/>
            </a:pPr>
            <a:r>
              <a:rPr lang="en-US" sz="500" b="1" dirty="0" smtClean="0">
                <a:solidFill>
                  <a:schemeClr val="bg1">
                    <a:lumMod val="75000"/>
                  </a:schemeClr>
                </a:solidFill>
                <a:latin typeface="Arial" charset="0"/>
              </a:rPr>
              <a:t>RESEARCH POSTER PRESENTATION </a:t>
            </a:r>
            <a:r>
              <a:rPr lang="en-US" sz="500" b="1" dirty="0">
                <a:solidFill>
                  <a:schemeClr val="bg1">
                    <a:lumMod val="75000"/>
                  </a:schemeClr>
                </a:solidFill>
                <a:latin typeface="Arial" charset="0"/>
              </a:rPr>
              <a:t>DESIGN © </a:t>
            </a:r>
            <a:r>
              <a:rPr lang="en-US" sz="500" b="1" dirty="0" smtClean="0">
                <a:solidFill>
                  <a:schemeClr val="bg1">
                    <a:lumMod val="75000"/>
                  </a:schemeClr>
                </a:solidFill>
                <a:latin typeface="Arial" charset="0"/>
              </a:rPr>
              <a:t>2012</a:t>
            </a:r>
            <a:endParaRPr lang="en-US" sz="500" b="1" dirty="0">
              <a:solidFill>
                <a:schemeClr val="bg1">
                  <a:lumMod val="75000"/>
                </a:schemeClr>
              </a:solidFill>
              <a:latin typeface="Arial" charset="0"/>
            </a:endParaRPr>
          </a:p>
          <a:p>
            <a:pPr eaLnBrk="0" hangingPunct="0">
              <a:lnSpc>
                <a:spcPct val="65000"/>
              </a:lnSpc>
              <a:spcBef>
                <a:spcPct val="50000"/>
              </a:spcBef>
              <a:defRPr/>
            </a:pPr>
            <a:r>
              <a:rPr lang="en-US" sz="1100" b="1" dirty="0">
                <a:solidFill>
                  <a:schemeClr val="bg1">
                    <a:lumMod val="75000"/>
                  </a:schemeClr>
                </a:solidFill>
                <a:latin typeface="Arial" charset="0"/>
              </a:rPr>
              <a:t>www.PosterPresentations.com</a:t>
            </a:r>
          </a:p>
        </p:txBody>
      </p:sp>
      <p:sp>
        <p:nvSpPr>
          <p:cNvPr id="2" name="Rounded Rectangle 1"/>
          <p:cNvSpPr/>
          <p:nvPr userDrawn="1"/>
        </p:nvSpPr>
        <p:spPr>
          <a:xfrm>
            <a:off x="922338" y="5475145"/>
            <a:ext cx="10058400" cy="26736675"/>
          </a:xfrm>
          <a:prstGeom prst="roundRect">
            <a:avLst>
              <a:gd name="adj" fmla="val 9229"/>
            </a:avLst>
          </a:prstGeom>
          <a:gradFill>
            <a:gsLst>
              <a:gs pos="0">
                <a:srgbClr val="CDD2DE"/>
              </a:gs>
              <a:gs pos="0">
                <a:srgbClr val="CDD2DE"/>
              </a:gs>
              <a:gs pos="100000">
                <a:srgbClr val="F3F5FA"/>
              </a:gs>
            </a:gsLst>
            <a:lin ang="16200000" scaled="1"/>
          </a:gradFill>
          <a:ln>
            <a:solidFill>
              <a:schemeClr val="accent5">
                <a:lumMod val="50000"/>
                <a:alpha val="5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userDrawn="1"/>
        </p:nvSpPr>
        <p:spPr>
          <a:xfrm>
            <a:off x="11587692" y="5475145"/>
            <a:ext cx="10058400" cy="26736675"/>
          </a:xfrm>
          <a:prstGeom prst="roundRect">
            <a:avLst>
              <a:gd name="adj" fmla="val 9229"/>
            </a:avLst>
          </a:prstGeom>
          <a:gradFill>
            <a:gsLst>
              <a:gs pos="0">
                <a:srgbClr val="CDD2DE"/>
              </a:gs>
              <a:gs pos="0">
                <a:srgbClr val="CDD2DE"/>
              </a:gs>
              <a:gs pos="100000">
                <a:srgbClr val="F3F5FA"/>
              </a:gs>
            </a:gsLst>
            <a:lin ang="16200000" scaled="1"/>
          </a:gradFill>
          <a:ln>
            <a:solidFill>
              <a:schemeClr val="accent5">
                <a:lumMod val="50000"/>
                <a:alpha val="5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userDrawn="1"/>
        </p:nvSpPr>
        <p:spPr>
          <a:xfrm>
            <a:off x="22253046" y="5475145"/>
            <a:ext cx="10058400" cy="26736675"/>
          </a:xfrm>
          <a:prstGeom prst="roundRect">
            <a:avLst>
              <a:gd name="adj" fmla="val 9229"/>
            </a:avLst>
          </a:prstGeom>
          <a:gradFill>
            <a:gsLst>
              <a:gs pos="0">
                <a:srgbClr val="CDD2DE"/>
              </a:gs>
              <a:gs pos="0">
                <a:srgbClr val="CDD2DE"/>
              </a:gs>
              <a:gs pos="100000">
                <a:srgbClr val="F3F5FA"/>
              </a:gs>
            </a:gsLst>
            <a:lin ang="16200000" scaled="1"/>
          </a:gradFill>
          <a:ln>
            <a:solidFill>
              <a:schemeClr val="accent5">
                <a:lumMod val="50000"/>
                <a:alpha val="5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p:cNvSpPr/>
          <p:nvPr userDrawn="1"/>
        </p:nvSpPr>
        <p:spPr>
          <a:xfrm>
            <a:off x="32918400" y="5475145"/>
            <a:ext cx="10058400" cy="26736675"/>
          </a:xfrm>
          <a:prstGeom prst="roundRect">
            <a:avLst>
              <a:gd name="adj" fmla="val 9229"/>
            </a:avLst>
          </a:prstGeom>
          <a:gradFill>
            <a:gsLst>
              <a:gs pos="0">
                <a:srgbClr val="CDD2DE"/>
              </a:gs>
              <a:gs pos="0">
                <a:srgbClr val="CDD2DE"/>
              </a:gs>
              <a:gs pos="100000">
                <a:srgbClr val="F3F5FA"/>
              </a:gs>
            </a:gsLst>
            <a:lin ang="16200000" scaled="1"/>
          </a:gradFill>
          <a:ln>
            <a:solidFill>
              <a:schemeClr val="accent5">
                <a:lumMod val="50000"/>
                <a:alpha val="5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p:cNvGrpSpPr/>
          <p:nvPr userDrawn="1"/>
        </p:nvGrpSpPr>
        <p:grpSpPr>
          <a:xfrm>
            <a:off x="-11225189" y="-1"/>
            <a:ext cx="11018865" cy="32918401"/>
            <a:chOff x="-11225189" y="-1"/>
            <a:chExt cx="11018865" cy="32918401"/>
          </a:xfrm>
        </p:grpSpPr>
        <p:sp>
          <p:nvSpPr>
            <p:cNvPr id="31" name="Rectangle 30"/>
            <p:cNvSpPr/>
            <p:nvPr/>
          </p:nvSpPr>
          <p:spPr>
            <a:xfrm>
              <a:off x="-11216136" y="-1"/>
              <a:ext cx="11009812" cy="3291840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457200" rIns="457200" bIns="0" rtlCol="0" anchor="t" anchorCtr="0"/>
            <a:lstStyle/>
            <a:p>
              <a:pPr marL="0" marR="0" indent="0" algn="ctr" defTabSz="1518341" rtl="0" eaLnBrk="1" fontAlgn="auto" latinLnBrk="0" hangingPunct="1">
                <a:lnSpc>
                  <a:spcPct val="100000"/>
                </a:lnSpc>
                <a:spcBef>
                  <a:spcPts val="0"/>
                </a:spcBef>
                <a:spcAft>
                  <a:spcPts val="0"/>
                </a:spcAft>
                <a:buClrTx/>
                <a:buSzTx/>
                <a:buFontTx/>
                <a:buNone/>
                <a:tabLst/>
                <a:defRPr/>
              </a:pPr>
              <a:r>
                <a:rPr lang="en-US" sz="3200" b="1" spc="0" dirty="0" smtClean="0">
                  <a:solidFill>
                    <a:srgbClr val="FF0000"/>
                  </a:solidFill>
                  <a:latin typeface="Trebuchet MS" pitchFamily="34" charset="0"/>
                </a:rPr>
                <a:t>(—THIS SIDEBAR DOES NOT PRINT—)</a:t>
              </a:r>
              <a:endParaRPr lang="en-US" sz="3200" b="1" spc="600" dirty="0" smtClean="0">
                <a:solidFill>
                  <a:schemeClr val="bg1"/>
                </a:solidFill>
                <a:latin typeface="Trebuchet MS" pitchFamily="34" charset="0"/>
              </a:endParaRPr>
            </a:p>
            <a:p>
              <a:pPr algn="ctr"/>
              <a:r>
                <a:rPr lang="en-US" sz="4000" b="1" spc="600" dirty="0" smtClean="0">
                  <a:solidFill>
                    <a:schemeClr val="bg1"/>
                  </a:solidFill>
                  <a:latin typeface="Trebuchet MS" pitchFamily="34" charset="0"/>
                </a:rPr>
                <a:t>DESIGN</a:t>
              </a:r>
              <a:r>
                <a:rPr lang="en-US" sz="4000" b="1" spc="600" baseline="0" dirty="0" smtClean="0">
                  <a:solidFill>
                    <a:schemeClr val="bg1"/>
                  </a:solidFill>
                  <a:latin typeface="Trebuchet MS" pitchFamily="34" charset="0"/>
                </a:rPr>
                <a:t> </a:t>
              </a:r>
              <a:r>
                <a:rPr lang="en-US" sz="4000" b="1" spc="600" dirty="0" smtClean="0">
                  <a:solidFill>
                    <a:schemeClr val="bg1"/>
                  </a:solidFill>
                  <a:latin typeface="Trebuchet MS" pitchFamily="34" charset="0"/>
                </a:rPr>
                <a:t>GUIDE</a:t>
              </a:r>
            </a:p>
            <a:p>
              <a:pPr algn="ctr"/>
              <a:endParaRPr lang="en-US" sz="2800" b="1" dirty="0" smtClean="0">
                <a:latin typeface="Trebuchet MS" pitchFamily="34" charset="0"/>
              </a:endParaRPr>
            </a:p>
            <a:p>
              <a:pPr defTabSz="3765639"/>
              <a:r>
                <a:rPr lang="en-US" sz="2800" i="0" dirty="0" smtClean="0">
                  <a:latin typeface="Trebuchet MS" pitchFamily="34" charset="0"/>
                </a:rPr>
                <a:t>This PowerPoint</a:t>
              </a:r>
              <a:r>
                <a:rPr lang="en-US" sz="2800" i="0" baseline="0" dirty="0" smtClean="0">
                  <a:latin typeface="Trebuchet MS" pitchFamily="34" charset="0"/>
                </a:rPr>
                <a:t> </a:t>
              </a:r>
              <a:r>
                <a:rPr lang="en-US" sz="2800" i="0" dirty="0" smtClean="0">
                  <a:latin typeface="Trebuchet MS" pitchFamily="34" charset="0"/>
                </a:rPr>
                <a:t>2007 template produces</a:t>
              </a:r>
              <a:r>
                <a:rPr lang="en-US" sz="2800" i="0" baseline="0" dirty="0" smtClean="0">
                  <a:latin typeface="Trebuchet MS" pitchFamily="34" charset="0"/>
                </a:rPr>
                <a:t> </a:t>
              </a:r>
              <a:r>
                <a:rPr lang="en-US" sz="2800" i="0" dirty="0" smtClean="0">
                  <a:latin typeface="Trebuchet MS" pitchFamily="34" charset="0"/>
                </a:rPr>
                <a:t>a 36”x48” presentation poster. </a:t>
              </a:r>
              <a:r>
                <a:rPr lang="en-US" sz="2800" dirty="0" smtClean="0">
                  <a:latin typeface="Trebuchet MS" pitchFamily="34" charset="0"/>
                </a:rPr>
                <a:t>You</a:t>
              </a:r>
              <a:r>
                <a:rPr lang="en-US" sz="2800" baseline="0" dirty="0" smtClean="0">
                  <a:latin typeface="Trebuchet MS" pitchFamily="34" charset="0"/>
                </a:rPr>
                <a:t> can u</a:t>
              </a:r>
              <a:r>
                <a:rPr lang="en-US" sz="2800" dirty="0" smtClean="0">
                  <a:latin typeface="Trebuchet MS" pitchFamily="34" charset="0"/>
                </a:rPr>
                <a:t>se</a:t>
              </a:r>
              <a:r>
                <a:rPr lang="en-US" sz="2800" baseline="0" dirty="0" smtClean="0">
                  <a:latin typeface="Trebuchet MS" pitchFamily="34" charset="0"/>
                </a:rPr>
                <a:t> it to create your research poster and </a:t>
              </a:r>
              <a:r>
                <a:rPr lang="en-US" sz="2800" dirty="0" smtClean="0">
                  <a:latin typeface="Trebuchet MS" pitchFamily="34" charset="0"/>
                </a:rPr>
                <a:t>save valuable time placing titles, subtitles,</a:t>
              </a:r>
              <a:r>
                <a:rPr lang="en-US" sz="2800" baseline="0" dirty="0" smtClean="0">
                  <a:latin typeface="Trebuchet MS" pitchFamily="34" charset="0"/>
                </a:rPr>
                <a:t> text, and graphics</a:t>
              </a:r>
              <a:r>
                <a:rPr lang="en-US" sz="2800" dirty="0" smtClean="0">
                  <a:latin typeface="Trebuchet MS" pitchFamily="34" charset="0"/>
                </a:rPr>
                <a:t>. </a:t>
              </a:r>
            </a:p>
            <a:p>
              <a:pPr defTabSz="3765639"/>
              <a:endParaRPr lang="en-US" sz="2800" dirty="0" smtClean="0">
                <a:latin typeface="Trebuchet MS" pitchFamily="34" charset="0"/>
              </a:endParaRPr>
            </a:p>
            <a:p>
              <a:pPr defTabSz="4389219"/>
              <a:r>
                <a:rPr lang="en-US" sz="2800" dirty="0" smtClean="0">
                  <a:latin typeface="Trebuchet MS" pitchFamily="34" charset="0"/>
                </a:rPr>
                <a:t>We provide a series of online tutorials that will guide you through the poster design process and answer your poster production questions. To view our template tutorials, go online to </a:t>
              </a:r>
              <a:r>
                <a:rPr lang="en-US" sz="2800" b="1" dirty="0" smtClean="0">
                  <a:solidFill>
                    <a:srgbClr val="FFC000"/>
                  </a:solidFill>
                  <a:latin typeface="Trebuchet MS" pitchFamily="34" charset="0"/>
                </a:rPr>
                <a:t>PosterPresentations.com</a:t>
              </a:r>
              <a:r>
                <a:rPr lang="en-US" sz="2800" b="1" dirty="0" smtClean="0">
                  <a:solidFill>
                    <a:schemeClr val="bg1"/>
                  </a:solidFill>
                  <a:latin typeface="Trebuchet MS" pitchFamily="34" charset="0"/>
                </a:rPr>
                <a:t> </a:t>
              </a:r>
              <a:r>
                <a:rPr lang="en-US" sz="2800" dirty="0" smtClean="0">
                  <a:solidFill>
                    <a:schemeClr val="bg1"/>
                  </a:solidFill>
                  <a:latin typeface="Trebuchet MS" pitchFamily="34" charset="0"/>
                </a:rPr>
                <a:t>and click on HELP DESK.</a:t>
              </a:r>
            </a:p>
            <a:p>
              <a:pPr defTabSz="4389219"/>
              <a:endParaRPr lang="en-US" sz="2800" dirty="0" smtClean="0">
                <a:latin typeface="Trebuchet MS" pitchFamily="34" charset="0"/>
              </a:endParaRPr>
            </a:p>
            <a:p>
              <a:pPr defTabSz="4389219"/>
              <a:r>
                <a:rPr lang="en-US" sz="2800" dirty="0" smtClean="0">
                  <a:solidFill>
                    <a:schemeClr val="bg1"/>
                  </a:solidFill>
                  <a:latin typeface="Trebuchet MS" pitchFamily="34" charset="0"/>
                </a:rPr>
                <a:t>When</a:t>
              </a:r>
              <a:r>
                <a:rPr lang="en-US" sz="2800" baseline="0" dirty="0" smtClean="0">
                  <a:solidFill>
                    <a:schemeClr val="bg1"/>
                  </a:solidFill>
                  <a:latin typeface="Trebuchet MS" pitchFamily="34" charset="0"/>
                </a:rPr>
                <a:t> you are ready to print your poster</a:t>
              </a:r>
              <a:r>
                <a:rPr lang="en-US" sz="2800" dirty="0" smtClean="0">
                  <a:solidFill>
                    <a:schemeClr val="bg1"/>
                  </a:solidFill>
                  <a:latin typeface="Trebuchet MS" pitchFamily="34" charset="0"/>
                </a:rPr>
                <a:t>,</a:t>
              </a:r>
              <a:r>
                <a:rPr lang="en-US" sz="2800" baseline="0" dirty="0" smtClean="0">
                  <a:solidFill>
                    <a:schemeClr val="bg1"/>
                  </a:solidFill>
                  <a:latin typeface="Trebuchet MS" pitchFamily="34" charset="0"/>
                </a:rPr>
                <a:t> go online to </a:t>
              </a:r>
              <a:r>
                <a:rPr lang="en-US" sz="2800" b="0" dirty="0" smtClean="0">
                  <a:solidFill>
                    <a:schemeClr val="bg1"/>
                  </a:solidFill>
                  <a:latin typeface="Trebuchet MS" pitchFamily="34" charset="0"/>
                </a:rPr>
                <a:t>PosterPresentations.com</a:t>
              </a:r>
              <a:r>
                <a:rPr lang="en-US" sz="2800" dirty="0" smtClean="0">
                  <a:solidFill>
                    <a:schemeClr val="bg1"/>
                  </a:solidFill>
                  <a:latin typeface="Trebuchet MS" pitchFamily="34" charset="0"/>
                </a:rPr>
                <a:t/>
              </a:r>
              <a:br>
                <a:rPr lang="en-US" sz="2800" dirty="0" smtClean="0">
                  <a:solidFill>
                    <a:schemeClr val="bg1"/>
                  </a:solidFill>
                  <a:latin typeface="Trebuchet MS" pitchFamily="34" charset="0"/>
                </a:rPr>
              </a:br>
              <a:endParaRPr lang="en-US" sz="2800" dirty="0" smtClean="0">
                <a:solidFill>
                  <a:schemeClr val="bg1"/>
                </a:solidFill>
                <a:latin typeface="Trebuchet MS" pitchFamily="34" charset="0"/>
              </a:endParaRPr>
            </a:p>
            <a:p>
              <a:pPr algn="l" defTabSz="3765639"/>
              <a:r>
                <a:rPr lang="en-US" sz="2800" b="0" dirty="0" smtClean="0">
                  <a:solidFill>
                    <a:schemeClr val="bg1"/>
                  </a:solidFill>
                  <a:latin typeface="Trebuchet MS" pitchFamily="34" charset="0"/>
                </a:rPr>
                <a:t>Need</a:t>
              </a:r>
              <a:r>
                <a:rPr lang="en-US" sz="2800" b="0" baseline="0" dirty="0" smtClean="0">
                  <a:solidFill>
                    <a:schemeClr val="bg1"/>
                  </a:solidFill>
                  <a:latin typeface="Trebuchet MS" pitchFamily="34" charset="0"/>
                </a:rPr>
                <a:t> assistance? Call us at </a:t>
              </a:r>
              <a:r>
                <a:rPr lang="en-US" sz="2800" b="0" dirty="0" smtClean="0">
                  <a:solidFill>
                    <a:srgbClr val="FFC000"/>
                  </a:solidFill>
                  <a:latin typeface="Trebuchet MS" pitchFamily="34" charset="0"/>
                </a:rPr>
                <a:t>1.510.649.3001</a:t>
              </a:r>
            </a:p>
            <a:p>
              <a:pPr algn="l" defTabSz="3765639"/>
              <a:endParaRPr lang="en-US" sz="3600" b="1" dirty="0" smtClean="0">
                <a:solidFill>
                  <a:srgbClr val="FFFF00"/>
                </a:solidFill>
                <a:latin typeface="Trebuchet MS" pitchFamily="34" charset="0"/>
              </a:endParaRPr>
            </a:p>
            <a:p>
              <a:pPr algn="ctr"/>
              <a:endParaRPr lang="en-US" sz="2400" b="1" dirty="0" smtClean="0">
                <a:solidFill>
                  <a:schemeClr val="bg1"/>
                </a:solidFill>
                <a:latin typeface="Trebuchet MS" pitchFamily="34" charset="0"/>
              </a:endParaRPr>
            </a:p>
            <a:p>
              <a:pPr algn="ctr"/>
              <a:r>
                <a:rPr lang="en-US" sz="4000" b="1" spc="600" dirty="0" smtClean="0">
                  <a:solidFill>
                    <a:schemeClr val="bg1"/>
                  </a:solidFill>
                  <a:latin typeface="Trebuchet MS" pitchFamily="34" charset="0"/>
                </a:rPr>
                <a:t>QUICK START</a:t>
              </a:r>
            </a:p>
            <a:p>
              <a:pPr algn="ctr"/>
              <a:endParaRPr lang="en-US" sz="3200" b="1" baseline="0" dirty="0" smtClean="0">
                <a:solidFill>
                  <a:schemeClr val="bg1"/>
                </a:solidFill>
                <a:latin typeface="Trebuchet MS" pitchFamily="34" charset="0"/>
              </a:endParaRPr>
            </a:p>
            <a:p>
              <a:pPr algn="ctr"/>
              <a:r>
                <a:rPr lang="en-US" sz="3200" b="1" baseline="0" dirty="0" smtClean="0">
                  <a:solidFill>
                    <a:srgbClr val="FFC000"/>
                  </a:solidFill>
                  <a:latin typeface="Trebuchet MS" pitchFamily="34" charset="0"/>
                </a:rPr>
                <a:t>Zoom in and out</a:t>
              </a:r>
            </a:p>
            <a:p>
              <a:pPr marL="1892300" indent="-1892300" algn="l" defTabSz="850900"/>
              <a:r>
                <a:rPr lang="en-US" sz="2400" b="0" baseline="0" dirty="0" smtClean="0">
                  <a:solidFill>
                    <a:schemeClr val="bg1"/>
                  </a:solidFill>
                  <a:latin typeface="Trebuchet MS" pitchFamily="34" charset="0"/>
                </a:rPr>
                <a:t>	</a:t>
              </a:r>
              <a:r>
                <a:rPr lang="en-US" sz="2400" b="0" baseline="0" dirty="0" smtClean="0">
                  <a:solidFill>
                    <a:schemeClr val="bg1">
                      <a:lumMod val="75000"/>
                    </a:schemeClr>
                  </a:solidFill>
                  <a:latin typeface="Trebuchet MS" pitchFamily="34" charset="0"/>
                </a:rPr>
                <a:t>As you work on your poster zoom in and out to the level that is more comfortable to you. </a:t>
              </a:r>
            </a:p>
            <a:p>
              <a:pPr marL="1892300" indent="-1892300" algn="l" defTabSz="850900"/>
              <a:r>
                <a:rPr lang="en-US" sz="2400" b="1" baseline="0" dirty="0" smtClean="0">
                  <a:solidFill>
                    <a:schemeClr val="bg1">
                      <a:lumMod val="75000"/>
                    </a:schemeClr>
                  </a:solidFill>
                  <a:latin typeface="Trebuchet MS" pitchFamily="34" charset="0"/>
                </a:rPr>
                <a:t>	</a:t>
              </a:r>
              <a:r>
                <a:rPr lang="en-US" sz="2400" b="0" baseline="0" dirty="0" smtClean="0">
                  <a:solidFill>
                    <a:schemeClr val="bg1">
                      <a:lumMod val="75000"/>
                    </a:schemeClr>
                  </a:solidFill>
                  <a:latin typeface="Trebuchet MS" pitchFamily="34" charset="0"/>
                </a:rPr>
                <a:t>Go to VIEW &gt; ZOOM.</a:t>
              </a:r>
            </a:p>
            <a:p>
              <a:pPr algn="l"/>
              <a:endParaRPr lang="en-US" sz="2800" b="0" baseline="0" dirty="0" smtClean="0">
                <a:solidFill>
                  <a:schemeClr val="bg1"/>
                </a:solidFill>
                <a:latin typeface="Trebuchet MS" pitchFamily="34" charset="0"/>
              </a:endParaRPr>
            </a:p>
            <a:p>
              <a:pPr algn="ctr"/>
              <a:r>
                <a:rPr lang="en-US" sz="3200" b="1" baseline="0" dirty="0" smtClean="0">
                  <a:solidFill>
                    <a:srgbClr val="FFC000"/>
                  </a:solidFill>
                  <a:latin typeface="Trebuchet MS" pitchFamily="34" charset="0"/>
                </a:rPr>
                <a:t>Title, Authors, and Affiliations</a:t>
              </a:r>
            </a:p>
            <a:p>
              <a:pPr algn="l"/>
              <a:r>
                <a:rPr lang="en-US" sz="2400" b="0" baseline="0" dirty="0" smtClean="0">
                  <a:solidFill>
                    <a:schemeClr val="bg1">
                      <a:lumMod val="75000"/>
                    </a:schemeClr>
                  </a:solidFill>
                  <a:latin typeface="Trebuchet MS" pitchFamily="34" charset="0"/>
                </a:rPr>
                <a:t>Start designing your poster by adding the title, the names of the authors, and the affiliated institutions. </a:t>
              </a:r>
              <a:r>
                <a:rPr lang="en-US" sz="2400" b="0" spc="0" baseline="0" dirty="0" smtClean="0">
                  <a:solidFill>
                    <a:schemeClr val="bg1">
                      <a:lumMod val="75000"/>
                    </a:schemeClr>
                  </a:solidFill>
                  <a:latin typeface="Trebuchet MS" pitchFamily="34" charset="0"/>
                </a:rPr>
                <a:t>You can type or paste text into the provided boxes. The template will automatically adjust the size of your text to fit the title box. You can manually override this feature and change the size of your text. </a:t>
              </a:r>
            </a:p>
            <a:p>
              <a:pPr algn="l"/>
              <a:endParaRPr lang="en-US" sz="2400" b="0" spc="0" baseline="0" dirty="0" smtClean="0">
                <a:solidFill>
                  <a:schemeClr val="bg1">
                    <a:lumMod val="75000"/>
                  </a:schemeClr>
                </a:solidFill>
                <a:latin typeface="Trebuchet MS" pitchFamily="34" charset="0"/>
              </a:endParaRPr>
            </a:p>
            <a:p>
              <a:pPr algn="l"/>
              <a:r>
                <a:rPr lang="en-US" sz="2400" b="1" spc="300" baseline="0" dirty="0" smtClean="0">
                  <a:solidFill>
                    <a:srgbClr val="FFC000"/>
                  </a:solidFill>
                  <a:latin typeface="Trebuchet MS" pitchFamily="34" charset="0"/>
                </a:rPr>
                <a:t>TIP</a:t>
              </a:r>
              <a:r>
                <a:rPr lang="en-US" sz="2400" b="1" baseline="0" dirty="0" smtClean="0">
                  <a:solidFill>
                    <a:srgbClr val="FFC000"/>
                  </a:solidFill>
                  <a:latin typeface="Trebuchet MS" pitchFamily="34" charset="0"/>
                </a:rPr>
                <a:t>: </a:t>
              </a:r>
              <a:r>
                <a:rPr lang="en-US" sz="2400" b="0" baseline="0" dirty="0" smtClean="0">
                  <a:solidFill>
                    <a:schemeClr val="bg1">
                      <a:lumMod val="75000"/>
                    </a:schemeClr>
                  </a:solidFill>
                  <a:latin typeface="Trebuchet MS" pitchFamily="34" charset="0"/>
                </a:rPr>
                <a:t>The font size of your title should be bigger than your name(s) and institution name(s).</a:t>
              </a:r>
            </a:p>
            <a:p>
              <a:pPr algn="l"/>
              <a:r>
                <a:rPr lang="en-US" sz="2800" b="1" baseline="0" dirty="0" smtClean="0">
                  <a:solidFill>
                    <a:schemeClr val="bg1"/>
                  </a:solidFill>
                  <a:latin typeface="Trebuchet MS" pitchFamily="34" charset="0"/>
                </a:rPr>
                <a:t/>
              </a:r>
              <a:br>
                <a:rPr lang="en-US" sz="2800" b="1" baseline="0" dirty="0" smtClean="0">
                  <a:solidFill>
                    <a:schemeClr val="bg1"/>
                  </a:solidFill>
                  <a:latin typeface="Trebuchet MS" pitchFamily="34" charset="0"/>
                </a:rPr>
              </a:br>
              <a:endParaRPr lang="en-US" sz="2800" b="1" dirty="0" smtClean="0">
                <a:solidFill>
                  <a:schemeClr val="bg1"/>
                </a:solidFill>
                <a:latin typeface="Trebuchet MS" pitchFamily="34" charset="0"/>
              </a:endParaRPr>
            </a:p>
            <a:p>
              <a:pPr algn="ctr"/>
              <a:endParaRPr lang="en-US" sz="2800" b="1" dirty="0" smtClean="0">
                <a:solidFill>
                  <a:srgbClr val="FFC000"/>
                </a:solidFill>
                <a:latin typeface="Trebuchet MS" pitchFamily="34" charset="0"/>
              </a:endParaRPr>
            </a:p>
            <a:p>
              <a:pPr algn="ctr"/>
              <a:endParaRPr lang="en-US" sz="2800" b="1" dirty="0" smtClean="0">
                <a:solidFill>
                  <a:srgbClr val="FFC000"/>
                </a:solidFill>
                <a:latin typeface="Trebuchet MS" pitchFamily="34" charset="0"/>
              </a:endParaRPr>
            </a:p>
            <a:p>
              <a:pPr algn="ctr"/>
              <a:r>
                <a:rPr lang="en-US" sz="3200" b="1" dirty="0" smtClean="0">
                  <a:solidFill>
                    <a:srgbClr val="FFC000"/>
                  </a:solidFill>
                  <a:latin typeface="Trebuchet MS" pitchFamily="34" charset="0"/>
                </a:rPr>
                <a:t>Adding Logos</a:t>
              </a:r>
              <a:r>
                <a:rPr lang="en-US" sz="3200" b="1" baseline="0" dirty="0" smtClean="0">
                  <a:solidFill>
                    <a:srgbClr val="FFC000"/>
                  </a:solidFill>
                  <a:latin typeface="Trebuchet MS" pitchFamily="34" charset="0"/>
                </a:rPr>
                <a:t> / Seals</a:t>
              </a:r>
            </a:p>
            <a:p>
              <a:pPr algn="l"/>
              <a:r>
                <a:rPr lang="en-US" sz="2400" b="0" baseline="0" dirty="0" smtClean="0">
                  <a:solidFill>
                    <a:schemeClr val="bg1">
                      <a:lumMod val="75000"/>
                    </a:schemeClr>
                  </a:solidFill>
                  <a:latin typeface="Trebuchet MS" pitchFamily="34" charset="0"/>
                </a:rPr>
                <a:t>Most often, logos are added on each side of the title. You can insert a logo by dragging and dropping it from your desktop, copy and paste or by going to INSERT &gt; PICTURES. Logos taken from web sites are likely to be low quality when printed. Zoom it at 100% to see what the logo will look like on the final poster and make any necessary adjustments.  </a:t>
              </a:r>
            </a:p>
            <a:p>
              <a:pPr algn="l"/>
              <a:endParaRPr lang="en-US" sz="2400" b="0" spc="300" baseline="0" dirty="0" smtClean="0">
                <a:solidFill>
                  <a:schemeClr val="bg1">
                    <a:lumMod val="75000"/>
                  </a:schemeClr>
                </a:solidFill>
                <a:latin typeface="Trebuchet MS" pitchFamily="34" charset="0"/>
              </a:endParaRPr>
            </a:p>
            <a:p>
              <a:pPr algn="l"/>
              <a:r>
                <a:rPr lang="en-US" sz="2400" b="1" spc="300" baseline="0" dirty="0" smtClean="0">
                  <a:solidFill>
                    <a:srgbClr val="FFC000"/>
                  </a:solidFill>
                  <a:latin typeface="Trebuchet MS" pitchFamily="34" charset="0"/>
                </a:rPr>
                <a:t>TIP:</a:t>
              </a:r>
              <a:r>
                <a:rPr lang="en-US" sz="2400" b="1" spc="0" baseline="0" dirty="0" smtClean="0">
                  <a:solidFill>
                    <a:srgbClr val="FFC000"/>
                  </a:solidFill>
                  <a:latin typeface="Trebuchet MS" pitchFamily="34" charset="0"/>
                </a:rPr>
                <a:t> </a:t>
              </a:r>
              <a:r>
                <a:rPr lang="en-US" sz="2400" b="0" baseline="0" dirty="0" smtClean="0">
                  <a:solidFill>
                    <a:schemeClr val="bg1">
                      <a:lumMod val="75000"/>
                    </a:schemeClr>
                  </a:solidFill>
                  <a:latin typeface="Trebuchet MS" pitchFamily="34" charset="0"/>
                </a:rPr>
                <a:t>See if your school’s logo is available on our free poster templates page.</a:t>
              </a:r>
            </a:p>
            <a:p>
              <a:pPr algn="l"/>
              <a:endParaRPr lang="en-US" sz="2400" b="0" baseline="0" dirty="0" smtClean="0">
                <a:latin typeface="Trebuchet MS" pitchFamily="34" charset="0"/>
              </a:endParaRPr>
            </a:p>
            <a:p>
              <a:pPr algn="ctr"/>
              <a:r>
                <a:rPr lang="en-US" sz="3200" b="1" baseline="0" dirty="0" smtClean="0">
                  <a:solidFill>
                    <a:srgbClr val="FFC000"/>
                  </a:solidFill>
                  <a:latin typeface="Trebuchet MS" pitchFamily="34" charset="0"/>
                </a:rPr>
                <a:t>Photographs / Graphics</a:t>
              </a:r>
            </a:p>
            <a:p>
              <a:pPr algn="l" defTabSz="977900"/>
              <a:r>
                <a:rPr lang="en-US" sz="2400" b="0" baseline="0" dirty="0" smtClean="0">
                  <a:solidFill>
                    <a:schemeClr val="bg1">
                      <a:lumMod val="75000"/>
                    </a:schemeClr>
                  </a:solidFill>
                  <a:latin typeface="Trebuchet MS" pitchFamily="34" charset="0"/>
                </a:rPr>
                <a:t>You can add images by dragging and dropping from your desktop, copy and paste, or by going to INSERT &gt; PICTURES. Resize images proportionally by holding down the SHIFT key and dragging one of the corner handles. For a professional-looking poster, do not distort your images by enlarging them </a:t>
              </a:r>
              <a:r>
                <a:rPr lang="en-US" sz="2400" b="0" spc="0" baseline="0" dirty="0" smtClean="0">
                  <a:solidFill>
                    <a:schemeClr val="bg1">
                      <a:lumMod val="75000"/>
                    </a:schemeClr>
                  </a:solidFill>
                  <a:latin typeface="Trebuchet MS" pitchFamily="34" charset="0"/>
                </a:rPr>
                <a:t>disproportionally.</a:t>
              </a:r>
            </a:p>
            <a:p>
              <a:pPr algn="l" defTabSz="977900"/>
              <a:endParaRPr lang="en-US" sz="2400" b="0" baseline="0" dirty="0" smtClean="0">
                <a:latin typeface="Trebuchet MS" pitchFamily="34" charset="0"/>
              </a:endParaRPr>
            </a:p>
            <a:p>
              <a:pPr algn="ctr"/>
              <a:endParaRPr lang="en-US" sz="2800" b="1" baseline="0" dirty="0" smtClean="0">
                <a:solidFill>
                  <a:srgbClr val="FFC000"/>
                </a:solidFill>
                <a:latin typeface="Trebuchet MS" pitchFamily="34" charset="0"/>
              </a:endParaRPr>
            </a:p>
            <a:p>
              <a:pPr algn="ctr"/>
              <a:endParaRPr lang="en-US" sz="2800" b="1" baseline="0" dirty="0" smtClean="0">
                <a:solidFill>
                  <a:srgbClr val="FFC000"/>
                </a:solidFill>
                <a:latin typeface="Trebuchet MS" pitchFamily="34" charset="0"/>
              </a:endParaRPr>
            </a:p>
            <a:p>
              <a:pPr algn="ctr"/>
              <a:endParaRPr lang="en-US" sz="2800" b="1" baseline="0" dirty="0" smtClean="0">
                <a:solidFill>
                  <a:srgbClr val="FFC000"/>
                </a:solidFill>
                <a:latin typeface="Trebuchet MS" pitchFamily="34" charset="0"/>
              </a:endParaRPr>
            </a:p>
            <a:p>
              <a:pPr algn="ctr"/>
              <a:endParaRPr lang="en-US" sz="2800" b="1" baseline="0" dirty="0" smtClean="0">
                <a:solidFill>
                  <a:srgbClr val="FFC000"/>
                </a:solidFill>
                <a:latin typeface="Trebuchet MS" pitchFamily="34" charset="0"/>
              </a:endParaRPr>
            </a:p>
            <a:p>
              <a:pPr algn="ctr"/>
              <a:endParaRPr lang="en-US" sz="2800" b="1" baseline="0" dirty="0" smtClean="0">
                <a:solidFill>
                  <a:srgbClr val="FFC000"/>
                </a:solidFill>
                <a:latin typeface="Trebuchet MS" pitchFamily="34" charset="0"/>
              </a:endParaRPr>
            </a:p>
            <a:p>
              <a:pPr algn="ctr"/>
              <a:endParaRPr lang="en-US" sz="2800" b="1" baseline="0" dirty="0" smtClean="0">
                <a:solidFill>
                  <a:srgbClr val="FFC000"/>
                </a:solidFill>
                <a:latin typeface="Trebuchet MS" pitchFamily="34" charset="0"/>
              </a:endParaRPr>
            </a:p>
            <a:p>
              <a:pPr algn="ctr"/>
              <a:r>
                <a:rPr lang="en-US" sz="3200" b="1" baseline="0" dirty="0" smtClean="0">
                  <a:solidFill>
                    <a:srgbClr val="FFC000"/>
                  </a:solidFill>
                  <a:latin typeface="Trebuchet MS" pitchFamily="34" charset="0"/>
                </a:rPr>
                <a:t>Image Quality Check</a:t>
              </a:r>
            </a:p>
            <a:p>
              <a:pPr lvl="0" algn="l" defTabSz="977900"/>
              <a:r>
                <a:rPr lang="en-US" sz="2400" b="0" baseline="0" dirty="0" smtClean="0">
                  <a:solidFill>
                    <a:schemeClr val="bg1">
                      <a:lumMod val="75000"/>
                    </a:schemeClr>
                  </a:solidFill>
                  <a:latin typeface="Trebuchet MS" pitchFamily="34" charset="0"/>
                </a:rPr>
                <a:t>Zoom in and look at your images at 100% magnification. If they look good they will print well. </a:t>
              </a:r>
              <a:endParaRPr lang="en-US" sz="2800" b="0" dirty="0" smtClean="0">
                <a:latin typeface="Trebuchet MS" pitchFamily="34" charset="0"/>
              </a:endParaRPr>
            </a:p>
          </p:txBody>
        </p:sp>
        <p:cxnSp>
          <p:nvCxnSpPr>
            <p:cNvPr id="32" name="Straight Connector 31"/>
            <p:cNvCxnSpPr/>
            <p:nvPr/>
          </p:nvCxnSpPr>
          <p:spPr>
            <a:xfrm>
              <a:off x="-11225189" y="8422500"/>
              <a:ext cx="10999746" cy="3341"/>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pic>
          <p:nvPicPr>
            <p:cNvPr id="36" name="Picture 35"/>
            <p:cNvPicPr>
              <a:picLocks noChangeAspect="1"/>
            </p:cNvPicPr>
            <p:nvPr userDrawn="1"/>
          </p:nvPicPr>
          <p:blipFill>
            <a:blip r:embed="rId4"/>
            <a:stretch>
              <a:fillRect/>
            </a:stretch>
          </p:blipFill>
          <p:spPr>
            <a:xfrm>
              <a:off x="-10740740" y="10261718"/>
              <a:ext cx="1597666" cy="1201935"/>
            </a:xfrm>
            <a:prstGeom prst="rect">
              <a:avLst/>
            </a:prstGeom>
          </p:spPr>
        </p:pic>
        <p:pic>
          <p:nvPicPr>
            <p:cNvPr id="37" name="Picture 36"/>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732765" y="15696927"/>
              <a:ext cx="9986808" cy="1053596"/>
            </a:xfrm>
            <a:prstGeom prst="rect">
              <a:avLst/>
            </a:prstGeom>
          </p:spPr>
        </p:pic>
        <p:grpSp>
          <p:nvGrpSpPr>
            <p:cNvPr id="38" name="Group 37"/>
            <p:cNvGrpSpPr/>
            <p:nvPr userDrawn="1"/>
          </p:nvGrpSpPr>
          <p:grpSpPr>
            <a:xfrm>
              <a:off x="-9744993" y="23540957"/>
              <a:ext cx="7531182" cy="2120439"/>
              <a:chOff x="-4470427" y="11016658"/>
              <a:chExt cx="3470785" cy="974220"/>
            </a:xfrm>
          </p:grpSpPr>
          <p:grpSp>
            <p:nvGrpSpPr>
              <p:cNvPr id="46" name="Group 45"/>
              <p:cNvGrpSpPr/>
              <p:nvPr userDrawn="1"/>
            </p:nvGrpSpPr>
            <p:grpSpPr>
              <a:xfrm>
                <a:off x="-2783495" y="11060886"/>
                <a:ext cx="624431" cy="893535"/>
                <a:chOff x="-3958697" y="11117435"/>
                <a:chExt cx="779338" cy="1280430"/>
              </a:xfrm>
            </p:grpSpPr>
            <p:pic>
              <p:nvPicPr>
                <p:cNvPr id="52" name="Picture 51"/>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3948160" y="11117435"/>
                  <a:ext cx="768801" cy="1090857"/>
                </a:xfrm>
                <a:prstGeom prst="rect">
                  <a:avLst/>
                </a:prstGeom>
              </p:spPr>
            </p:pic>
            <p:sp>
              <p:nvSpPr>
                <p:cNvPr id="53" name="TextBox 52"/>
                <p:cNvSpPr txBox="1"/>
                <p:nvPr userDrawn="1"/>
              </p:nvSpPr>
              <p:spPr>
                <a:xfrm>
                  <a:off x="-3958697" y="12114178"/>
                  <a:ext cx="779337" cy="283687"/>
                </a:xfrm>
                <a:prstGeom prst="rect">
                  <a:avLst/>
                </a:prstGeom>
                <a:solidFill>
                  <a:schemeClr val="accent1"/>
                </a:solidFill>
                <a:ln>
                  <a:noFill/>
                </a:ln>
              </p:spPr>
              <p:txBody>
                <a:bodyPr wrap="square" lIns="91440" tIns="91440" rIns="91440" bIns="91440" rtlCol="0">
                  <a:spAutoFit/>
                </a:bodyPr>
                <a:lstStyle/>
                <a:p>
                  <a:pPr algn="ctr"/>
                  <a:r>
                    <a:rPr lang="en-US" sz="1600" b="1" dirty="0" smtClean="0">
                      <a:solidFill>
                        <a:schemeClr val="tx1"/>
                      </a:solidFill>
                    </a:rPr>
                    <a:t>ORIGINAL</a:t>
                  </a:r>
                  <a:endParaRPr lang="en-US" sz="1600" b="1" dirty="0">
                    <a:solidFill>
                      <a:schemeClr val="tx1"/>
                    </a:solidFill>
                  </a:endParaRPr>
                </a:p>
              </p:txBody>
            </p:sp>
          </p:grpSp>
          <p:grpSp>
            <p:nvGrpSpPr>
              <p:cNvPr id="47" name="Group 46"/>
              <p:cNvGrpSpPr/>
              <p:nvPr userDrawn="1"/>
            </p:nvGrpSpPr>
            <p:grpSpPr>
              <a:xfrm>
                <a:off x="-2033159" y="11060889"/>
                <a:ext cx="1033517" cy="893529"/>
                <a:chOff x="-2921738" y="11200127"/>
                <a:chExt cx="1420279" cy="1227904"/>
              </a:xfrm>
            </p:grpSpPr>
            <p:pic>
              <p:nvPicPr>
                <p:cNvPr id="50" name="Picture 49"/>
                <p:cNvPicPr>
                  <a:picLocks noChangeAspect="1"/>
                </p:cNvPicPr>
                <p:nvPr userDrawn="1"/>
              </p:nvPicPr>
              <p:blipFill>
                <a:blip r:embed="rId7"/>
                <a:stretch>
                  <a:fillRect/>
                </a:stretch>
              </p:blipFill>
              <p:spPr>
                <a:xfrm>
                  <a:off x="-2921738" y="11200127"/>
                  <a:ext cx="1420279" cy="1029694"/>
                </a:xfrm>
                <a:prstGeom prst="rect">
                  <a:avLst/>
                </a:prstGeom>
              </p:spPr>
            </p:pic>
            <p:sp>
              <p:nvSpPr>
                <p:cNvPr id="51" name="TextBox 50"/>
                <p:cNvSpPr txBox="1"/>
                <p:nvPr userDrawn="1"/>
              </p:nvSpPr>
              <p:spPr>
                <a:xfrm>
                  <a:off x="-2918991" y="12175418"/>
                  <a:ext cx="1417532" cy="252613"/>
                </a:xfrm>
                <a:prstGeom prst="rect">
                  <a:avLst/>
                </a:prstGeom>
                <a:solidFill>
                  <a:srgbClr val="FF0000"/>
                </a:solidFill>
              </p:spPr>
              <p:txBody>
                <a:bodyPr wrap="square" lIns="457200" tIns="91440" rIns="457200" bIns="91440" rtlCol="0">
                  <a:spAutoFit/>
                </a:bodyPr>
                <a:lstStyle/>
                <a:p>
                  <a:pPr algn="ctr"/>
                  <a:r>
                    <a:rPr lang="en-US" sz="1400" b="1" dirty="0" smtClean="0">
                      <a:solidFill>
                        <a:schemeClr val="bg1"/>
                      </a:solidFill>
                    </a:rPr>
                    <a:t>DISTORTED</a:t>
                  </a:r>
                  <a:endParaRPr lang="en-US" sz="700" b="1" dirty="0">
                    <a:solidFill>
                      <a:schemeClr val="bg1"/>
                    </a:solidFill>
                  </a:endParaRPr>
                </a:p>
              </p:txBody>
            </p:sp>
          </p:grpSp>
          <p:pic>
            <p:nvPicPr>
              <p:cNvPr id="48" name="Picture 47"/>
              <p:cNvPicPr>
                <a:picLocks noChangeAspect="1"/>
              </p:cNvPicPr>
              <p:nvPr userDrawn="1"/>
            </p:nvPicPr>
            <p:blipFill>
              <a:blip r:embed="rId8"/>
              <a:stretch>
                <a:fillRect/>
              </a:stretch>
            </p:blipFill>
            <p:spPr>
              <a:xfrm>
                <a:off x="-4470427" y="11016658"/>
                <a:ext cx="1098742" cy="847761"/>
              </a:xfrm>
              <a:prstGeom prst="rect">
                <a:avLst/>
              </a:prstGeom>
            </p:spPr>
          </p:pic>
          <p:sp>
            <p:nvSpPr>
              <p:cNvPr id="49" name="TextBox 48"/>
              <p:cNvSpPr txBox="1"/>
              <p:nvPr userDrawn="1"/>
            </p:nvSpPr>
            <p:spPr>
              <a:xfrm>
                <a:off x="-4440600" y="11665645"/>
                <a:ext cx="1035685" cy="325233"/>
              </a:xfrm>
              <a:prstGeom prst="rect">
                <a:avLst/>
              </a:prstGeom>
              <a:noFill/>
            </p:spPr>
            <p:txBody>
              <a:bodyPr wrap="square" lIns="457200" tIns="457200" rIns="457200" bIns="0" rtlCol="0">
                <a:spAutoFit/>
              </a:bodyPr>
              <a:lstStyle/>
              <a:p>
                <a:pPr algn="ctr"/>
                <a:r>
                  <a:rPr lang="en-US" sz="1600" dirty="0" smtClean="0">
                    <a:solidFill>
                      <a:schemeClr val="bg1"/>
                    </a:solidFill>
                  </a:rPr>
                  <a:t>Corner</a:t>
                </a:r>
                <a:r>
                  <a:rPr lang="en-US" sz="1600" baseline="0" dirty="0" smtClean="0">
                    <a:solidFill>
                      <a:schemeClr val="bg1"/>
                    </a:solidFill>
                  </a:rPr>
                  <a:t> handles</a:t>
                </a:r>
                <a:endParaRPr lang="en-US" sz="1600" dirty="0">
                  <a:solidFill>
                    <a:schemeClr val="bg1"/>
                  </a:solidFill>
                </a:endParaRPr>
              </a:p>
            </p:txBody>
          </p:sp>
        </p:grpSp>
        <p:grpSp>
          <p:nvGrpSpPr>
            <p:cNvPr id="39" name="Group 38"/>
            <p:cNvGrpSpPr/>
            <p:nvPr userDrawn="1"/>
          </p:nvGrpSpPr>
          <p:grpSpPr>
            <a:xfrm>
              <a:off x="-10398793" y="27751410"/>
              <a:ext cx="9323012" cy="2453251"/>
              <a:chOff x="-4754996" y="12734136"/>
              <a:chExt cx="4296559" cy="1127128"/>
            </a:xfrm>
          </p:grpSpPr>
          <p:graphicFrame>
            <p:nvGraphicFramePr>
              <p:cNvPr id="41" name="Object 40"/>
              <p:cNvGraphicFramePr>
                <a:graphicFrameLocks noChangeAspect="1"/>
              </p:cNvGraphicFramePr>
              <p:nvPr userDrawn="1">
                <p:extLst>
                  <p:ext uri="{D42A27DB-BD31-4B8C-83A1-F6EECF244321}">
                    <p14:modId xmlns:p14="http://schemas.microsoft.com/office/powerpoint/2010/main" val="2923600614"/>
                  </p:ext>
                </p:extLst>
              </p:nvPr>
            </p:nvGraphicFramePr>
            <p:xfrm>
              <a:off x="-4533347" y="12734142"/>
              <a:ext cx="1828800" cy="1117600"/>
            </p:xfrm>
            <a:graphic>
              <a:graphicData uri="http://schemas.openxmlformats.org/presentationml/2006/ole">
                <mc:AlternateContent xmlns:mc="http://schemas.openxmlformats.org/markup-compatibility/2006">
                  <mc:Choice xmlns:v="urn:schemas-microsoft-com:vml" Requires="v">
                    <p:oleObj spid="_x0000_s1177" name="Image" r:id="rId9" imgW="1828440" imgH="1117440" progId="Photoshop.Image.13">
                      <p:embed/>
                    </p:oleObj>
                  </mc:Choice>
                  <mc:Fallback>
                    <p:oleObj name="Image" r:id="rId9" imgW="1828440" imgH="1117440" progId="Photoshop.Image.13">
                      <p:embed/>
                      <p:pic>
                        <p:nvPicPr>
                          <p:cNvPr id="0" name=""/>
                          <p:cNvPicPr/>
                          <p:nvPr/>
                        </p:nvPicPr>
                        <p:blipFill>
                          <a:blip r:embed="rId10"/>
                          <a:stretch>
                            <a:fillRect/>
                          </a:stretch>
                        </p:blipFill>
                        <p:spPr>
                          <a:xfrm>
                            <a:off x="-4533347" y="12734142"/>
                            <a:ext cx="1828800" cy="1117600"/>
                          </a:xfrm>
                          <a:prstGeom prst="rect">
                            <a:avLst/>
                          </a:prstGeom>
                        </p:spPr>
                      </p:pic>
                    </p:oleObj>
                  </mc:Fallback>
                </mc:AlternateContent>
              </a:graphicData>
            </a:graphic>
          </p:graphicFrame>
          <p:graphicFrame>
            <p:nvGraphicFramePr>
              <p:cNvPr id="43" name="Object 42"/>
              <p:cNvGraphicFramePr>
                <a:graphicFrameLocks noChangeAspect="1"/>
              </p:cNvGraphicFramePr>
              <p:nvPr userDrawn="1">
                <p:extLst>
                  <p:ext uri="{D42A27DB-BD31-4B8C-83A1-F6EECF244321}">
                    <p14:modId xmlns:p14="http://schemas.microsoft.com/office/powerpoint/2010/main" val="3743875991"/>
                  </p:ext>
                </p:extLst>
              </p:nvPr>
            </p:nvGraphicFramePr>
            <p:xfrm>
              <a:off x="-2456641" y="12737835"/>
              <a:ext cx="1828800" cy="1117600"/>
            </p:xfrm>
            <a:graphic>
              <a:graphicData uri="http://schemas.openxmlformats.org/presentationml/2006/ole">
                <mc:AlternateContent xmlns:mc="http://schemas.openxmlformats.org/markup-compatibility/2006">
                  <mc:Choice xmlns:v="urn:schemas-microsoft-com:vml" Requires="v">
                    <p:oleObj spid="_x0000_s1178" name="Image" r:id="rId11" imgW="1828440" imgH="1117440" progId="Photoshop.Image.13">
                      <p:embed/>
                    </p:oleObj>
                  </mc:Choice>
                  <mc:Fallback>
                    <p:oleObj name="Image" r:id="rId11" imgW="1828440" imgH="1117440" progId="Photoshop.Image.13">
                      <p:embed/>
                      <p:pic>
                        <p:nvPicPr>
                          <p:cNvPr id="0" name=""/>
                          <p:cNvPicPr/>
                          <p:nvPr/>
                        </p:nvPicPr>
                        <p:blipFill>
                          <a:blip r:embed="rId12"/>
                          <a:stretch>
                            <a:fillRect/>
                          </a:stretch>
                        </p:blipFill>
                        <p:spPr>
                          <a:xfrm>
                            <a:off x="-2456641" y="12737835"/>
                            <a:ext cx="1828800" cy="1117600"/>
                          </a:xfrm>
                          <a:prstGeom prst="rect">
                            <a:avLst/>
                          </a:prstGeom>
                        </p:spPr>
                      </p:pic>
                    </p:oleObj>
                  </mc:Fallback>
                </mc:AlternateContent>
              </a:graphicData>
            </a:graphic>
          </p:graphicFrame>
          <p:sp>
            <p:nvSpPr>
              <p:cNvPr id="44" name="TextBox 43"/>
              <p:cNvSpPr txBox="1"/>
              <p:nvPr userDrawn="1"/>
            </p:nvSpPr>
            <p:spPr>
              <a:xfrm rot="16200000">
                <a:off x="-5235785" y="13214925"/>
                <a:ext cx="1117601" cy="156024"/>
              </a:xfrm>
              <a:prstGeom prst="rect">
                <a:avLst/>
              </a:prstGeom>
              <a:noFill/>
            </p:spPr>
            <p:txBody>
              <a:bodyPr wrap="square" lIns="91440" tIns="91440" rIns="91440" bIns="0" rtlCol="0">
                <a:spAutoFit/>
              </a:bodyPr>
              <a:lstStyle/>
              <a:p>
                <a:pPr algn="ctr"/>
                <a:r>
                  <a:rPr lang="en-US" sz="1600" dirty="0" smtClean="0">
                    <a:solidFill>
                      <a:srgbClr val="92D050"/>
                    </a:solidFill>
                  </a:rPr>
                  <a:t>Good</a:t>
                </a:r>
                <a:r>
                  <a:rPr lang="en-US" sz="1600" baseline="0" dirty="0" smtClean="0">
                    <a:solidFill>
                      <a:srgbClr val="92D050"/>
                    </a:solidFill>
                  </a:rPr>
                  <a:t> </a:t>
                </a:r>
                <a:r>
                  <a:rPr lang="en-US" sz="1600" baseline="0" dirty="0" smtClean="0">
                    <a:solidFill>
                      <a:schemeClr val="bg1"/>
                    </a:solidFill>
                  </a:rPr>
                  <a:t>printing quality</a:t>
                </a:r>
                <a:endParaRPr lang="en-US" sz="1600" dirty="0">
                  <a:solidFill>
                    <a:schemeClr val="bg1"/>
                  </a:solidFill>
                </a:endParaRPr>
              </a:p>
            </p:txBody>
          </p:sp>
          <p:sp>
            <p:nvSpPr>
              <p:cNvPr id="45" name="TextBox 44"/>
              <p:cNvSpPr txBox="1"/>
              <p:nvPr userDrawn="1"/>
            </p:nvSpPr>
            <p:spPr>
              <a:xfrm rot="16200000">
                <a:off x="-1095250" y="13224452"/>
                <a:ext cx="1117601" cy="156024"/>
              </a:xfrm>
              <a:prstGeom prst="rect">
                <a:avLst/>
              </a:prstGeom>
              <a:noFill/>
            </p:spPr>
            <p:txBody>
              <a:bodyPr wrap="square" lIns="91440" tIns="91440" rIns="91440" bIns="0" rtlCol="0">
                <a:spAutoFit/>
              </a:bodyPr>
              <a:lstStyle/>
              <a:p>
                <a:pPr algn="ctr"/>
                <a:r>
                  <a:rPr lang="en-US" sz="1600" dirty="0" smtClean="0">
                    <a:solidFill>
                      <a:srgbClr val="FF0000"/>
                    </a:solidFill>
                  </a:rPr>
                  <a:t>Bad </a:t>
                </a:r>
                <a:r>
                  <a:rPr lang="en-US" sz="1600" dirty="0" smtClean="0">
                    <a:solidFill>
                      <a:schemeClr val="bg1"/>
                    </a:solidFill>
                  </a:rPr>
                  <a:t>printing quality</a:t>
                </a:r>
                <a:endParaRPr lang="en-US" sz="1600" dirty="0">
                  <a:solidFill>
                    <a:schemeClr val="bg1"/>
                  </a:solidFill>
                </a:endParaRPr>
              </a:p>
            </p:txBody>
          </p:sp>
        </p:grpSp>
      </p:grpSp>
      <p:grpSp>
        <p:nvGrpSpPr>
          <p:cNvPr id="54" name="Group 53"/>
          <p:cNvGrpSpPr/>
          <p:nvPr userDrawn="1"/>
        </p:nvGrpSpPr>
        <p:grpSpPr>
          <a:xfrm>
            <a:off x="44157839" y="-55065"/>
            <a:ext cx="11062139" cy="32973465"/>
            <a:chOff x="44157839" y="-55065"/>
            <a:chExt cx="11062139" cy="32973465"/>
          </a:xfrm>
        </p:grpSpPr>
        <p:sp>
          <p:nvSpPr>
            <p:cNvPr id="55" name="Rectangle 54"/>
            <p:cNvSpPr/>
            <p:nvPr userDrawn="1"/>
          </p:nvSpPr>
          <p:spPr>
            <a:xfrm>
              <a:off x="44157839" y="-55065"/>
              <a:ext cx="11062139" cy="32973465"/>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457200" rIns="457200" bIns="0" rtlCol="0" anchor="t" anchorCtr="0"/>
            <a:lstStyle/>
            <a:p>
              <a:pPr algn="ctr"/>
              <a:r>
                <a:rPr lang="en-US" sz="4000" b="1" spc="600" dirty="0" smtClean="0">
                  <a:solidFill>
                    <a:schemeClr val="bg1"/>
                  </a:solidFill>
                  <a:latin typeface="Trebuchet MS" pitchFamily="34" charset="0"/>
                </a:rPr>
                <a:t>QUICK START (cont.)</a:t>
              </a:r>
            </a:p>
            <a:p>
              <a:pPr algn="ctr"/>
              <a:endParaRPr lang="en-US" sz="3600" b="1" baseline="0" dirty="0" smtClean="0">
                <a:solidFill>
                  <a:schemeClr val="bg1"/>
                </a:solidFill>
                <a:latin typeface="Trebuchet MS" pitchFamily="34" charset="0"/>
              </a:endParaRPr>
            </a:p>
            <a:p>
              <a:pPr algn="ctr"/>
              <a:r>
                <a:rPr lang="en-US" sz="3200" b="1" baseline="0" dirty="0" smtClean="0">
                  <a:solidFill>
                    <a:srgbClr val="FFC000"/>
                  </a:solidFill>
                  <a:latin typeface="Trebuchet MS" pitchFamily="34" charset="0"/>
                </a:rPr>
                <a:t>How to change the template color theme</a:t>
              </a:r>
            </a:p>
            <a:p>
              <a:pPr marL="0" marR="0" lvl="2" indent="0" algn="l" defTabSz="114300" rtl="0" eaLnBrk="1" fontAlgn="auto" latinLnBrk="0" hangingPunct="1">
                <a:lnSpc>
                  <a:spcPct val="100000"/>
                </a:lnSpc>
                <a:spcBef>
                  <a:spcPts val="0"/>
                </a:spcBef>
                <a:spcAft>
                  <a:spcPts val="0"/>
                </a:spcAft>
                <a:buClrTx/>
                <a:buSzTx/>
                <a:buFontTx/>
                <a:buNone/>
                <a:tabLst/>
                <a:defRPr/>
              </a:pPr>
              <a:r>
                <a:rPr lang="en-US" sz="2400" b="0" baseline="0" dirty="0" smtClean="0">
                  <a:solidFill>
                    <a:schemeClr val="bg1">
                      <a:lumMod val="75000"/>
                    </a:schemeClr>
                  </a:solidFill>
                  <a:latin typeface="Trebuchet MS" pitchFamily="34" charset="0"/>
                </a:rPr>
                <a:t>You can easily change the color theme of your poster by going to the DESIGN menu, click on COLORS, and choose the color theme of your choice. You can </a:t>
              </a:r>
              <a:r>
                <a:rPr lang="en-US" sz="2400" b="0" spc="0" baseline="0" dirty="0" smtClean="0">
                  <a:solidFill>
                    <a:schemeClr val="bg1">
                      <a:lumMod val="75000"/>
                    </a:schemeClr>
                  </a:solidFill>
                  <a:latin typeface="Trebuchet MS" pitchFamily="34" charset="0"/>
                </a:rPr>
                <a:t>also create your own color theme.</a:t>
              </a:r>
            </a:p>
            <a:p>
              <a:pPr marL="0" marR="0" lvl="2" indent="0" algn="l" defTabSz="114300" rtl="0" eaLnBrk="1" fontAlgn="auto" latinLnBrk="0" hangingPunct="1">
                <a:lnSpc>
                  <a:spcPct val="100000"/>
                </a:lnSpc>
                <a:spcBef>
                  <a:spcPts val="0"/>
                </a:spcBef>
                <a:spcAft>
                  <a:spcPts val="0"/>
                </a:spcAft>
                <a:buClrTx/>
                <a:buSzTx/>
                <a:buFontTx/>
                <a:buNone/>
                <a:tabLst/>
                <a:defRPr/>
              </a:pPr>
              <a:endParaRPr lang="en-US" sz="2400" b="0" baseline="0" dirty="0" smtClean="0">
                <a:solidFill>
                  <a:schemeClr val="bg1">
                    <a:lumMod val="75000"/>
                  </a:schemeClr>
                </a:solidFill>
                <a:latin typeface="Trebuchet MS" pitchFamily="34" charset="0"/>
              </a:endParaRPr>
            </a:p>
            <a:p>
              <a:pPr marL="0" indent="0" algn="l" defTabSz="114300"/>
              <a:endParaRPr lang="en-US" sz="2400" b="0" baseline="0" dirty="0" smtClean="0">
                <a:solidFill>
                  <a:schemeClr val="bg1">
                    <a:lumMod val="75000"/>
                  </a:schemeClr>
                </a:solidFill>
                <a:latin typeface="Trebuchet MS" pitchFamily="34" charset="0"/>
              </a:endParaRPr>
            </a:p>
            <a:p>
              <a:pPr marL="0" indent="0" algn="l" defTabSz="114300"/>
              <a:endParaRPr lang="en-US" sz="2400" b="0" baseline="0" dirty="0" smtClean="0">
                <a:solidFill>
                  <a:schemeClr val="bg1">
                    <a:lumMod val="75000"/>
                  </a:schemeClr>
                </a:solidFill>
                <a:latin typeface="Trebuchet MS" pitchFamily="34" charset="0"/>
              </a:endParaRPr>
            </a:p>
            <a:p>
              <a:pPr marL="0" indent="0" algn="l" defTabSz="114300"/>
              <a:endParaRPr lang="en-US" sz="2400" b="0" baseline="0" dirty="0" smtClean="0">
                <a:solidFill>
                  <a:schemeClr val="bg1">
                    <a:lumMod val="75000"/>
                  </a:schemeClr>
                </a:solidFill>
                <a:latin typeface="Trebuchet MS" pitchFamily="34" charset="0"/>
              </a:endParaRPr>
            </a:p>
            <a:p>
              <a:pPr marL="0" indent="0" algn="l" defTabSz="114300"/>
              <a:endParaRPr lang="en-US" sz="2400" b="0" baseline="0" dirty="0" smtClean="0">
                <a:solidFill>
                  <a:schemeClr val="bg1">
                    <a:lumMod val="75000"/>
                  </a:schemeClr>
                </a:solidFill>
                <a:latin typeface="Trebuchet MS" pitchFamily="34" charset="0"/>
              </a:endParaRPr>
            </a:p>
            <a:p>
              <a:pPr marL="0" indent="0" algn="l" defTabSz="114300"/>
              <a:endParaRPr lang="en-US" sz="2400" b="0" baseline="0" dirty="0" smtClean="0">
                <a:solidFill>
                  <a:schemeClr val="bg1">
                    <a:lumMod val="75000"/>
                  </a:schemeClr>
                </a:solidFill>
                <a:latin typeface="Trebuchet MS" pitchFamily="34" charset="0"/>
              </a:endParaRPr>
            </a:p>
            <a:p>
              <a:pPr marL="0" indent="0" algn="l" defTabSz="114300"/>
              <a:endParaRPr lang="en-US" sz="2400" b="0" baseline="0" dirty="0" smtClean="0">
                <a:solidFill>
                  <a:schemeClr val="bg1">
                    <a:lumMod val="75000"/>
                  </a:schemeClr>
                </a:solidFill>
                <a:latin typeface="Trebuchet MS" pitchFamily="34" charset="0"/>
              </a:endParaRPr>
            </a:p>
            <a:p>
              <a:pPr marL="0" indent="0" algn="l" defTabSz="114300"/>
              <a:r>
                <a:rPr lang="en-US" sz="2400" b="0" baseline="0" dirty="0" smtClean="0">
                  <a:solidFill>
                    <a:schemeClr val="bg1">
                      <a:lumMod val="75000"/>
                    </a:schemeClr>
                  </a:solidFill>
                  <a:latin typeface="Trebuchet MS" pitchFamily="34" charset="0"/>
                </a:rPr>
                <a:t>You can also manually change the color of your background by going to VIEW &gt; SLIDE MASTER.  After you finish working on the master be sure to go to VIEW &gt; NORMAL to continue working on your poster.</a:t>
              </a:r>
            </a:p>
            <a:p>
              <a:pPr marL="0" indent="0" algn="l" defTabSz="114300"/>
              <a:endParaRPr lang="en-US" sz="2400" b="0" baseline="0" dirty="0" smtClean="0">
                <a:solidFill>
                  <a:schemeClr val="bg1">
                    <a:lumMod val="75000"/>
                  </a:schemeClr>
                </a:solidFill>
                <a:latin typeface="Trebuchet MS" pitchFamily="34" charset="0"/>
              </a:endParaRPr>
            </a:p>
            <a:p>
              <a:pPr algn="ctr"/>
              <a:r>
                <a:rPr lang="en-US" sz="3200" b="1" baseline="0" dirty="0" smtClean="0">
                  <a:solidFill>
                    <a:srgbClr val="FFC000"/>
                  </a:solidFill>
                  <a:latin typeface="Trebuchet MS" pitchFamily="34" charset="0"/>
                </a:rPr>
                <a:t>How to add Text</a:t>
              </a:r>
            </a:p>
            <a:p>
              <a:pPr marL="3265488" lvl="2" indent="0" algn="l" defTabSz="114300"/>
              <a:r>
                <a:rPr lang="en-US" sz="2400" b="0" baseline="0" dirty="0" smtClean="0">
                  <a:solidFill>
                    <a:schemeClr val="bg1">
                      <a:lumMod val="75000"/>
                    </a:schemeClr>
                  </a:solidFill>
                  <a:latin typeface="Trebuchet MS" pitchFamily="34" charset="0"/>
                </a:rPr>
                <a:t>The template comes with a number of pre-formatted placeholders for headers and text blocks. You can add more blocks by copying and pasting the existing ones or by adding a text box from the HOME menu. </a:t>
              </a:r>
            </a:p>
            <a:p>
              <a:pPr marL="1518341" lvl="2" indent="0" algn="l" defTabSz="114300"/>
              <a:endParaRPr lang="en-US" sz="2400" b="0" baseline="0" dirty="0" smtClean="0">
                <a:solidFill>
                  <a:schemeClr val="bg1">
                    <a:lumMod val="75000"/>
                  </a:schemeClr>
                </a:solidFill>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lang="en-US" sz="2400" b="0" baseline="0" dirty="0" smtClean="0">
                  <a:solidFill>
                    <a:schemeClr val="bg1">
                      <a:lumMod val="75000"/>
                    </a:schemeClr>
                  </a:solidFill>
                  <a:latin typeface="Trebuchet MS" pitchFamily="34" charset="0"/>
                </a:rPr>
                <a:t> </a:t>
              </a:r>
              <a:r>
                <a:rPr kumimoji="0" lang="en-US" sz="3200" b="1" i="0" u="none" strike="noStrike" kern="1200" cap="none" spc="0" normalizeH="0" baseline="0" noProof="0" dirty="0" smtClean="0">
                  <a:ln>
                    <a:noFill/>
                  </a:ln>
                  <a:solidFill>
                    <a:srgbClr val="FFC000"/>
                  </a:solidFill>
                  <a:effectLst/>
                  <a:uLnTx/>
                  <a:uFillTx/>
                  <a:latin typeface="Trebuchet MS" pitchFamily="34" charset="0"/>
                </a:rPr>
                <a:t>Text size</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white">
                      <a:lumMod val="75000"/>
                    </a:prstClr>
                  </a:solidFill>
                  <a:effectLst/>
                  <a:uLnTx/>
                  <a:uFillTx/>
                  <a:latin typeface="Trebuchet MS" pitchFamily="34" charset="0"/>
                </a:rPr>
                <a:t>Adjust the size of your text based on how much content you have to present. The default template text offers a good starting point. Follow the conference requirements.</a:t>
              </a:r>
              <a:endParaRPr lang="en-US" sz="2400" b="0" baseline="0" dirty="0" smtClean="0">
                <a:solidFill>
                  <a:schemeClr val="bg1">
                    <a:lumMod val="75000"/>
                  </a:schemeClr>
                </a:solidFill>
                <a:latin typeface="Trebuchet MS" pitchFamily="34" charset="0"/>
              </a:endParaRPr>
            </a:p>
            <a:p>
              <a:pPr marL="1518341" lvl="2" indent="0" algn="l" defTabSz="114300"/>
              <a:endParaRPr lang="en-US" sz="2400" b="0" baseline="0" dirty="0" smtClean="0">
                <a:solidFill>
                  <a:schemeClr val="bg1">
                    <a:lumMod val="75000"/>
                  </a:schemeClr>
                </a:solidFill>
                <a:latin typeface="Trebuchet MS" pitchFamily="34" charset="0"/>
              </a:endParaRPr>
            </a:p>
            <a:p>
              <a:pPr algn="ctr"/>
              <a:r>
                <a:rPr lang="en-US" sz="3200" b="1" baseline="0" dirty="0" smtClean="0">
                  <a:solidFill>
                    <a:srgbClr val="FFC000"/>
                  </a:solidFill>
                  <a:latin typeface="Trebuchet MS" pitchFamily="34" charset="0"/>
                </a:rPr>
                <a:t>How to add Tables</a:t>
              </a:r>
            </a:p>
            <a:p>
              <a:pPr marL="1730375" lvl="1" indent="0" algn="l" defTabSz="114300"/>
              <a:r>
                <a:rPr lang="en-US" sz="2400" b="0" baseline="0" dirty="0" smtClean="0">
                  <a:solidFill>
                    <a:schemeClr val="bg1">
                      <a:lumMod val="75000"/>
                    </a:schemeClr>
                  </a:solidFill>
                  <a:latin typeface="Trebuchet MS" pitchFamily="34" charset="0"/>
                </a:rPr>
                <a:t>To add a table from scratch go to the INSERT menu and </a:t>
              </a:r>
              <a:br>
                <a:rPr lang="en-US" sz="2400" b="0" baseline="0" dirty="0" smtClean="0">
                  <a:solidFill>
                    <a:schemeClr val="bg1">
                      <a:lumMod val="75000"/>
                    </a:schemeClr>
                  </a:solidFill>
                  <a:latin typeface="Trebuchet MS" pitchFamily="34" charset="0"/>
                </a:rPr>
              </a:br>
              <a:r>
                <a:rPr lang="en-US" sz="2400" b="0" baseline="0" dirty="0" smtClean="0">
                  <a:solidFill>
                    <a:schemeClr val="bg1">
                      <a:lumMod val="75000"/>
                    </a:schemeClr>
                  </a:solidFill>
                  <a:latin typeface="Trebuchet MS" pitchFamily="34" charset="0"/>
                </a:rPr>
                <a:t>click on TABLE. A drop-down box will help you select rows and columns. </a:t>
              </a:r>
            </a:p>
            <a:p>
              <a:pPr marL="0" lvl="0" indent="0" algn="l" defTabSz="114300"/>
              <a:r>
                <a:rPr lang="en-US" sz="2400" b="0" baseline="0" dirty="0" smtClean="0">
                  <a:solidFill>
                    <a:schemeClr val="bg1">
                      <a:lumMod val="75000"/>
                    </a:schemeClr>
                  </a:solidFill>
                  <a:latin typeface="Trebuchet MS" pitchFamily="34" charset="0"/>
                </a:rPr>
                <a:t>You can also copy and a paste a table from Word or another PowerPoint document. A pasted table may need to be re-formatted by RIGHT-CLICK &gt; FORMAT SHAPE, TEXT BOX, Margins.</a:t>
              </a:r>
            </a:p>
            <a:p>
              <a:pPr marL="0" lvl="0" indent="0" algn="l" defTabSz="114300"/>
              <a:endParaRPr lang="en-US" sz="2400" b="0" baseline="0" dirty="0" smtClean="0">
                <a:solidFill>
                  <a:schemeClr val="bg1">
                    <a:lumMod val="75000"/>
                  </a:schemeClr>
                </a:solidFill>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FFC000"/>
                  </a:solidFill>
                  <a:effectLst/>
                  <a:uLnTx/>
                  <a:uFillTx/>
                  <a:latin typeface="Trebuchet MS" pitchFamily="34" charset="0"/>
                </a:rPr>
                <a:t>Graphs / Charts</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white">
                      <a:lumMod val="75000"/>
                    </a:prstClr>
                  </a:solidFill>
                  <a:effectLst/>
                  <a:uLnTx/>
                  <a:uFillTx/>
                  <a:latin typeface="Trebuchet MS" pitchFamily="34" charset="0"/>
                </a:rPr>
                <a:t>You can simply copy and paste charts and graphs from Excel or Word. Some reformatting may be required depending on how the original document has been created.</a:t>
              </a:r>
            </a:p>
            <a:p>
              <a:pPr marL="0" marR="0" lvl="0" indent="0" algn="l" defTabSz="1143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smtClean="0">
                <a:ln>
                  <a:noFill/>
                </a:ln>
                <a:solidFill>
                  <a:prstClr val="white">
                    <a:lumMod val="75000"/>
                  </a:prstClr>
                </a:solidFill>
                <a:effectLst/>
                <a:uLnTx/>
                <a:uFillTx/>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FFC000"/>
                  </a:solidFill>
                  <a:effectLst/>
                  <a:uLnTx/>
                  <a:uFillTx/>
                  <a:latin typeface="Trebuchet MS" pitchFamily="34" charset="0"/>
                </a:rPr>
                <a:t>How to change the column configuration</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white">
                      <a:lumMod val="75000"/>
                    </a:prstClr>
                  </a:solidFill>
                  <a:effectLst/>
                  <a:uLnTx/>
                  <a:uFillTx/>
                  <a:latin typeface="Trebuchet MS" pitchFamily="34" charset="0"/>
                </a:rPr>
                <a:t>RIGHT-CLICK on the poster background and select LAYOUT to see the column options available for this template. The poster columns can also be customized on the Master. VIEW &gt; MASTER.</a:t>
              </a:r>
            </a:p>
            <a:p>
              <a:pPr marL="0" marR="0" lvl="0" indent="0" algn="ctr" defTabSz="1518341"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smtClean="0">
                <a:ln>
                  <a:noFill/>
                </a:ln>
                <a:solidFill>
                  <a:srgbClr val="FFC000"/>
                </a:solidFill>
                <a:effectLst/>
                <a:uLnTx/>
                <a:uFillTx/>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FFC000"/>
                  </a:solidFill>
                  <a:effectLst/>
                  <a:uLnTx/>
                  <a:uFillTx/>
                  <a:latin typeface="Trebuchet MS" pitchFamily="34" charset="0"/>
                </a:rPr>
                <a:t>How to remove the info bars</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white">
                      <a:lumMod val="75000"/>
                    </a:prstClr>
                  </a:solidFill>
                  <a:effectLst/>
                  <a:uLnTx/>
                  <a:uFillTx/>
                  <a:latin typeface="Trebuchet MS" pitchFamily="34" charset="0"/>
                </a:rPr>
                <a:t>If you are working in PowerPoint for Windows and have finished your poster, save as PDF and the bars will not be included. You can also delete them by going to VIEW &gt; MASTER. On the Mac adjust the Page-Setup to match the Page-Setup in PowerPoint before you create a PDF. You can also delete them from the Slide Master.</a:t>
              </a:r>
            </a:p>
            <a:p>
              <a:pPr marL="0" marR="0" lvl="0" indent="0" algn="l" defTabSz="1143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smtClean="0">
                <a:ln>
                  <a:noFill/>
                </a:ln>
                <a:solidFill>
                  <a:prstClr val="white">
                    <a:lumMod val="75000"/>
                  </a:prstClr>
                </a:solidFill>
                <a:effectLst/>
                <a:uLnTx/>
                <a:uFillTx/>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FFC000"/>
                  </a:solidFill>
                  <a:effectLst/>
                  <a:uLnTx/>
                  <a:uFillTx/>
                  <a:latin typeface="Trebuchet MS" pitchFamily="34" charset="0"/>
                </a:rPr>
                <a:t>Save your work</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white">
                      <a:lumMod val="75000"/>
                    </a:prstClr>
                  </a:solidFill>
                  <a:effectLst/>
                  <a:uLnTx/>
                  <a:uFillTx/>
                  <a:latin typeface="Trebuchet MS" pitchFamily="34" charset="0"/>
                </a:rPr>
                <a:t>Save your template as a PowerPoint document. For printing, save as PowerPoint of “Print-quality” PDF.</a:t>
              </a:r>
            </a:p>
            <a:p>
              <a:pPr marL="0" marR="0" lvl="0" indent="0" algn="l" defTabSz="114300" rtl="0" eaLnBrk="1" fontAlgn="auto" latinLnBrk="0" hangingPunct="1">
                <a:lnSpc>
                  <a:spcPct val="100000"/>
                </a:lnSpc>
                <a:spcBef>
                  <a:spcPts val="0"/>
                </a:spcBef>
                <a:spcAft>
                  <a:spcPts val="0"/>
                </a:spcAft>
                <a:buClrTx/>
                <a:buSzTx/>
                <a:buFontTx/>
                <a:buNone/>
                <a:tabLst/>
                <a:defRPr/>
              </a:pPr>
              <a:endParaRPr lang="en-US" sz="2400" b="0" baseline="0" dirty="0" smtClean="0">
                <a:solidFill>
                  <a:schemeClr val="bg1">
                    <a:lumMod val="75000"/>
                  </a:schemeClr>
                </a:solidFill>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FFC000"/>
                  </a:solidFill>
                  <a:effectLst/>
                  <a:uLnTx/>
                  <a:uFillTx/>
                  <a:latin typeface="Trebuchet MS" pitchFamily="34" charset="0"/>
                </a:rPr>
                <a:t>Print your poster</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white">
                      <a:lumMod val="75000"/>
                    </a:prstClr>
                  </a:solidFill>
                  <a:effectLst/>
                  <a:uLnTx/>
                  <a:uFillTx/>
                  <a:latin typeface="Trebuchet MS" pitchFamily="34" charset="0"/>
                </a:rPr>
                <a:t>When you are ready to have your poster printed go online to PosterPresentations.com and click on the “Order Your Poster” button. Choose the poster type the best suits your needs and submit your order. If you submit a PowerPoint document you will be receiving a PDF proof for your approval prior to printing. If your order is placed and paid for before noon, Pacific, Monday through Friday, your order will ship out that same day. Next day, Second day, Third day, and Free Ground services are offered. Go to PosterPresentations.com for more information.</a:t>
              </a:r>
            </a:p>
            <a:p>
              <a:pPr marL="0" marR="0" lvl="0" indent="0" algn="l" defTabSz="1143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smtClean="0">
                <a:ln>
                  <a:noFill/>
                </a:ln>
                <a:solidFill>
                  <a:prstClr val="white">
                    <a:lumMod val="75000"/>
                  </a:prstClr>
                </a:solidFill>
                <a:effectLst/>
                <a:uLnTx/>
                <a:uFillTx/>
                <a:latin typeface="Trebuchet MS" pitchFamily="34" charset="0"/>
              </a:endParaRPr>
            </a:p>
          </p:txBody>
        </p:sp>
        <p:graphicFrame>
          <p:nvGraphicFramePr>
            <p:cNvPr id="56" name="Object 55"/>
            <p:cNvGraphicFramePr>
              <a:graphicFrameLocks noChangeAspect="1"/>
            </p:cNvGraphicFramePr>
            <p:nvPr userDrawn="1">
              <p:extLst>
                <p:ext uri="{D42A27DB-BD31-4B8C-83A1-F6EECF244321}">
                  <p14:modId xmlns:p14="http://schemas.microsoft.com/office/powerpoint/2010/main" val="262704017"/>
                </p:ext>
              </p:extLst>
            </p:nvPr>
          </p:nvGraphicFramePr>
          <p:xfrm>
            <a:off x="46915679" y="3349444"/>
            <a:ext cx="5586150" cy="2063772"/>
          </p:xfrm>
          <a:graphic>
            <a:graphicData uri="http://schemas.openxmlformats.org/presentationml/2006/ole">
              <mc:AlternateContent xmlns:mc="http://schemas.openxmlformats.org/markup-compatibility/2006">
                <mc:Choice xmlns:v="urn:schemas-microsoft-com:vml" Requires="v">
                  <p:oleObj spid="_x0000_s1179" name="Image" r:id="rId13" imgW="4571280" imgH="1688760" progId="Photoshop.Image.13">
                    <p:embed/>
                  </p:oleObj>
                </mc:Choice>
                <mc:Fallback>
                  <p:oleObj name="Image" r:id="rId13" imgW="4571280" imgH="1688760" progId="Photoshop.Image.13">
                    <p:embed/>
                    <p:pic>
                      <p:nvPicPr>
                        <p:cNvPr id="0" name=""/>
                        <p:cNvPicPr/>
                        <p:nvPr/>
                      </p:nvPicPr>
                      <p:blipFill>
                        <a:blip r:embed="rId14"/>
                        <a:stretch>
                          <a:fillRect/>
                        </a:stretch>
                      </p:blipFill>
                      <p:spPr>
                        <a:xfrm>
                          <a:off x="46915679" y="3349444"/>
                          <a:ext cx="5586150" cy="2063772"/>
                        </a:xfrm>
                        <a:prstGeom prst="rect">
                          <a:avLst/>
                        </a:prstGeom>
                      </p:spPr>
                    </p:pic>
                  </p:oleObj>
                </mc:Fallback>
              </mc:AlternateContent>
            </a:graphicData>
          </a:graphic>
        </p:graphicFrame>
        <p:pic>
          <p:nvPicPr>
            <p:cNvPr id="57" name="Picture 56"/>
            <p:cNvPicPr>
              <a:picLocks noChangeAspect="1"/>
            </p:cNvPicPr>
            <p:nvPr userDrawn="1"/>
          </p:nvPicPr>
          <p:blipFill>
            <a:blip r:embed="rId15"/>
            <a:stretch>
              <a:fillRect/>
            </a:stretch>
          </p:blipFill>
          <p:spPr>
            <a:xfrm>
              <a:off x="44621819" y="7740040"/>
              <a:ext cx="2969584" cy="1370577"/>
            </a:xfrm>
            <a:prstGeom prst="rect">
              <a:avLst/>
            </a:prstGeom>
            <a:ln>
              <a:noFill/>
            </a:ln>
          </p:spPr>
        </p:pic>
        <p:graphicFrame>
          <p:nvGraphicFramePr>
            <p:cNvPr id="58" name="Object 57"/>
            <p:cNvGraphicFramePr>
              <a:graphicFrameLocks noChangeAspect="1"/>
            </p:cNvGraphicFramePr>
            <p:nvPr userDrawn="1">
              <p:extLst>
                <p:ext uri="{D42A27DB-BD31-4B8C-83A1-F6EECF244321}">
                  <p14:modId xmlns:p14="http://schemas.microsoft.com/office/powerpoint/2010/main" val="2040245264"/>
                </p:ext>
              </p:extLst>
            </p:nvPr>
          </p:nvGraphicFramePr>
          <p:xfrm>
            <a:off x="44629619" y="12347263"/>
            <a:ext cx="1482266" cy="992162"/>
          </p:xfrm>
          <a:graphic>
            <a:graphicData uri="http://schemas.openxmlformats.org/presentationml/2006/ole">
              <mc:AlternateContent xmlns:mc="http://schemas.openxmlformats.org/markup-compatibility/2006">
                <mc:Choice xmlns:v="urn:schemas-microsoft-com:vml" Requires="v">
                  <p:oleObj spid="_x0000_s1180" name="Image" r:id="rId16" imgW="1574280" imgH="1053720" progId="Photoshop.Image.13">
                    <p:embed/>
                  </p:oleObj>
                </mc:Choice>
                <mc:Fallback>
                  <p:oleObj name="Image" r:id="rId16" imgW="1574280" imgH="1053720" progId="Photoshop.Image.13">
                    <p:embed/>
                    <p:pic>
                      <p:nvPicPr>
                        <p:cNvPr id="0" name=""/>
                        <p:cNvPicPr/>
                        <p:nvPr/>
                      </p:nvPicPr>
                      <p:blipFill>
                        <a:blip r:embed="rId17"/>
                        <a:stretch>
                          <a:fillRect/>
                        </a:stretch>
                      </p:blipFill>
                      <p:spPr>
                        <a:xfrm>
                          <a:off x="44629619" y="12347263"/>
                          <a:ext cx="1482266" cy="992162"/>
                        </a:xfrm>
                        <a:prstGeom prst="rect">
                          <a:avLst/>
                        </a:prstGeom>
                      </p:spPr>
                    </p:pic>
                  </p:oleObj>
                </mc:Fallback>
              </mc:AlternateContent>
            </a:graphicData>
          </a:graphic>
        </p:graphicFrame>
        <p:grpSp>
          <p:nvGrpSpPr>
            <p:cNvPr id="59" name="Group 58"/>
            <p:cNvGrpSpPr/>
            <p:nvPr userDrawn="1"/>
          </p:nvGrpSpPr>
          <p:grpSpPr>
            <a:xfrm>
              <a:off x="44487207" y="29414560"/>
              <a:ext cx="10354213" cy="1265612"/>
              <a:chOff x="44200453" y="28362386"/>
              <a:chExt cx="9771399" cy="1090622"/>
            </a:xfrm>
          </p:grpSpPr>
          <p:sp>
            <p:nvSpPr>
              <p:cNvPr id="61" name="Rounded Rectangle 60"/>
              <p:cNvSpPr/>
              <p:nvPr userDrawn="1"/>
            </p:nvSpPr>
            <p:spPr>
              <a:xfrm>
                <a:off x="44200453" y="28362386"/>
                <a:ext cx="9771398" cy="109062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2" name="Picture 7" descr="http://t2.gstatic.com/images?q=tbn:ANd9GcR4APHC6TT9w54M2zn_pvCiBxUNcspYPoVxirLRphBoJabfSvu7zw">
                <a:hlinkClick r:id="rId18"/>
              </p:cNvPr>
              <p:cNvPicPr>
                <a:picLocks noChangeAspect="1" noChangeArrowheads="1"/>
              </p:cNvPicPr>
              <p:nvPr userDrawn="1"/>
            </p:nvPicPr>
            <p:blipFill>
              <a:blip r:embed="rId19" cstate="email">
                <a:extLst>
                  <a:ext uri="{28A0092B-C50C-407E-A947-70E740481C1C}">
                    <a14:useLocalDpi xmlns:a14="http://schemas.microsoft.com/office/drawing/2010/main"/>
                  </a:ext>
                </a:extLst>
              </a:blip>
              <a:srcRect/>
              <a:stretch>
                <a:fillRect/>
              </a:stretch>
            </p:blipFill>
            <p:spPr bwMode="auto">
              <a:xfrm>
                <a:off x="44326393" y="28460718"/>
                <a:ext cx="914401" cy="914399"/>
              </a:xfrm>
              <a:prstGeom prst="rect">
                <a:avLst/>
              </a:prstGeom>
              <a:noFill/>
              <a:ln>
                <a:noFill/>
              </a:ln>
            </p:spPr>
          </p:pic>
          <p:sp>
            <p:nvSpPr>
              <p:cNvPr id="63" name="TextBox 62"/>
              <p:cNvSpPr txBox="1"/>
              <p:nvPr userDrawn="1"/>
            </p:nvSpPr>
            <p:spPr>
              <a:xfrm>
                <a:off x="45300663" y="28552305"/>
                <a:ext cx="8671189" cy="716099"/>
              </a:xfrm>
              <a:prstGeom prst="rect">
                <a:avLst/>
              </a:prstGeom>
              <a:noFill/>
              <a:ln>
                <a:noFill/>
              </a:ln>
            </p:spPr>
            <p:txBody>
              <a:bodyPr wrap="square" rtlCol="0">
                <a:spAutoFit/>
              </a:bodyPr>
              <a:lstStyle/>
              <a:p>
                <a:r>
                  <a:rPr lang="en-US" sz="2400" dirty="0" smtClean="0">
                    <a:solidFill>
                      <a:schemeClr val="tx2"/>
                    </a:solidFill>
                    <a:latin typeface="Trebuchet MS" pitchFamily="34" charset="0"/>
                  </a:rPr>
                  <a:t>Student</a:t>
                </a:r>
                <a:r>
                  <a:rPr lang="en-US" sz="2400" baseline="0" dirty="0" smtClean="0">
                    <a:solidFill>
                      <a:schemeClr val="tx2"/>
                    </a:solidFill>
                    <a:latin typeface="Trebuchet MS" pitchFamily="34" charset="0"/>
                  </a:rPr>
                  <a:t> discounts are available on our </a:t>
                </a:r>
                <a:r>
                  <a:rPr lang="en-US" sz="2400" baseline="0" dirty="0" err="1" smtClean="0">
                    <a:solidFill>
                      <a:schemeClr val="tx2"/>
                    </a:solidFill>
                    <a:latin typeface="Trebuchet MS" pitchFamily="34" charset="0"/>
                  </a:rPr>
                  <a:t>Facebook</a:t>
                </a:r>
                <a:r>
                  <a:rPr lang="en-US" sz="2400" baseline="0" dirty="0" smtClean="0">
                    <a:solidFill>
                      <a:schemeClr val="tx2"/>
                    </a:solidFill>
                    <a:latin typeface="Trebuchet MS" pitchFamily="34" charset="0"/>
                  </a:rPr>
                  <a:t> page.</a:t>
                </a:r>
                <a:br>
                  <a:rPr lang="en-US" sz="2400" baseline="0" dirty="0" smtClean="0">
                    <a:solidFill>
                      <a:schemeClr val="tx2"/>
                    </a:solidFill>
                    <a:latin typeface="Trebuchet MS" pitchFamily="34" charset="0"/>
                  </a:rPr>
                </a:br>
                <a:r>
                  <a:rPr lang="en-US" sz="2400" baseline="0" dirty="0" smtClean="0">
                    <a:solidFill>
                      <a:schemeClr val="tx2"/>
                    </a:solidFill>
                    <a:latin typeface="Trebuchet MS" pitchFamily="34" charset="0"/>
                  </a:rPr>
                  <a:t>Go to </a:t>
                </a:r>
                <a:r>
                  <a:rPr lang="en-US" sz="2400" u="sng" baseline="0" dirty="0" smtClean="0">
                    <a:solidFill>
                      <a:schemeClr val="tx2"/>
                    </a:solidFill>
                    <a:latin typeface="Trebuchet MS" pitchFamily="34" charset="0"/>
                  </a:rPr>
                  <a:t>PosterPresentations.com</a:t>
                </a:r>
                <a:r>
                  <a:rPr lang="en-US" sz="2400" baseline="0" dirty="0" smtClean="0">
                    <a:solidFill>
                      <a:schemeClr val="tx2"/>
                    </a:solidFill>
                    <a:latin typeface="Trebuchet MS" pitchFamily="34" charset="0"/>
                  </a:rPr>
                  <a:t> and click on the FB icon. </a:t>
                </a:r>
                <a:endParaRPr lang="en-US" sz="2400" dirty="0">
                  <a:solidFill>
                    <a:schemeClr val="tx2"/>
                  </a:solidFill>
                  <a:latin typeface="Trebuchet MS" pitchFamily="34" charset="0"/>
                </a:endParaRPr>
              </a:p>
            </p:txBody>
          </p:sp>
        </p:grpSp>
        <p:sp>
          <p:nvSpPr>
            <p:cNvPr id="60" name="TextBox 59"/>
            <p:cNvSpPr txBox="1"/>
            <p:nvPr userDrawn="1"/>
          </p:nvSpPr>
          <p:spPr>
            <a:xfrm>
              <a:off x="44262808" y="31169782"/>
              <a:ext cx="6870215" cy="1399638"/>
            </a:xfrm>
            <a:prstGeom prst="rect">
              <a:avLst/>
            </a:prstGeom>
            <a:noFill/>
          </p:spPr>
          <p:txBody>
            <a:bodyPr wrap="square" lIns="65304" tIns="32651" rIns="65304" bIns="32651" rtlCol="0">
              <a:spAutoFit/>
            </a:bodyPr>
            <a:lstStyle/>
            <a:p>
              <a:pPr>
                <a:lnSpc>
                  <a:spcPts val="2600"/>
                </a:lnSpc>
              </a:pPr>
              <a:r>
                <a:rPr lang="en-US" sz="2800" dirty="0" smtClean="0">
                  <a:solidFill>
                    <a:schemeClr val="bg1"/>
                  </a:solidFill>
                </a:rPr>
                <a:t>© 2013</a:t>
              </a:r>
              <a:r>
                <a:rPr lang="en-US" sz="2800" baseline="0" dirty="0" smtClean="0">
                  <a:solidFill>
                    <a:schemeClr val="bg1"/>
                  </a:solidFill>
                </a:rPr>
                <a:t> </a:t>
              </a:r>
              <a:r>
                <a:rPr lang="en-US" sz="2800" dirty="0" smtClean="0">
                  <a:solidFill>
                    <a:schemeClr val="bg1"/>
                  </a:solidFill>
                </a:rPr>
                <a:t>PosterPresentations.com</a:t>
              </a:r>
              <a:br>
                <a:rPr lang="en-US" sz="2800" dirty="0" smtClean="0">
                  <a:solidFill>
                    <a:schemeClr val="bg1"/>
                  </a:solidFill>
                </a:rPr>
              </a:br>
              <a:r>
                <a:rPr lang="en-US" sz="2800" dirty="0" smtClean="0">
                  <a:solidFill>
                    <a:schemeClr val="bg1"/>
                  </a:solidFill>
                </a:rPr>
                <a:t>    </a:t>
              </a:r>
              <a:r>
                <a:rPr lang="en-US" sz="2400" dirty="0" smtClean="0">
                  <a:solidFill>
                    <a:schemeClr val="bg1"/>
                  </a:solidFill>
                </a:rPr>
                <a:t>2117 Fourth Street ,</a:t>
              </a:r>
              <a:r>
                <a:rPr lang="en-US" sz="2400" baseline="0" dirty="0" smtClean="0">
                  <a:solidFill>
                    <a:schemeClr val="bg1"/>
                  </a:solidFill>
                </a:rPr>
                <a:t> Unit C        </a:t>
              </a:r>
            </a:p>
            <a:p>
              <a:pPr>
                <a:lnSpc>
                  <a:spcPts val="2600"/>
                </a:lnSpc>
              </a:pPr>
              <a:r>
                <a:rPr lang="en-US" sz="2400" baseline="0" dirty="0" smtClean="0">
                  <a:solidFill>
                    <a:schemeClr val="bg1"/>
                  </a:solidFill>
                </a:rPr>
                <a:t>     Berkeley CA </a:t>
              </a:r>
              <a:r>
                <a:rPr lang="en-US" sz="2000" baseline="0" dirty="0" smtClean="0">
                  <a:solidFill>
                    <a:schemeClr val="bg1"/>
                  </a:solidFill>
                </a:rPr>
                <a:t>94710</a:t>
              </a:r>
              <a:r>
                <a:rPr lang="en-US" sz="2400" baseline="0" dirty="0" smtClean="0">
                  <a:solidFill>
                    <a:schemeClr val="bg1"/>
                  </a:solidFill>
                </a:rPr>
                <a:t/>
              </a:r>
              <a:br>
                <a:rPr lang="en-US" sz="2400" baseline="0" dirty="0" smtClean="0">
                  <a:solidFill>
                    <a:schemeClr val="bg1"/>
                  </a:solidFill>
                </a:rPr>
              </a:br>
              <a:r>
                <a:rPr lang="en-US" sz="2400" baseline="0" dirty="0" smtClean="0">
                  <a:solidFill>
                    <a:schemeClr val="bg1"/>
                  </a:solidFill>
                </a:rPr>
                <a:t>    </a:t>
              </a:r>
              <a:r>
                <a:rPr lang="en-US" sz="2400" b="1" baseline="0" dirty="0" smtClean="0">
                  <a:solidFill>
                    <a:srgbClr val="FFFF00"/>
                  </a:solidFill>
                </a:rPr>
                <a:t>posterpresenter@gmail.com</a:t>
              </a:r>
              <a:endParaRPr lang="en-US" sz="2800" b="1" dirty="0">
                <a:solidFill>
                  <a:srgbClr val="FFFF00"/>
                </a:solidFill>
              </a:endParaRPr>
            </a:p>
          </p:txBody>
        </p:sp>
      </p:grpSp>
    </p:spTree>
  </p:cSld>
  <p:clrMap bg1="lt1" tx1="dk1" bg2="lt2" tx2="dk2" accent1="accent1" accent2="accent2" accent3="accent3" accent4="accent4" accent5="accent5" accent6="accent6" hlink="hlink" folHlink="folHlink"/>
  <p:sldLayoutIdLst>
    <p:sldLayoutId id="2147483652" r:id="rId1"/>
  </p:sldLayoutIdLst>
  <p:timing>
    <p:tnLst>
      <p:par>
        <p:cTn xmlns:p14="http://schemas.microsoft.com/office/powerpoint/2010/main" id="1" dur="indefinite" restart="never" nodeType="tmRoot"/>
      </p:par>
    </p:tnLst>
  </p:timing>
  <p:txStyles>
    <p:titleStyle>
      <a:lvl1pPr algn="ctr" defTabSz="4388900" rtl="0" eaLnBrk="1" latinLnBrk="0" hangingPunct="1">
        <a:spcBef>
          <a:spcPct val="0"/>
        </a:spcBef>
        <a:buNone/>
        <a:defRPr sz="8800" kern="1200">
          <a:solidFill>
            <a:schemeClr val="bg1"/>
          </a:solidFill>
          <a:latin typeface="Trebuchet MS" pitchFamily="34" charset="0"/>
          <a:ea typeface="+mj-ea"/>
          <a:cs typeface="+mj-cs"/>
        </a:defRPr>
      </a:lvl1pPr>
    </p:titleStyle>
    <p:bodyStyle>
      <a:lvl1pPr marL="1645838" indent="-1645838" algn="l" defTabSz="4388900" rtl="0" eaLnBrk="1" latinLnBrk="0" hangingPunct="1">
        <a:spcBef>
          <a:spcPct val="20000"/>
        </a:spcBef>
        <a:buFont typeface="Arial" pitchFamily="34" charset="0"/>
        <a:buChar char="•"/>
        <a:defRPr sz="15400" kern="1200">
          <a:solidFill>
            <a:schemeClr val="tx1"/>
          </a:solidFill>
          <a:latin typeface="+mn-lt"/>
          <a:ea typeface="+mn-ea"/>
          <a:cs typeface="+mn-cs"/>
        </a:defRPr>
      </a:lvl1pPr>
      <a:lvl2pPr marL="3565982" indent="-1371531" algn="l" defTabSz="4388900" rtl="0" eaLnBrk="1" latinLnBrk="0" hangingPunct="1">
        <a:spcBef>
          <a:spcPct val="20000"/>
        </a:spcBef>
        <a:buFont typeface="Arial" pitchFamily="34" charset="0"/>
        <a:buChar char="–"/>
        <a:defRPr sz="13500" kern="1200">
          <a:solidFill>
            <a:schemeClr val="tx1"/>
          </a:solidFill>
          <a:latin typeface="+mn-lt"/>
          <a:ea typeface="+mn-ea"/>
          <a:cs typeface="+mn-cs"/>
        </a:defRPr>
      </a:lvl2pPr>
      <a:lvl3pPr marL="5486126" indent="-1097226" algn="l" defTabSz="4388900" rtl="0" eaLnBrk="1" latinLnBrk="0" hangingPunct="1">
        <a:spcBef>
          <a:spcPct val="20000"/>
        </a:spcBef>
        <a:buFont typeface="Arial" pitchFamily="34" charset="0"/>
        <a:buChar char="•"/>
        <a:defRPr sz="11600" kern="1200">
          <a:solidFill>
            <a:schemeClr val="tx1"/>
          </a:solidFill>
          <a:latin typeface="+mn-lt"/>
          <a:ea typeface="+mn-ea"/>
          <a:cs typeface="+mn-cs"/>
        </a:defRPr>
      </a:lvl3pPr>
      <a:lvl4pPr marL="76805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4pPr>
      <a:lvl5pPr marL="98750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p:bodyStyle>
    <p:otherStyle>
      <a:defPPr>
        <a:defRPr lang="en-US"/>
      </a:defPPr>
      <a:lvl1pPr marL="0" algn="l" defTabSz="4388900" rtl="0" eaLnBrk="1" latinLnBrk="0" hangingPunct="1">
        <a:defRPr sz="8600" kern="1200">
          <a:solidFill>
            <a:schemeClr val="tx1"/>
          </a:solidFill>
          <a:latin typeface="+mn-lt"/>
          <a:ea typeface="+mn-ea"/>
          <a:cs typeface="+mn-cs"/>
        </a:defRPr>
      </a:lvl1pPr>
      <a:lvl2pPr marL="2194451" algn="l" defTabSz="4388900" rtl="0" eaLnBrk="1" latinLnBrk="0" hangingPunct="1">
        <a:defRPr sz="8600" kern="1200">
          <a:solidFill>
            <a:schemeClr val="tx1"/>
          </a:solidFill>
          <a:latin typeface="+mn-lt"/>
          <a:ea typeface="+mn-ea"/>
          <a:cs typeface="+mn-cs"/>
        </a:defRPr>
      </a:lvl2pPr>
      <a:lvl3pPr marL="4388900" algn="l" defTabSz="4388900" rtl="0" eaLnBrk="1" latinLnBrk="0" hangingPunct="1">
        <a:defRPr sz="8600" kern="1200">
          <a:solidFill>
            <a:schemeClr val="tx1"/>
          </a:solidFill>
          <a:latin typeface="+mn-lt"/>
          <a:ea typeface="+mn-ea"/>
          <a:cs typeface="+mn-cs"/>
        </a:defRPr>
      </a:lvl3pPr>
      <a:lvl4pPr marL="6583351" algn="l" defTabSz="4388900" rtl="0" eaLnBrk="1" latinLnBrk="0" hangingPunct="1">
        <a:defRPr sz="8600" kern="1200">
          <a:solidFill>
            <a:schemeClr val="tx1"/>
          </a:solidFill>
          <a:latin typeface="+mn-lt"/>
          <a:ea typeface="+mn-ea"/>
          <a:cs typeface="+mn-cs"/>
        </a:defRPr>
      </a:lvl4pPr>
      <a:lvl5pPr marL="8777801" algn="l" defTabSz="4388900" rtl="0" eaLnBrk="1" latinLnBrk="0" hangingPunct="1">
        <a:defRPr sz="8600" kern="1200">
          <a:solidFill>
            <a:schemeClr val="tx1"/>
          </a:solidFill>
          <a:latin typeface="+mn-lt"/>
          <a:ea typeface="+mn-ea"/>
          <a:cs typeface="+mn-cs"/>
        </a:defRPr>
      </a:lvl5pPr>
      <a:lvl6pPr marL="10972252" algn="l" defTabSz="4388900" rtl="0" eaLnBrk="1" latinLnBrk="0" hangingPunct="1">
        <a:defRPr sz="8600" kern="1200">
          <a:solidFill>
            <a:schemeClr val="tx1"/>
          </a:solidFill>
          <a:latin typeface="+mn-lt"/>
          <a:ea typeface="+mn-ea"/>
          <a:cs typeface="+mn-cs"/>
        </a:defRPr>
      </a:lvl6pPr>
      <a:lvl7pPr marL="13166703" algn="l" defTabSz="4388900" rtl="0" eaLnBrk="1" latinLnBrk="0" hangingPunct="1">
        <a:defRPr sz="8600" kern="1200">
          <a:solidFill>
            <a:schemeClr val="tx1"/>
          </a:solidFill>
          <a:latin typeface="+mn-lt"/>
          <a:ea typeface="+mn-ea"/>
          <a:cs typeface="+mn-cs"/>
        </a:defRPr>
      </a:lvl7pPr>
      <a:lvl8pPr marL="15361152" algn="l" defTabSz="4388900" rtl="0" eaLnBrk="1" latinLnBrk="0" hangingPunct="1">
        <a:defRPr sz="8600" kern="1200">
          <a:solidFill>
            <a:schemeClr val="tx1"/>
          </a:solidFill>
          <a:latin typeface="+mn-lt"/>
          <a:ea typeface="+mn-ea"/>
          <a:cs typeface="+mn-cs"/>
        </a:defRPr>
      </a:lvl8pPr>
      <a:lvl9pPr marL="17555603" algn="l" defTabSz="4388900" rtl="0" eaLnBrk="1" latinLnBrk="0" hangingPunct="1">
        <a:defRPr sz="8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5">
                <a:lumMod val="50000"/>
              </a:schemeClr>
            </a:gs>
            <a:gs pos="34000">
              <a:schemeClr val="tx2">
                <a:lumMod val="40000"/>
                <a:lumOff val="60000"/>
              </a:schemeClr>
            </a:gs>
            <a:gs pos="100000">
              <a:schemeClr val="accent5">
                <a:lumMod val="20000"/>
                <a:lumOff val="80000"/>
              </a:schemeClr>
            </a:gs>
          </a:gsLst>
          <a:lin ang="16200000" scaled="1"/>
          <a:tileRect/>
        </a:gradFill>
        <a:effectLst/>
      </p:bgPr>
    </p:bg>
    <p:spTree>
      <p:nvGrpSpPr>
        <p:cNvPr id="1" name=""/>
        <p:cNvGrpSpPr/>
        <p:nvPr/>
      </p:nvGrpSpPr>
      <p:grpSpPr>
        <a:xfrm>
          <a:off x="0" y="0"/>
          <a:ext cx="0" cy="0"/>
          <a:chOff x="0" y="0"/>
          <a:chExt cx="0" cy="0"/>
        </a:xfrm>
      </p:grpSpPr>
      <p:sp>
        <p:nvSpPr>
          <p:cNvPr id="7" name="Rectangle 36"/>
          <p:cNvSpPr>
            <a:spLocks noChangeArrowheads="1"/>
          </p:cNvSpPr>
          <p:nvPr/>
        </p:nvSpPr>
        <p:spPr bwMode="auto">
          <a:xfrm>
            <a:off x="0" y="0"/>
            <a:ext cx="43891200" cy="4800600"/>
          </a:xfrm>
          <a:prstGeom prst="rect">
            <a:avLst/>
          </a:prstGeom>
          <a:solidFill>
            <a:schemeClr val="accent5">
              <a:lumMod val="75000"/>
            </a:schemeClr>
          </a:solidFill>
          <a:ln w="9525">
            <a:solidFill>
              <a:schemeClr val="tx1"/>
            </a:solidFill>
            <a:miter lim="800000"/>
            <a:headEnd/>
            <a:tailEnd/>
          </a:ln>
          <a:effectLst/>
        </p:spPr>
        <p:txBody>
          <a:bodyPr wrap="none" lIns="91436" tIns="45717" rIns="91436" bIns="45717" anchor="ctr"/>
          <a:lstStyle/>
          <a:p>
            <a:pPr>
              <a:defRPr/>
            </a:pPr>
            <a:endParaRPr lang="en-US" dirty="0"/>
          </a:p>
        </p:txBody>
      </p:sp>
      <p:sp>
        <p:nvSpPr>
          <p:cNvPr id="9" name="Rectangle 9"/>
          <p:cNvSpPr>
            <a:spLocks noChangeArrowheads="1"/>
          </p:cNvSpPr>
          <p:nvPr/>
        </p:nvSpPr>
        <p:spPr bwMode="auto">
          <a:xfrm>
            <a:off x="0" y="4805363"/>
            <a:ext cx="43891200" cy="152400"/>
          </a:xfrm>
          <a:prstGeom prst="rect">
            <a:avLst/>
          </a:prstGeom>
          <a:solidFill>
            <a:schemeClr val="accent5">
              <a:lumMod val="50000"/>
            </a:schemeClr>
          </a:solidFill>
          <a:ln w="152400">
            <a:noFill/>
            <a:miter lim="800000"/>
            <a:headEnd/>
            <a:tailEnd/>
          </a:ln>
          <a:effectLst/>
        </p:spPr>
        <p:txBody>
          <a:bodyPr wrap="none" lIns="91436" tIns="45717" rIns="91436" bIns="45717" anchor="ctr"/>
          <a:lstStyle/>
          <a:p>
            <a:pPr>
              <a:defRPr/>
            </a:pPr>
            <a:endParaRPr lang="en-US" dirty="0"/>
          </a:p>
        </p:txBody>
      </p:sp>
      <p:sp>
        <p:nvSpPr>
          <p:cNvPr id="10" name="Text Box 14"/>
          <p:cNvSpPr txBox="1">
            <a:spLocks noChangeArrowheads="1"/>
          </p:cNvSpPr>
          <p:nvPr/>
        </p:nvSpPr>
        <p:spPr bwMode="auto">
          <a:xfrm>
            <a:off x="1484177" y="32232601"/>
            <a:ext cx="2514600" cy="336819"/>
          </a:xfrm>
          <a:prstGeom prst="rect">
            <a:avLst/>
          </a:prstGeom>
          <a:noFill/>
          <a:ln w="9525">
            <a:noFill/>
            <a:miter lim="800000"/>
            <a:headEnd/>
            <a:tailEnd/>
          </a:ln>
          <a:effectLst/>
        </p:spPr>
        <p:txBody>
          <a:bodyPr lIns="91263" tIns="45623" rIns="91263" bIns="45623">
            <a:spAutoFit/>
          </a:bodyPr>
          <a:lstStyle/>
          <a:p>
            <a:pPr eaLnBrk="0" hangingPunct="0">
              <a:lnSpc>
                <a:spcPct val="65000"/>
              </a:lnSpc>
              <a:spcBef>
                <a:spcPct val="50000"/>
              </a:spcBef>
              <a:defRPr/>
            </a:pPr>
            <a:r>
              <a:rPr lang="en-US" sz="500" b="1" dirty="0" smtClean="0">
                <a:solidFill>
                  <a:schemeClr val="bg1">
                    <a:lumMod val="75000"/>
                  </a:schemeClr>
                </a:solidFill>
                <a:latin typeface="Arial" charset="0"/>
              </a:rPr>
              <a:t>RESEARCH POSTER PRESENTATION </a:t>
            </a:r>
            <a:r>
              <a:rPr lang="en-US" sz="500" b="1" dirty="0">
                <a:solidFill>
                  <a:schemeClr val="bg1">
                    <a:lumMod val="75000"/>
                  </a:schemeClr>
                </a:solidFill>
                <a:latin typeface="Arial" charset="0"/>
              </a:rPr>
              <a:t>DESIGN © </a:t>
            </a:r>
            <a:r>
              <a:rPr lang="en-US" sz="500" b="1" dirty="0" smtClean="0">
                <a:solidFill>
                  <a:schemeClr val="bg1">
                    <a:lumMod val="75000"/>
                  </a:schemeClr>
                </a:solidFill>
                <a:latin typeface="Arial" charset="0"/>
              </a:rPr>
              <a:t>2012</a:t>
            </a:r>
            <a:endParaRPr lang="en-US" sz="500" b="1" dirty="0">
              <a:solidFill>
                <a:schemeClr val="bg1">
                  <a:lumMod val="75000"/>
                </a:schemeClr>
              </a:solidFill>
              <a:latin typeface="Arial" charset="0"/>
            </a:endParaRPr>
          </a:p>
          <a:p>
            <a:pPr eaLnBrk="0" hangingPunct="0">
              <a:lnSpc>
                <a:spcPct val="65000"/>
              </a:lnSpc>
              <a:spcBef>
                <a:spcPct val="50000"/>
              </a:spcBef>
              <a:defRPr/>
            </a:pPr>
            <a:r>
              <a:rPr lang="en-US" sz="1100" b="1" dirty="0">
                <a:solidFill>
                  <a:schemeClr val="bg1">
                    <a:lumMod val="75000"/>
                  </a:schemeClr>
                </a:solidFill>
                <a:latin typeface="Arial" charset="0"/>
              </a:rPr>
              <a:t>www.PosterPresentations.com</a:t>
            </a:r>
          </a:p>
        </p:txBody>
      </p:sp>
      <p:cxnSp>
        <p:nvCxnSpPr>
          <p:cNvPr id="38" name="Straight Connector 37"/>
          <p:cNvCxnSpPr/>
          <p:nvPr/>
        </p:nvCxnSpPr>
        <p:spPr>
          <a:xfrm flipV="1">
            <a:off x="-13946601" y="11526118"/>
            <a:ext cx="13577436" cy="818"/>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21" name="Rounded Rectangle 20"/>
          <p:cNvSpPr/>
          <p:nvPr userDrawn="1"/>
        </p:nvSpPr>
        <p:spPr>
          <a:xfrm>
            <a:off x="922338" y="5392017"/>
            <a:ext cx="13577436" cy="26736675"/>
          </a:xfrm>
          <a:prstGeom prst="roundRect">
            <a:avLst>
              <a:gd name="adj" fmla="val 5862"/>
            </a:avLst>
          </a:prstGeom>
          <a:gradFill>
            <a:gsLst>
              <a:gs pos="0">
                <a:srgbClr val="CDD2DE"/>
              </a:gs>
              <a:gs pos="0">
                <a:schemeClr val="tx2">
                  <a:lumMod val="40000"/>
                  <a:lumOff val="60000"/>
                </a:schemeClr>
              </a:gs>
              <a:gs pos="100000">
                <a:srgbClr val="F3F5FA"/>
              </a:gs>
            </a:gsLst>
            <a:lin ang="16200000" scaled="1"/>
          </a:gradFill>
          <a:ln>
            <a:solidFill>
              <a:schemeClr val="accent5">
                <a:lumMod val="50000"/>
                <a:alpha val="5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userDrawn="1"/>
        </p:nvSpPr>
        <p:spPr>
          <a:xfrm>
            <a:off x="15154504" y="5392017"/>
            <a:ext cx="13577436" cy="26736675"/>
          </a:xfrm>
          <a:prstGeom prst="roundRect">
            <a:avLst>
              <a:gd name="adj" fmla="val 5862"/>
            </a:avLst>
          </a:prstGeom>
          <a:gradFill>
            <a:gsLst>
              <a:gs pos="0">
                <a:srgbClr val="CDD2DE"/>
              </a:gs>
              <a:gs pos="0">
                <a:schemeClr val="tx2">
                  <a:lumMod val="40000"/>
                  <a:lumOff val="60000"/>
                </a:schemeClr>
              </a:gs>
              <a:gs pos="100000">
                <a:srgbClr val="F3F5FA"/>
              </a:gs>
            </a:gsLst>
            <a:lin ang="16200000" scaled="1"/>
          </a:gradFill>
          <a:ln>
            <a:solidFill>
              <a:schemeClr val="accent5">
                <a:lumMod val="50000"/>
                <a:alpha val="5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userDrawn="1"/>
        </p:nvSpPr>
        <p:spPr>
          <a:xfrm>
            <a:off x="29386670" y="5392017"/>
            <a:ext cx="13577436" cy="26736675"/>
          </a:xfrm>
          <a:prstGeom prst="roundRect">
            <a:avLst>
              <a:gd name="adj" fmla="val 5862"/>
            </a:avLst>
          </a:prstGeom>
          <a:gradFill>
            <a:gsLst>
              <a:gs pos="0">
                <a:srgbClr val="CDD2DE"/>
              </a:gs>
              <a:gs pos="0">
                <a:schemeClr val="tx2">
                  <a:lumMod val="40000"/>
                  <a:lumOff val="60000"/>
                </a:schemeClr>
              </a:gs>
              <a:gs pos="100000">
                <a:srgbClr val="F3F5FA"/>
              </a:gs>
            </a:gsLst>
            <a:lin ang="16200000" scaled="1"/>
          </a:gradFill>
          <a:ln>
            <a:solidFill>
              <a:schemeClr val="accent5">
                <a:lumMod val="50000"/>
                <a:alpha val="5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43"/>
          <p:cNvGrpSpPr/>
          <p:nvPr userDrawn="1"/>
        </p:nvGrpSpPr>
        <p:grpSpPr>
          <a:xfrm>
            <a:off x="44157839" y="-55065"/>
            <a:ext cx="11062139" cy="32973465"/>
            <a:chOff x="44157839" y="-55065"/>
            <a:chExt cx="11062139" cy="32973465"/>
          </a:xfrm>
        </p:grpSpPr>
        <p:sp>
          <p:nvSpPr>
            <p:cNvPr id="45" name="Rectangle 44"/>
            <p:cNvSpPr/>
            <p:nvPr userDrawn="1"/>
          </p:nvSpPr>
          <p:spPr>
            <a:xfrm>
              <a:off x="44157839" y="-55065"/>
              <a:ext cx="11062139" cy="32973465"/>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457200" rIns="457200" bIns="0" rtlCol="0" anchor="t" anchorCtr="0"/>
            <a:lstStyle/>
            <a:p>
              <a:pPr algn="ctr"/>
              <a:r>
                <a:rPr lang="en-US" sz="4000" b="1" spc="600" dirty="0" smtClean="0">
                  <a:solidFill>
                    <a:schemeClr val="bg1"/>
                  </a:solidFill>
                  <a:latin typeface="Trebuchet MS" pitchFamily="34" charset="0"/>
                </a:rPr>
                <a:t>QUICK START (cont.)</a:t>
              </a:r>
            </a:p>
            <a:p>
              <a:pPr algn="ctr"/>
              <a:endParaRPr lang="en-US" sz="3600" b="1" baseline="0" dirty="0" smtClean="0">
                <a:solidFill>
                  <a:schemeClr val="bg1"/>
                </a:solidFill>
                <a:latin typeface="Trebuchet MS" pitchFamily="34" charset="0"/>
              </a:endParaRPr>
            </a:p>
            <a:p>
              <a:pPr algn="ctr"/>
              <a:r>
                <a:rPr lang="en-US" sz="3200" b="1" baseline="0" dirty="0" smtClean="0">
                  <a:solidFill>
                    <a:srgbClr val="FFC000"/>
                  </a:solidFill>
                  <a:latin typeface="Trebuchet MS" pitchFamily="34" charset="0"/>
                </a:rPr>
                <a:t>How to change the template color theme</a:t>
              </a:r>
            </a:p>
            <a:p>
              <a:pPr marL="0" marR="0" lvl="2" indent="0" algn="l" defTabSz="114300" rtl="0" eaLnBrk="1" fontAlgn="auto" latinLnBrk="0" hangingPunct="1">
                <a:lnSpc>
                  <a:spcPct val="100000"/>
                </a:lnSpc>
                <a:spcBef>
                  <a:spcPts val="0"/>
                </a:spcBef>
                <a:spcAft>
                  <a:spcPts val="0"/>
                </a:spcAft>
                <a:buClrTx/>
                <a:buSzTx/>
                <a:buFontTx/>
                <a:buNone/>
                <a:tabLst/>
                <a:defRPr/>
              </a:pPr>
              <a:r>
                <a:rPr lang="en-US" sz="2400" b="0" baseline="0" dirty="0" smtClean="0">
                  <a:solidFill>
                    <a:schemeClr val="bg1">
                      <a:lumMod val="75000"/>
                    </a:schemeClr>
                  </a:solidFill>
                  <a:latin typeface="Trebuchet MS" pitchFamily="34" charset="0"/>
                </a:rPr>
                <a:t>You can easily change the color theme of your poster by going to the DESIGN menu, click on COLORS, and choose the color theme of your choice. You can </a:t>
              </a:r>
              <a:r>
                <a:rPr lang="en-US" sz="2400" b="0" spc="0" baseline="0" dirty="0" smtClean="0">
                  <a:solidFill>
                    <a:schemeClr val="bg1">
                      <a:lumMod val="75000"/>
                    </a:schemeClr>
                  </a:solidFill>
                  <a:latin typeface="Trebuchet MS" pitchFamily="34" charset="0"/>
                </a:rPr>
                <a:t>also create your own color theme.</a:t>
              </a:r>
            </a:p>
            <a:p>
              <a:pPr marL="0" marR="0" lvl="2" indent="0" algn="l" defTabSz="114300" rtl="0" eaLnBrk="1" fontAlgn="auto" latinLnBrk="0" hangingPunct="1">
                <a:lnSpc>
                  <a:spcPct val="100000"/>
                </a:lnSpc>
                <a:spcBef>
                  <a:spcPts val="0"/>
                </a:spcBef>
                <a:spcAft>
                  <a:spcPts val="0"/>
                </a:spcAft>
                <a:buClrTx/>
                <a:buSzTx/>
                <a:buFontTx/>
                <a:buNone/>
                <a:tabLst/>
                <a:defRPr/>
              </a:pPr>
              <a:endParaRPr lang="en-US" sz="2400" b="0" baseline="0" dirty="0" smtClean="0">
                <a:solidFill>
                  <a:schemeClr val="bg1">
                    <a:lumMod val="75000"/>
                  </a:schemeClr>
                </a:solidFill>
                <a:latin typeface="Trebuchet MS" pitchFamily="34" charset="0"/>
              </a:endParaRPr>
            </a:p>
            <a:p>
              <a:pPr marL="0" indent="0" algn="l" defTabSz="114300"/>
              <a:endParaRPr lang="en-US" sz="2400" b="0" baseline="0" dirty="0" smtClean="0">
                <a:solidFill>
                  <a:schemeClr val="bg1">
                    <a:lumMod val="75000"/>
                  </a:schemeClr>
                </a:solidFill>
                <a:latin typeface="Trebuchet MS" pitchFamily="34" charset="0"/>
              </a:endParaRPr>
            </a:p>
            <a:p>
              <a:pPr marL="0" indent="0" algn="l" defTabSz="114300"/>
              <a:endParaRPr lang="en-US" sz="2400" b="0" baseline="0" dirty="0" smtClean="0">
                <a:solidFill>
                  <a:schemeClr val="bg1">
                    <a:lumMod val="75000"/>
                  </a:schemeClr>
                </a:solidFill>
                <a:latin typeface="Trebuchet MS" pitchFamily="34" charset="0"/>
              </a:endParaRPr>
            </a:p>
            <a:p>
              <a:pPr marL="0" indent="0" algn="l" defTabSz="114300"/>
              <a:endParaRPr lang="en-US" sz="2400" b="0" baseline="0" dirty="0" smtClean="0">
                <a:solidFill>
                  <a:schemeClr val="bg1">
                    <a:lumMod val="75000"/>
                  </a:schemeClr>
                </a:solidFill>
                <a:latin typeface="Trebuchet MS" pitchFamily="34" charset="0"/>
              </a:endParaRPr>
            </a:p>
            <a:p>
              <a:pPr marL="0" indent="0" algn="l" defTabSz="114300"/>
              <a:endParaRPr lang="en-US" sz="2400" b="0" baseline="0" dirty="0" smtClean="0">
                <a:solidFill>
                  <a:schemeClr val="bg1">
                    <a:lumMod val="75000"/>
                  </a:schemeClr>
                </a:solidFill>
                <a:latin typeface="Trebuchet MS" pitchFamily="34" charset="0"/>
              </a:endParaRPr>
            </a:p>
            <a:p>
              <a:pPr marL="0" indent="0" algn="l" defTabSz="114300"/>
              <a:endParaRPr lang="en-US" sz="2400" b="0" baseline="0" dirty="0" smtClean="0">
                <a:solidFill>
                  <a:schemeClr val="bg1">
                    <a:lumMod val="75000"/>
                  </a:schemeClr>
                </a:solidFill>
                <a:latin typeface="Trebuchet MS" pitchFamily="34" charset="0"/>
              </a:endParaRPr>
            </a:p>
            <a:p>
              <a:pPr marL="0" indent="0" algn="l" defTabSz="114300"/>
              <a:endParaRPr lang="en-US" sz="2400" b="0" baseline="0" dirty="0" smtClean="0">
                <a:solidFill>
                  <a:schemeClr val="bg1">
                    <a:lumMod val="75000"/>
                  </a:schemeClr>
                </a:solidFill>
                <a:latin typeface="Trebuchet MS" pitchFamily="34" charset="0"/>
              </a:endParaRPr>
            </a:p>
            <a:p>
              <a:pPr marL="0" indent="0" algn="l" defTabSz="114300"/>
              <a:r>
                <a:rPr lang="en-US" sz="2400" b="0" baseline="0" dirty="0" smtClean="0">
                  <a:solidFill>
                    <a:schemeClr val="bg1">
                      <a:lumMod val="75000"/>
                    </a:schemeClr>
                  </a:solidFill>
                  <a:latin typeface="Trebuchet MS" pitchFamily="34" charset="0"/>
                </a:rPr>
                <a:t>You can also manually change the color of your background by going to VIEW &gt; SLIDE MASTER.  After you finish working on the master be sure to go to VIEW &gt; NORMAL to continue working on your poster.</a:t>
              </a:r>
            </a:p>
            <a:p>
              <a:pPr marL="0" indent="0" algn="l" defTabSz="114300"/>
              <a:endParaRPr lang="en-US" sz="2400" b="0" baseline="0" dirty="0" smtClean="0">
                <a:solidFill>
                  <a:schemeClr val="bg1">
                    <a:lumMod val="75000"/>
                  </a:schemeClr>
                </a:solidFill>
                <a:latin typeface="Trebuchet MS" pitchFamily="34" charset="0"/>
              </a:endParaRPr>
            </a:p>
            <a:p>
              <a:pPr algn="ctr"/>
              <a:r>
                <a:rPr lang="en-US" sz="3200" b="1" baseline="0" dirty="0" smtClean="0">
                  <a:solidFill>
                    <a:srgbClr val="FFC000"/>
                  </a:solidFill>
                  <a:latin typeface="Trebuchet MS" pitchFamily="34" charset="0"/>
                </a:rPr>
                <a:t>How to add Text</a:t>
              </a:r>
            </a:p>
            <a:p>
              <a:pPr marL="3265488" lvl="2" indent="0" algn="l" defTabSz="114300"/>
              <a:r>
                <a:rPr lang="en-US" sz="2400" b="0" baseline="0" dirty="0" smtClean="0">
                  <a:solidFill>
                    <a:schemeClr val="bg1">
                      <a:lumMod val="75000"/>
                    </a:schemeClr>
                  </a:solidFill>
                  <a:latin typeface="Trebuchet MS" pitchFamily="34" charset="0"/>
                </a:rPr>
                <a:t>The template comes with a number of pre-formatted placeholders for headers and text blocks. You can add more blocks by copying and pasting the existing ones or by adding a text box from the HOME menu. </a:t>
              </a:r>
            </a:p>
            <a:p>
              <a:pPr marL="1518341" lvl="2" indent="0" algn="l" defTabSz="114300"/>
              <a:endParaRPr lang="en-US" sz="2400" b="0" baseline="0" dirty="0" smtClean="0">
                <a:solidFill>
                  <a:schemeClr val="bg1">
                    <a:lumMod val="75000"/>
                  </a:schemeClr>
                </a:solidFill>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lang="en-US" sz="2400" b="0" baseline="0" dirty="0" smtClean="0">
                  <a:solidFill>
                    <a:schemeClr val="bg1">
                      <a:lumMod val="75000"/>
                    </a:schemeClr>
                  </a:solidFill>
                  <a:latin typeface="Trebuchet MS" pitchFamily="34" charset="0"/>
                </a:rPr>
                <a:t> </a:t>
              </a:r>
              <a:r>
                <a:rPr kumimoji="0" lang="en-US" sz="3200" b="1" i="0" u="none" strike="noStrike" kern="1200" cap="none" spc="0" normalizeH="0" baseline="0" noProof="0" dirty="0" smtClean="0">
                  <a:ln>
                    <a:noFill/>
                  </a:ln>
                  <a:solidFill>
                    <a:srgbClr val="FFC000"/>
                  </a:solidFill>
                  <a:effectLst/>
                  <a:uLnTx/>
                  <a:uFillTx/>
                  <a:latin typeface="Trebuchet MS" pitchFamily="34" charset="0"/>
                </a:rPr>
                <a:t>Text size</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white">
                      <a:lumMod val="75000"/>
                    </a:prstClr>
                  </a:solidFill>
                  <a:effectLst/>
                  <a:uLnTx/>
                  <a:uFillTx/>
                  <a:latin typeface="Trebuchet MS" pitchFamily="34" charset="0"/>
                </a:rPr>
                <a:t>Adjust the size of your text based on how much content you have to present. The default template text offers a good starting point. Follow the conference requirements.</a:t>
              </a:r>
              <a:endParaRPr lang="en-US" sz="2400" b="0" baseline="0" dirty="0" smtClean="0">
                <a:solidFill>
                  <a:schemeClr val="bg1">
                    <a:lumMod val="75000"/>
                  </a:schemeClr>
                </a:solidFill>
                <a:latin typeface="Trebuchet MS" pitchFamily="34" charset="0"/>
              </a:endParaRPr>
            </a:p>
            <a:p>
              <a:pPr marL="1518341" lvl="2" indent="0" algn="l" defTabSz="114300"/>
              <a:endParaRPr lang="en-US" sz="2400" b="0" baseline="0" dirty="0" smtClean="0">
                <a:solidFill>
                  <a:schemeClr val="bg1">
                    <a:lumMod val="75000"/>
                  </a:schemeClr>
                </a:solidFill>
                <a:latin typeface="Trebuchet MS" pitchFamily="34" charset="0"/>
              </a:endParaRPr>
            </a:p>
            <a:p>
              <a:pPr algn="ctr"/>
              <a:r>
                <a:rPr lang="en-US" sz="3200" b="1" baseline="0" dirty="0" smtClean="0">
                  <a:solidFill>
                    <a:srgbClr val="FFC000"/>
                  </a:solidFill>
                  <a:latin typeface="Trebuchet MS" pitchFamily="34" charset="0"/>
                </a:rPr>
                <a:t>How to add Tables</a:t>
              </a:r>
            </a:p>
            <a:p>
              <a:pPr marL="1730375" lvl="1" indent="0" algn="l" defTabSz="114300"/>
              <a:r>
                <a:rPr lang="en-US" sz="2400" b="0" baseline="0" dirty="0" smtClean="0">
                  <a:solidFill>
                    <a:schemeClr val="bg1">
                      <a:lumMod val="75000"/>
                    </a:schemeClr>
                  </a:solidFill>
                  <a:latin typeface="Trebuchet MS" pitchFamily="34" charset="0"/>
                </a:rPr>
                <a:t>To add a table from scratch go to the INSERT menu and </a:t>
              </a:r>
              <a:br>
                <a:rPr lang="en-US" sz="2400" b="0" baseline="0" dirty="0" smtClean="0">
                  <a:solidFill>
                    <a:schemeClr val="bg1">
                      <a:lumMod val="75000"/>
                    </a:schemeClr>
                  </a:solidFill>
                  <a:latin typeface="Trebuchet MS" pitchFamily="34" charset="0"/>
                </a:rPr>
              </a:br>
              <a:r>
                <a:rPr lang="en-US" sz="2400" b="0" baseline="0" dirty="0" smtClean="0">
                  <a:solidFill>
                    <a:schemeClr val="bg1">
                      <a:lumMod val="75000"/>
                    </a:schemeClr>
                  </a:solidFill>
                  <a:latin typeface="Trebuchet MS" pitchFamily="34" charset="0"/>
                </a:rPr>
                <a:t>click on TABLE. A drop-down box will help you select rows and columns. </a:t>
              </a:r>
            </a:p>
            <a:p>
              <a:pPr marL="0" lvl="0" indent="0" algn="l" defTabSz="114300"/>
              <a:r>
                <a:rPr lang="en-US" sz="2400" b="0" baseline="0" dirty="0" smtClean="0">
                  <a:solidFill>
                    <a:schemeClr val="bg1">
                      <a:lumMod val="75000"/>
                    </a:schemeClr>
                  </a:solidFill>
                  <a:latin typeface="Trebuchet MS" pitchFamily="34" charset="0"/>
                </a:rPr>
                <a:t>You can also copy and a paste a table from Word or another PowerPoint document. A pasted table may need to be re-formatted by RIGHT-CLICK &gt; FORMAT SHAPE, TEXT BOX, Margins.</a:t>
              </a:r>
            </a:p>
            <a:p>
              <a:pPr marL="0" lvl="0" indent="0" algn="l" defTabSz="114300"/>
              <a:endParaRPr lang="en-US" sz="2400" b="0" baseline="0" dirty="0" smtClean="0">
                <a:solidFill>
                  <a:schemeClr val="bg1">
                    <a:lumMod val="75000"/>
                  </a:schemeClr>
                </a:solidFill>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FFC000"/>
                  </a:solidFill>
                  <a:effectLst/>
                  <a:uLnTx/>
                  <a:uFillTx/>
                  <a:latin typeface="Trebuchet MS" pitchFamily="34" charset="0"/>
                </a:rPr>
                <a:t>Graphs / Charts</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white">
                      <a:lumMod val="75000"/>
                    </a:prstClr>
                  </a:solidFill>
                  <a:effectLst/>
                  <a:uLnTx/>
                  <a:uFillTx/>
                  <a:latin typeface="Trebuchet MS" pitchFamily="34" charset="0"/>
                </a:rPr>
                <a:t>You can simply copy and paste charts and graphs from Excel or Word. Some reformatting may be required depending on how the original document has been created.</a:t>
              </a:r>
            </a:p>
            <a:p>
              <a:pPr marL="0" marR="0" lvl="0" indent="0" algn="l" defTabSz="1143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smtClean="0">
                <a:ln>
                  <a:noFill/>
                </a:ln>
                <a:solidFill>
                  <a:prstClr val="white">
                    <a:lumMod val="75000"/>
                  </a:prstClr>
                </a:solidFill>
                <a:effectLst/>
                <a:uLnTx/>
                <a:uFillTx/>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FFC000"/>
                  </a:solidFill>
                  <a:effectLst/>
                  <a:uLnTx/>
                  <a:uFillTx/>
                  <a:latin typeface="Trebuchet MS" pitchFamily="34" charset="0"/>
                </a:rPr>
                <a:t>How to change the column configuration</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white">
                      <a:lumMod val="75000"/>
                    </a:prstClr>
                  </a:solidFill>
                  <a:effectLst/>
                  <a:uLnTx/>
                  <a:uFillTx/>
                  <a:latin typeface="Trebuchet MS" pitchFamily="34" charset="0"/>
                </a:rPr>
                <a:t>RIGHT-CLICK on the poster background and select LAYOUT to see the column options available for this template. The poster columns can also be customized on the Master. VIEW &gt; MASTER.</a:t>
              </a:r>
            </a:p>
            <a:p>
              <a:pPr marL="0" marR="0" lvl="0" indent="0" algn="ctr" defTabSz="1518341"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smtClean="0">
                <a:ln>
                  <a:noFill/>
                </a:ln>
                <a:solidFill>
                  <a:srgbClr val="FFC000"/>
                </a:solidFill>
                <a:effectLst/>
                <a:uLnTx/>
                <a:uFillTx/>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FFC000"/>
                  </a:solidFill>
                  <a:effectLst/>
                  <a:uLnTx/>
                  <a:uFillTx/>
                  <a:latin typeface="Trebuchet MS" pitchFamily="34" charset="0"/>
                </a:rPr>
                <a:t>How to remove the info bars</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white">
                      <a:lumMod val="75000"/>
                    </a:prstClr>
                  </a:solidFill>
                  <a:effectLst/>
                  <a:uLnTx/>
                  <a:uFillTx/>
                  <a:latin typeface="Trebuchet MS" pitchFamily="34" charset="0"/>
                </a:rPr>
                <a:t>If you are working in PowerPoint for Windows and have finished your poster, save as PDF and the bars will not be included. You can also delete them by going to VIEW &gt; MASTER. On the Mac adjust the Page-Setup to match the Page-Setup in PowerPoint before you create a PDF. You can also delete them from the Slide Master.</a:t>
              </a:r>
            </a:p>
            <a:p>
              <a:pPr marL="0" marR="0" lvl="0" indent="0" algn="l" defTabSz="1143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smtClean="0">
                <a:ln>
                  <a:noFill/>
                </a:ln>
                <a:solidFill>
                  <a:prstClr val="white">
                    <a:lumMod val="75000"/>
                  </a:prstClr>
                </a:solidFill>
                <a:effectLst/>
                <a:uLnTx/>
                <a:uFillTx/>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FFC000"/>
                  </a:solidFill>
                  <a:effectLst/>
                  <a:uLnTx/>
                  <a:uFillTx/>
                  <a:latin typeface="Trebuchet MS" pitchFamily="34" charset="0"/>
                </a:rPr>
                <a:t>Save your work</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white">
                      <a:lumMod val="75000"/>
                    </a:prstClr>
                  </a:solidFill>
                  <a:effectLst/>
                  <a:uLnTx/>
                  <a:uFillTx/>
                  <a:latin typeface="Trebuchet MS" pitchFamily="34" charset="0"/>
                </a:rPr>
                <a:t>Save your template as a PowerPoint document. For printing, save as PowerPoint of “Print-quality” PDF.</a:t>
              </a:r>
            </a:p>
            <a:p>
              <a:pPr marL="0" marR="0" lvl="0" indent="0" algn="l" defTabSz="114300" rtl="0" eaLnBrk="1" fontAlgn="auto" latinLnBrk="0" hangingPunct="1">
                <a:lnSpc>
                  <a:spcPct val="100000"/>
                </a:lnSpc>
                <a:spcBef>
                  <a:spcPts val="0"/>
                </a:spcBef>
                <a:spcAft>
                  <a:spcPts val="0"/>
                </a:spcAft>
                <a:buClrTx/>
                <a:buSzTx/>
                <a:buFontTx/>
                <a:buNone/>
                <a:tabLst/>
                <a:defRPr/>
              </a:pPr>
              <a:endParaRPr lang="en-US" sz="2400" b="0" baseline="0" dirty="0" smtClean="0">
                <a:solidFill>
                  <a:schemeClr val="bg1">
                    <a:lumMod val="75000"/>
                  </a:schemeClr>
                </a:solidFill>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FFC000"/>
                  </a:solidFill>
                  <a:effectLst/>
                  <a:uLnTx/>
                  <a:uFillTx/>
                  <a:latin typeface="Trebuchet MS" pitchFamily="34" charset="0"/>
                </a:rPr>
                <a:t>Print your poster</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white">
                      <a:lumMod val="75000"/>
                    </a:prstClr>
                  </a:solidFill>
                  <a:effectLst/>
                  <a:uLnTx/>
                  <a:uFillTx/>
                  <a:latin typeface="Trebuchet MS" pitchFamily="34" charset="0"/>
                </a:rPr>
                <a:t>When you are ready to have your poster printed go online to PosterPresentations.com and click on the “Order Your Poster” button. Choose the poster type the best suits your needs and submit your order. If you submit a PowerPoint document you will be receiving a PDF proof for your approval prior to printing. If your order is placed and paid for before noon, Pacific, Monday through Friday, your order will ship out that same day. Next day, Second day, Third day, and Free Ground services are offered. Go to PosterPresentations.com for more information.</a:t>
              </a:r>
            </a:p>
            <a:p>
              <a:pPr marL="0" marR="0" lvl="0" indent="0" algn="l" defTabSz="1143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smtClean="0">
                <a:ln>
                  <a:noFill/>
                </a:ln>
                <a:solidFill>
                  <a:prstClr val="white">
                    <a:lumMod val="75000"/>
                  </a:prstClr>
                </a:solidFill>
                <a:effectLst/>
                <a:uLnTx/>
                <a:uFillTx/>
                <a:latin typeface="Trebuchet MS" pitchFamily="34" charset="0"/>
              </a:endParaRPr>
            </a:p>
          </p:txBody>
        </p:sp>
        <p:graphicFrame>
          <p:nvGraphicFramePr>
            <p:cNvPr id="46" name="Object 45"/>
            <p:cNvGraphicFramePr>
              <a:graphicFrameLocks noChangeAspect="1"/>
            </p:cNvGraphicFramePr>
            <p:nvPr userDrawn="1">
              <p:extLst>
                <p:ext uri="{D42A27DB-BD31-4B8C-83A1-F6EECF244321}">
                  <p14:modId xmlns:p14="http://schemas.microsoft.com/office/powerpoint/2010/main" val="262704017"/>
                </p:ext>
              </p:extLst>
            </p:nvPr>
          </p:nvGraphicFramePr>
          <p:xfrm>
            <a:off x="46915679" y="3349444"/>
            <a:ext cx="5586150" cy="2063772"/>
          </p:xfrm>
          <a:graphic>
            <a:graphicData uri="http://schemas.openxmlformats.org/presentationml/2006/ole">
              <mc:AlternateContent xmlns:mc="http://schemas.openxmlformats.org/markup-compatibility/2006">
                <mc:Choice xmlns:v="urn:schemas-microsoft-com:vml" Requires="v">
                  <p:oleObj spid="_x0000_s2201" name="Image" r:id="rId4" imgW="4571280" imgH="1688760" progId="Photoshop.Image.13">
                    <p:embed/>
                  </p:oleObj>
                </mc:Choice>
                <mc:Fallback>
                  <p:oleObj name="Image" r:id="rId4" imgW="4571280" imgH="1688760" progId="Photoshop.Image.13">
                    <p:embed/>
                    <p:pic>
                      <p:nvPicPr>
                        <p:cNvPr id="0" name=""/>
                        <p:cNvPicPr/>
                        <p:nvPr/>
                      </p:nvPicPr>
                      <p:blipFill>
                        <a:blip r:embed="rId5"/>
                        <a:stretch>
                          <a:fillRect/>
                        </a:stretch>
                      </p:blipFill>
                      <p:spPr>
                        <a:xfrm>
                          <a:off x="46915679" y="3349444"/>
                          <a:ext cx="5586150" cy="2063772"/>
                        </a:xfrm>
                        <a:prstGeom prst="rect">
                          <a:avLst/>
                        </a:prstGeom>
                      </p:spPr>
                    </p:pic>
                  </p:oleObj>
                </mc:Fallback>
              </mc:AlternateContent>
            </a:graphicData>
          </a:graphic>
        </p:graphicFrame>
        <p:pic>
          <p:nvPicPr>
            <p:cNvPr id="47" name="Picture 46"/>
            <p:cNvPicPr>
              <a:picLocks noChangeAspect="1"/>
            </p:cNvPicPr>
            <p:nvPr userDrawn="1"/>
          </p:nvPicPr>
          <p:blipFill>
            <a:blip r:embed="rId6"/>
            <a:stretch>
              <a:fillRect/>
            </a:stretch>
          </p:blipFill>
          <p:spPr>
            <a:xfrm>
              <a:off x="44621819" y="7740040"/>
              <a:ext cx="2969584" cy="1370577"/>
            </a:xfrm>
            <a:prstGeom prst="rect">
              <a:avLst/>
            </a:prstGeom>
            <a:ln>
              <a:noFill/>
            </a:ln>
          </p:spPr>
        </p:pic>
        <p:graphicFrame>
          <p:nvGraphicFramePr>
            <p:cNvPr id="48" name="Object 47"/>
            <p:cNvGraphicFramePr>
              <a:graphicFrameLocks noChangeAspect="1"/>
            </p:cNvGraphicFramePr>
            <p:nvPr userDrawn="1">
              <p:extLst>
                <p:ext uri="{D42A27DB-BD31-4B8C-83A1-F6EECF244321}">
                  <p14:modId xmlns:p14="http://schemas.microsoft.com/office/powerpoint/2010/main" val="2040245264"/>
                </p:ext>
              </p:extLst>
            </p:nvPr>
          </p:nvGraphicFramePr>
          <p:xfrm>
            <a:off x="44629619" y="12347263"/>
            <a:ext cx="1482266" cy="992162"/>
          </p:xfrm>
          <a:graphic>
            <a:graphicData uri="http://schemas.openxmlformats.org/presentationml/2006/ole">
              <mc:AlternateContent xmlns:mc="http://schemas.openxmlformats.org/markup-compatibility/2006">
                <mc:Choice xmlns:v="urn:schemas-microsoft-com:vml" Requires="v">
                  <p:oleObj spid="_x0000_s2202" name="Image" r:id="rId7" imgW="1574280" imgH="1053720" progId="Photoshop.Image.13">
                    <p:embed/>
                  </p:oleObj>
                </mc:Choice>
                <mc:Fallback>
                  <p:oleObj name="Image" r:id="rId7" imgW="1574280" imgH="1053720" progId="Photoshop.Image.13">
                    <p:embed/>
                    <p:pic>
                      <p:nvPicPr>
                        <p:cNvPr id="0" name=""/>
                        <p:cNvPicPr/>
                        <p:nvPr/>
                      </p:nvPicPr>
                      <p:blipFill>
                        <a:blip r:embed="rId8"/>
                        <a:stretch>
                          <a:fillRect/>
                        </a:stretch>
                      </p:blipFill>
                      <p:spPr>
                        <a:xfrm>
                          <a:off x="44629619" y="12347263"/>
                          <a:ext cx="1482266" cy="992162"/>
                        </a:xfrm>
                        <a:prstGeom prst="rect">
                          <a:avLst/>
                        </a:prstGeom>
                      </p:spPr>
                    </p:pic>
                  </p:oleObj>
                </mc:Fallback>
              </mc:AlternateContent>
            </a:graphicData>
          </a:graphic>
        </p:graphicFrame>
        <p:grpSp>
          <p:nvGrpSpPr>
            <p:cNvPr id="49" name="Group 48"/>
            <p:cNvGrpSpPr/>
            <p:nvPr userDrawn="1"/>
          </p:nvGrpSpPr>
          <p:grpSpPr>
            <a:xfrm>
              <a:off x="44487207" y="29414560"/>
              <a:ext cx="10354213" cy="1265612"/>
              <a:chOff x="44200453" y="28362386"/>
              <a:chExt cx="9771399" cy="1090622"/>
            </a:xfrm>
          </p:grpSpPr>
          <p:sp>
            <p:nvSpPr>
              <p:cNvPr id="51" name="Rounded Rectangle 50"/>
              <p:cNvSpPr/>
              <p:nvPr userDrawn="1"/>
            </p:nvSpPr>
            <p:spPr>
              <a:xfrm>
                <a:off x="44200453" y="28362386"/>
                <a:ext cx="9771398" cy="109062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7" descr="http://t2.gstatic.com/images?q=tbn:ANd9GcR4APHC6TT9w54M2zn_pvCiBxUNcspYPoVxirLRphBoJabfSvu7zw">
                <a:hlinkClick r:id="rId9"/>
              </p:cNvPr>
              <p:cNvPicPr>
                <a:picLocks noChangeAspect="1" noChangeArrowheads="1"/>
              </p:cNvPicPr>
              <p:nvPr userDrawn="1"/>
            </p:nvPicPr>
            <p:blipFill>
              <a:blip r:embed="rId10" cstate="email">
                <a:extLst>
                  <a:ext uri="{28A0092B-C50C-407E-A947-70E740481C1C}">
                    <a14:useLocalDpi xmlns:a14="http://schemas.microsoft.com/office/drawing/2010/main"/>
                  </a:ext>
                </a:extLst>
              </a:blip>
              <a:srcRect/>
              <a:stretch>
                <a:fillRect/>
              </a:stretch>
            </p:blipFill>
            <p:spPr bwMode="auto">
              <a:xfrm>
                <a:off x="44326393" y="28460718"/>
                <a:ext cx="914401" cy="914399"/>
              </a:xfrm>
              <a:prstGeom prst="rect">
                <a:avLst/>
              </a:prstGeom>
              <a:noFill/>
              <a:ln>
                <a:noFill/>
              </a:ln>
            </p:spPr>
          </p:pic>
          <p:sp>
            <p:nvSpPr>
              <p:cNvPr id="53" name="TextBox 52"/>
              <p:cNvSpPr txBox="1"/>
              <p:nvPr userDrawn="1"/>
            </p:nvSpPr>
            <p:spPr>
              <a:xfrm>
                <a:off x="45300663" y="28552305"/>
                <a:ext cx="8671189" cy="716099"/>
              </a:xfrm>
              <a:prstGeom prst="rect">
                <a:avLst/>
              </a:prstGeom>
              <a:noFill/>
              <a:ln>
                <a:noFill/>
              </a:ln>
            </p:spPr>
            <p:txBody>
              <a:bodyPr wrap="square" rtlCol="0">
                <a:spAutoFit/>
              </a:bodyPr>
              <a:lstStyle/>
              <a:p>
                <a:r>
                  <a:rPr lang="en-US" sz="2400" dirty="0" smtClean="0">
                    <a:solidFill>
                      <a:schemeClr val="tx2"/>
                    </a:solidFill>
                    <a:latin typeface="Trebuchet MS" pitchFamily="34" charset="0"/>
                  </a:rPr>
                  <a:t>Student</a:t>
                </a:r>
                <a:r>
                  <a:rPr lang="en-US" sz="2400" baseline="0" dirty="0" smtClean="0">
                    <a:solidFill>
                      <a:schemeClr val="tx2"/>
                    </a:solidFill>
                    <a:latin typeface="Trebuchet MS" pitchFamily="34" charset="0"/>
                  </a:rPr>
                  <a:t> discounts are available on our </a:t>
                </a:r>
                <a:r>
                  <a:rPr lang="en-US" sz="2400" baseline="0" dirty="0" err="1" smtClean="0">
                    <a:solidFill>
                      <a:schemeClr val="tx2"/>
                    </a:solidFill>
                    <a:latin typeface="Trebuchet MS" pitchFamily="34" charset="0"/>
                  </a:rPr>
                  <a:t>Facebook</a:t>
                </a:r>
                <a:r>
                  <a:rPr lang="en-US" sz="2400" baseline="0" dirty="0" smtClean="0">
                    <a:solidFill>
                      <a:schemeClr val="tx2"/>
                    </a:solidFill>
                    <a:latin typeface="Trebuchet MS" pitchFamily="34" charset="0"/>
                  </a:rPr>
                  <a:t> page.</a:t>
                </a:r>
                <a:br>
                  <a:rPr lang="en-US" sz="2400" baseline="0" dirty="0" smtClean="0">
                    <a:solidFill>
                      <a:schemeClr val="tx2"/>
                    </a:solidFill>
                    <a:latin typeface="Trebuchet MS" pitchFamily="34" charset="0"/>
                  </a:rPr>
                </a:br>
                <a:r>
                  <a:rPr lang="en-US" sz="2400" baseline="0" dirty="0" smtClean="0">
                    <a:solidFill>
                      <a:schemeClr val="tx2"/>
                    </a:solidFill>
                    <a:latin typeface="Trebuchet MS" pitchFamily="34" charset="0"/>
                  </a:rPr>
                  <a:t>Go to </a:t>
                </a:r>
                <a:r>
                  <a:rPr lang="en-US" sz="2400" u="sng" baseline="0" dirty="0" smtClean="0">
                    <a:solidFill>
                      <a:schemeClr val="tx2"/>
                    </a:solidFill>
                    <a:latin typeface="Trebuchet MS" pitchFamily="34" charset="0"/>
                  </a:rPr>
                  <a:t>PosterPresentations.com</a:t>
                </a:r>
                <a:r>
                  <a:rPr lang="en-US" sz="2400" baseline="0" dirty="0" smtClean="0">
                    <a:solidFill>
                      <a:schemeClr val="tx2"/>
                    </a:solidFill>
                    <a:latin typeface="Trebuchet MS" pitchFamily="34" charset="0"/>
                  </a:rPr>
                  <a:t> and click on the FB icon. </a:t>
                </a:r>
                <a:endParaRPr lang="en-US" sz="2400" dirty="0">
                  <a:solidFill>
                    <a:schemeClr val="tx2"/>
                  </a:solidFill>
                  <a:latin typeface="Trebuchet MS" pitchFamily="34" charset="0"/>
                </a:endParaRPr>
              </a:p>
            </p:txBody>
          </p:sp>
        </p:grpSp>
        <p:sp>
          <p:nvSpPr>
            <p:cNvPr id="50" name="TextBox 49"/>
            <p:cNvSpPr txBox="1"/>
            <p:nvPr userDrawn="1"/>
          </p:nvSpPr>
          <p:spPr>
            <a:xfrm>
              <a:off x="44262808" y="31169782"/>
              <a:ext cx="6870215" cy="1399638"/>
            </a:xfrm>
            <a:prstGeom prst="rect">
              <a:avLst/>
            </a:prstGeom>
            <a:noFill/>
          </p:spPr>
          <p:txBody>
            <a:bodyPr wrap="square" lIns="65304" tIns="32651" rIns="65304" bIns="32651" rtlCol="0">
              <a:spAutoFit/>
            </a:bodyPr>
            <a:lstStyle/>
            <a:p>
              <a:pPr>
                <a:lnSpc>
                  <a:spcPts val="2600"/>
                </a:lnSpc>
              </a:pPr>
              <a:r>
                <a:rPr lang="en-US" sz="2800" dirty="0" smtClean="0">
                  <a:solidFill>
                    <a:schemeClr val="bg1"/>
                  </a:solidFill>
                </a:rPr>
                <a:t>© 2013</a:t>
              </a:r>
              <a:r>
                <a:rPr lang="en-US" sz="2800" baseline="0" dirty="0" smtClean="0">
                  <a:solidFill>
                    <a:schemeClr val="bg1"/>
                  </a:solidFill>
                </a:rPr>
                <a:t> </a:t>
              </a:r>
              <a:r>
                <a:rPr lang="en-US" sz="2800" dirty="0" smtClean="0">
                  <a:solidFill>
                    <a:schemeClr val="bg1"/>
                  </a:solidFill>
                </a:rPr>
                <a:t>PosterPresentations.com</a:t>
              </a:r>
              <a:br>
                <a:rPr lang="en-US" sz="2800" dirty="0" smtClean="0">
                  <a:solidFill>
                    <a:schemeClr val="bg1"/>
                  </a:solidFill>
                </a:rPr>
              </a:br>
              <a:r>
                <a:rPr lang="en-US" sz="2800" dirty="0" smtClean="0">
                  <a:solidFill>
                    <a:schemeClr val="bg1"/>
                  </a:solidFill>
                </a:rPr>
                <a:t>    </a:t>
              </a:r>
              <a:r>
                <a:rPr lang="en-US" sz="2400" dirty="0" smtClean="0">
                  <a:solidFill>
                    <a:schemeClr val="bg1"/>
                  </a:solidFill>
                </a:rPr>
                <a:t>2117 Fourth Street ,</a:t>
              </a:r>
              <a:r>
                <a:rPr lang="en-US" sz="2400" baseline="0" dirty="0" smtClean="0">
                  <a:solidFill>
                    <a:schemeClr val="bg1"/>
                  </a:solidFill>
                </a:rPr>
                <a:t> Unit C        </a:t>
              </a:r>
            </a:p>
            <a:p>
              <a:pPr>
                <a:lnSpc>
                  <a:spcPts val="2600"/>
                </a:lnSpc>
              </a:pPr>
              <a:r>
                <a:rPr lang="en-US" sz="2400" baseline="0" dirty="0" smtClean="0">
                  <a:solidFill>
                    <a:schemeClr val="bg1"/>
                  </a:solidFill>
                </a:rPr>
                <a:t>     Berkeley CA </a:t>
              </a:r>
              <a:r>
                <a:rPr lang="en-US" sz="2000" baseline="0" dirty="0" smtClean="0">
                  <a:solidFill>
                    <a:schemeClr val="bg1"/>
                  </a:solidFill>
                </a:rPr>
                <a:t>94710</a:t>
              </a:r>
              <a:r>
                <a:rPr lang="en-US" sz="2400" baseline="0" dirty="0" smtClean="0">
                  <a:solidFill>
                    <a:schemeClr val="bg1"/>
                  </a:solidFill>
                </a:rPr>
                <a:t/>
              </a:r>
              <a:br>
                <a:rPr lang="en-US" sz="2400" baseline="0" dirty="0" smtClean="0">
                  <a:solidFill>
                    <a:schemeClr val="bg1"/>
                  </a:solidFill>
                </a:rPr>
              </a:br>
              <a:r>
                <a:rPr lang="en-US" sz="2400" baseline="0" dirty="0" smtClean="0">
                  <a:solidFill>
                    <a:schemeClr val="bg1"/>
                  </a:solidFill>
                </a:rPr>
                <a:t>    </a:t>
              </a:r>
              <a:r>
                <a:rPr lang="en-US" sz="2400" b="1" baseline="0" dirty="0" smtClean="0">
                  <a:solidFill>
                    <a:srgbClr val="FFFF00"/>
                  </a:solidFill>
                </a:rPr>
                <a:t>posterpresenter@gmail.com</a:t>
              </a:r>
              <a:endParaRPr lang="en-US" sz="2800" b="1" dirty="0">
                <a:solidFill>
                  <a:srgbClr val="FFFF00"/>
                </a:solidFill>
              </a:endParaRPr>
            </a:p>
          </p:txBody>
        </p:sp>
      </p:grpSp>
      <p:grpSp>
        <p:nvGrpSpPr>
          <p:cNvPr id="54" name="Group 53"/>
          <p:cNvGrpSpPr/>
          <p:nvPr userDrawn="1"/>
        </p:nvGrpSpPr>
        <p:grpSpPr>
          <a:xfrm>
            <a:off x="-11225189" y="-1"/>
            <a:ext cx="11018865" cy="32918401"/>
            <a:chOff x="-11225189" y="-1"/>
            <a:chExt cx="11018865" cy="32918401"/>
          </a:xfrm>
        </p:grpSpPr>
        <p:sp>
          <p:nvSpPr>
            <p:cNvPr id="55" name="Rectangle 54"/>
            <p:cNvSpPr/>
            <p:nvPr/>
          </p:nvSpPr>
          <p:spPr>
            <a:xfrm>
              <a:off x="-11216136" y="-1"/>
              <a:ext cx="11009812" cy="3291840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457200" rIns="457200" bIns="0" rtlCol="0" anchor="t" anchorCtr="0"/>
            <a:lstStyle/>
            <a:p>
              <a:pPr marL="0" marR="0" indent="0" algn="ctr" defTabSz="1518341" rtl="0" eaLnBrk="1" fontAlgn="auto" latinLnBrk="0" hangingPunct="1">
                <a:lnSpc>
                  <a:spcPct val="100000"/>
                </a:lnSpc>
                <a:spcBef>
                  <a:spcPts val="0"/>
                </a:spcBef>
                <a:spcAft>
                  <a:spcPts val="0"/>
                </a:spcAft>
                <a:buClrTx/>
                <a:buSzTx/>
                <a:buFontTx/>
                <a:buNone/>
                <a:tabLst/>
                <a:defRPr/>
              </a:pPr>
              <a:r>
                <a:rPr lang="en-US" sz="3200" b="1" spc="0" dirty="0" smtClean="0">
                  <a:solidFill>
                    <a:srgbClr val="FF0000"/>
                  </a:solidFill>
                  <a:latin typeface="Trebuchet MS" pitchFamily="34" charset="0"/>
                </a:rPr>
                <a:t>(—THIS SIDEBAR DOES NOT PRINT—)</a:t>
              </a:r>
              <a:endParaRPr lang="en-US" sz="3200" b="1" spc="600" dirty="0" smtClean="0">
                <a:solidFill>
                  <a:schemeClr val="bg1"/>
                </a:solidFill>
                <a:latin typeface="Trebuchet MS" pitchFamily="34" charset="0"/>
              </a:endParaRPr>
            </a:p>
            <a:p>
              <a:pPr algn="ctr"/>
              <a:r>
                <a:rPr lang="en-US" sz="4000" b="1" spc="600" dirty="0" smtClean="0">
                  <a:solidFill>
                    <a:schemeClr val="bg1"/>
                  </a:solidFill>
                  <a:latin typeface="Trebuchet MS" pitchFamily="34" charset="0"/>
                </a:rPr>
                <a:t>DESIGN</a:t>
              </a:r>
              <a:r>
                <a:rPr lang="en-US" sz="4000" b="1" spc="600" baseline="0" dirty="0" smtClean="0">
                  <a:solidFill>
                    <a:schemeClr val="bg1"/>
                  </a:solidFill>
                  <a:latin typeface="Trebuchet MS" pitchFamily="34" charset="0"/>
                </a:rPr>
                <a:t> </a:t>
              </a:r>
              <a:r>
                <a:rPr lang="en-US" sz="4000" b="1" spc="600" dirty="0" smtClean="0">
                  <a:solidFill>
                    <a:schemeClr val="bg1"/>
                  </a:solidFill>
                  <a:latin typeface="Trebuchet MS" pitchFamily="34" charset="0"/>
                </a:rPr>
                <a:t>GUIDE</a:t>
              </a:r>
            </a:p>
            <a:p>
              <a:pPr algn="ctr"/>
              <a:endParaRPr lang="en-US" sz="2800" b="1" dirty="0" smtClean="0">
                <a:latin typeface="Trebuchet MS" pitchFamily="34" charset="0"/>
              </a:endParaRPr>
            </a:p>
            <a:p>
              <a:pPr defTabSz="3765639"/>
              <a:r>
                <a:rPr lang="en-US" sz="2800" i="0" dirty="0" smtClean="0">
                  <a:latin typeface="Trebuchet MS" pitchFamily="34" charset="0"/>
                </a:rPr>
                <a:t>This PowerPoint</a:t>
              </a:r>
              <a:r>
                <a:rPr lang="en-US" sz="2800" i="0" baseline="0" dirty="0" smtClean="0">
                  <a:latin typeface="Trebuchet MS" pitchFamily="34" charset="0"/>
                </a:rPr>
                <a:t> </a:t>
              </a:r>
              <a:r>
                <a:rPr lang="en-US" sz="2800" i="0" dirty="0" smtClean="0">
                  <a:latin typeface="Trebuchet MS" pitchFamily="34" charset="0"/>
                </a:rPr>
                <a:t>2007 template produces</a:t>
              </a:r>
              <a:r>
                <a:rPr lang="en-US" sz="2800" i="0" baseline="0" dirty="0" smtClean="0">
                  <a:latin typeface="Trebuchet MS" pitchFamily="34" charset="0"/>
                </a:rPr>
                <a:t> </a:t>
              </a:r>
              <a:r>
                <a:rPr lang="en-US" sz="2800" i="0" dirty="0" smtClean="0">
                  <a:latin typeface="Trebuchet MS" pitchFamily="34" charset="0"/>
                </a:rPr>
                <a:t>a 36”x48” presentation poster. </a:t>
              </a:r>
              <a:r>
                <a:rPr lang="en-US" sz="2800" dirty="0" smtClean="0">
                  <a:latin typeface="Trebuchet MS" pitchFamily="34" charset="0"/>
                </a:rPr>
                <a:t>You</a:t>
              </a:r>
              <a:r>
                <a:rPr lang="en-US" sz="2800" baseline="0" dirty="0" smtClean="0">
                  <a:latin typeface="Trebuchet MS" pitchFamily="34" charset="0"/>
                </a:rPr>
                <a:t> can u</a:t>
              </a:r>
              <a:r>
                <a:rPr lang="en-US" sz="2800" dirty="0" smtClean="0">
                  <a:latin typeface="Trebuchet MS" pitchFamily="34" charset="0"/>
                </a:rPr>
                <a:t>se</a:t>
              </a:r>
              <a:r>
                <a:rPr lang="en-US" sz="2800" baseline="0" dirty="0" smtClean="0">
                  <a:latin typeface="Trebuchet MS" pitchFamily="34" charset="0"/>
                </a:rPr>
                <a:t> it to create your research poster and </a:t>
              </a:r>
              <a:r>
                <a:rPr lang="en-US" sz="2800" dirty="0" smtClean="0">
                  <a:latin typeface="Trebuchet MS" pitchFamily="34" charset="0"/>
                </a:rPr>
                <a:t>save valuable time placing titles, subtitles,</a:t>
              </a:r>
              <a:r>
                <a:rPr lang="en-US" sz="2800" baseline="0" dirty="0" smtClean="0">
                  <a:latin typeface="Trebuchet MS" pitchFamily="34" charset="0"/>
                </a:rPr>
                <a:t> text, and graphics</a:t>
              </a:r>
              <a:r>
                <a:rPr lang="en-US" sz="2800" dirty="0" smtClean="0">
                  <a:latin typeface="Trebuchet MS" pitchFamily="34" charset="0"/>
                </a:rPr>
                <a:t>. </a:t>
              </a:r>
            </a:p>
            <a:p>
              <a:pPr defTabSz="3765639"/>
              <a:endParaRPr lang="en-US" sz="2800" dirty="0" smtClean="0">
                <a:latin typeface="Trebuchet MS" pitchFamily="34" charset="0"/>
              </a:endParaRPr>
            </a:p>
            <a:p>
              <a:pPr defTabSz="4389219"/>
              <a:r>
                <a:rPr lang="en-US" sz="2800" dirty="0" smtClean="0">
                  <a:latin typeface="Trebuchet MS" pitchFamily="34" charset="0"/>
                </a:rPr>
                <a:t>We provide a series of online tutorials that will guide you through the poster design process and answer your poster production questions. To view our template tutorials, go online to </a:t>
              </a:r>
              <a:r>
                <a:rPr lang="en-US" sz="2800" b="1" dirty="0" smtClean="0">
                  <a:solidFill>
                    <a:srgbClr val="FFC000"/>
                  </a:solidFill>
                  <a:latin typeface="Trebuchet MS" pitchFamily="34" charset="0"/>
                </a:rPr>
                <a:t>PosterPresentations.com</a:t>
              </a:r>
              <a:r>
                <a:rPr lang="en-US" sz="2800" b="1" dirty="0" smtClean="0">
                  <a:solidFill>
                    <a:schemeClr val="bg1"/>
                  </a:solidFill>
                  <a:latin typeface="Trebuchet MS" pitchFamily="34" charset="0"/>
                </a:rPr>
                <a:t> </a:t>
              </a:r>
              <a:r>
                <a:rPr lang="en-US" sz="2800" dirty="0" smtClean="0">
                  <a:solidFill>
                    <a:schemeClr val="bg1"/>
                  </a:solidFill>
                  <a:latin typeface="Trebuchet MS" pitchFamily="34" charset="0"/>
                </a:rPr>
                <a:t>and click on HELP DESK.</a:t>
              </a:r>
            </a:p>
            <a:p>
              <a:pPr defTabSz="4389219"/>
              <a:endParaRPr lang="en-US" sz="2800" dirty="0" smtClean="0">
                <a:latin typeface="Trebuchet MS" pitchFamily="34" charset="0"/>
              </a:endParaRPr>
            </a:p>
            <a:p>
              <a:pPr defTabSz="4389219"/>
              <a:r>
                <a:rPr lang="en-US" sz="2800" dirty="0" smtClean="0">
                  <a:solidFill>
                    <a:schemeClr val="bg1"/>
                  </a:solidFill>
                  <a:latin typeface="Trebuchet MS" pitchFamily="34" charset="0"/>
                </a:rPr>
                <a:t>When</a:t>
              </a:r>
              <a:r>
                <a:rPr lang="en-US" sz="2800" baseline="0" dirty="0" smtClean="0">
                  <a:solidFill>
                    <a:schemeClr val="bg1"/>
                  </a:solidFill>
                  <a:latin typeface="Trebuchet MS" pitchFamily="34" charset="0"/>
                </a:rPr>
                <a:t> you are ready to print your poster</a:t>
              </a:r>
              <a:r>
                <a:rPr lang="en-US" sz="2800" dirty="0" smtClean="0">
                  <a:solidFill>
                    <a:schemeClr val="bg1"/>
                  </a:solidFill>
                  <a:latin typeface="Trebuchet MS" pitchFamily="34" charset="0"/>
                </a:rPr>
                <a:t>,</a:t>
              </a:r>
              <a:r>
                <a:rPr lang="en-US" sz="2800" baseline="0" dirty="0" smtClean="0">
                  <a:solidFill>
                    <a:schemeClr val="bg1"/>
                  </a:solidFill>
                  <a:latin typeface="Trebuchet MS" pitchFamily="34" charset="0"/>
                </a:rPr>
                <a:t> go online to </a:t>
              </a:r>
              <a:r>
                <a:rPr lang="en-US" sz="2800" b="0" dirty="0" smtClean="0">
                  <a:solidFill>
                    <a:schemeClr val="bg1"/>
                  </a:solidFill>
                  <a:latin typeface="Trebuchet MS" pitchFamily="34" charset="0"/>
                </a:rPr>
                <a:t>PosterPresentations.com</a:t>
              </a:r>
              <a:r>
                <a:rPr lang="en-US" sz="2800" dirty="0" smtClean="0">
                  <a:solidFill>
                    <a:schemeClr val="bg1"/>
                  </a:solidFill>
                  <a:latin typeface="Trebuchet MS" pitchFamily="34" charset="0"/>
                </a:rPr>
                <a:t/>
              </a:r>
              <a:br>
                <a:rPr lang="en-US" sz="2800" dirty="0" smtClean="0">
                  <a:solidFill>
                    <a:schemeClr val="bg1"/>
                  </a:solidFill>
                  <a:latin typeface="Trebuchet MS" pitchFamily="34" charset="0"/>
                </a:rPr>
              </a:br>
              <a:endParaRPr lang="en-US" sz="2800" dirty="0" smtClean="0">
                <a:solidFill>
                  <a:schemeClr val="bg1"/>
                </a:solidFill>
                <a:latin typeface="Trebuchet MS" pitchFamily="34" charset="0"/>
              </a:endParaRPr>
            </a:p>
            <a:p>
              <a:pPr algn="l" defTabSz="3765639"/>
              <a:r>
                <a:rPr lang="en-US" sz="2800" b="0" dirty="0" smtClean="0">
                  <a:solidFill>
                    <a:schemeClr val="bg1"/>
                  </a:solidFill>
                  <a:latin typeface="Trebuchet MS" pitchFamily="34" charset="0"/>
                </a:rPr>
                <a:t>Need</a:t>
              </a:r>
              <a:r>
                <a:rPr lang="en-US" sz="2800" b="0" baseline="0" dirty="0" smtClean="0">
                  <a:solidFill>
                    <a:schemeClr val="bg1"/>
                  </a:solidFill>
                  <a:latin typeface="Trebuchet MS" pitchFamily="34" charset="0"/>
                </a:rPr>
                <a:t> assistance? Call us at </a:t>
              </a:r>
              <a:r>
                <a:rPr lang="en-US" sz="2800" b="0" dirty="0" smtClean="0">
                  <a:solidFill>
                    <a:srgbClr val="FFC000"/>
                  </a:solidFill>
                  <a:latin typeface="Trebuchet MS" pitchFamily="34" charset="0"/>
                </a:rPr>
                <a:t>1.510.649.3001</a:t>
              </a:r>
            </a:p>
            <a:p>
              <a:pPr algn="l" defTabSz="3765639"/>
              <a:endParaRPr lang="en-US" sz="3600" b="1" dirty="0" smtClean="0">
                <a:solidFill>
                  <a:srgbClr val="FFFF00"/>
                </a:solidFill>
                <a:latin typeface="Trebuchet MS" pitchFamily="34" charset="0"/>
              </a:endParaRPr>
            </a:p>
            <a:p>
              <a:pPr algn="ctr"/>
              <a:endParaRPr lang="en-US" sz="2400" b="1" dirty="0" smtClean="0">
                <a:solidFill>
                  <a:schemeClr val="bg1"/>
                </a:solidFill>
                <a:latin typeface="Trebuchet MS" pitchFamily="34" charset="0"/>
              </a:endParaRPr>
            </a:p>
            <a:p>
              <a:pPr algn="ctr"/>
              <a:r>
                <a:rPr lang="en-US" sz="4000" b="1" spc="600" dirty="0" smtClean="0">
                  <a:solidFill>
                    <a:schemeClr val="bg1"/>
                  </a:solidFill>
                  <a:latin typeface="Trebuchet MS" pitchFamily="34" charset="0"/>
                </a:rPr>
                <a:t>QUICK START</a:t>
              </a:r>
            </a:p>
            <a:p>
              <a:pPr algn="ctr"/>
              <a:endParaRPr lang="en-US" sz="3200" b="1" baseline="0" dirty="0" smtClean="0">
                <a:solidFill>
                  <a:schemeClr val="bg1"/>
                </a:solidFill>
                <a:latin typeface="Trebuchet MS" pitchFamily="34" charset="0"/>
              </a:endParaRPr>
            </a:p>
            <a:p>
              <a:pPr algn="ctr"/>
              <a:r>
                <a:rPr lang="en-US" sz="3200" b="1" baseline="0" dirty="0" smtClean="0">
                  <a:solidFill>
                    <a:srgbClr val="FFC000"/>
                  </a:solidFill>
                  <a:latin typeface="Trebuchet MS" pitchFamily="34" charset="0"/>
                </a:rPr>
                <a:t>Zoom in and out</a:t>
              </a:r>
            </a:p>
            <a:p>
              <a:pPr marL="1892300" indent="-1892300" algn="l" defTabSz="850900"/>
              <a:r>
                <a:rPr lang="en-US" sz="2400" b="0" baseline="0" dirty="0" smtClean="0">
                  <a:solidFill>
                    <a:schemeClr val="bg1"/>
                  </a:solidFill>
                  <a:latin typeface="Trebuchet MS" pitchFamily="34" charset="0"/>
                </a:rPr>
                <a:t>	</a:t>
              </a:r>
              <a:r>
                <a:rPr lang="en-US" sz="2400" b="0" baseline="0" dirty="0" smtClean="0">
                  <a:solidFill>
                    <a:schemeClr val="bg1">
                      <a:lumMod val="75000"/>
                    </a:schemeClr>
                  </a:solidFill>
                  <a:latin typeface="Trebuchet MS" pitchFamily="34" charset="0"/>
                </a:rPr>
                <a:t>As you work on your poster zoom in and out to the level that is more comfortable to you. </a:t>
              </a:r>
            </a:p>
            <a:p>
              <a:pPr marL="1892300" indent="-1892300" algn="l" defTabSz="850900"/>
              <a:r>
                <a:rPr lang="en-US" sz="2400" b="1" baseline="0" dirty="0" smtClean="0">
                  <a:solidFill>
                    <a:schemeClr val="bg1">
                      <a:lumMod val="75000"/>
                    </a:schemeClr>
                  </a:solidFill>
                  <a:latin typeface="Trebuchet MS" pitchFamily="34" charset="0"/>
                </a:rPr>
                <a:t>	</a:t>
              </a:r>
              <a:r>
                <a:rPr lang="en-US" sz="2400" b="0" baseline="0" dirty="0" smtClean="0">
                  <a:solidFill>
                    <a:schemeClr val="bg1">
                      <a:lumMod val="75000"/>
                    </a:schemeClr>
                  </a:solidFill>
                  <a:latin typeface="Trebuchet MS" pitchFamily="34" charset="0"/>
                </a:rPr>
                <a:t>Go to VIEW &gt; ZOOM.</a:t>
              </a:r>
            </a:p>
            <a:p>
              <a:pPr algn="l"/>
              <a:endParaRPr lang="en-US" sz="2800" b="0" baseline="0" dirty="0" smtClean="0">
                <a:solidFill>
                  <a:schemeClr val="bg1"/>
                </a:solidFill>
                <a:latin typeface="Trebuchet MS" pitchFamily="34" charset="0"/>
              </a:endParaRPr>
            </a:p>
            <a:p>
              <a:pPr algn="ctr"/>
              <a:r>
                <a:rPr lang="en-US" sz="3200" b="1" baseline="0" dirty="0" smtClean="0">
                  <a:solidFill>
                    <a:srgbClr val="FFC000"/>
                  </a:solidFill>
                  <a:latin typeface="Trebuchet MS" pitchFamily="34" charset="0"/>
                </a:rPr>
                <a:t>Title, Authors, and Affiliations</a:t>
              </a:r>
            </a:p>
            <a:p>
              <a:pPr algn="l"/>
              <a:r>
                <a:rPr lang="en-US" sz="2400" b="0" baseline="0" dirty="0" smtClean="0">
                  <a:solidFill>
                    <a:schemeClr val="bg1">
                      <a:lumMod val="75000"/>
                    </a:schemeClr>
                  </a:solidFill>
                  <a:latin typeface="Trebuchet MS" pitchFamily="34" charset="0"/>
                </a:rPr>
                <a:t>Start designing your poster by adding the title, the names of the authors, and the affiliated institutions. </a:t>
              </a:r>
              <a:r>
                <a:rPr lang="en-US" sz="2400" b="0" spc="0" baseline="0" dirty="0" smtClean="0">
                  <a:solidFill>
                    <a:schemeClr val="bg1">
                      <a:lumMod val="75000"/>
                    </a:schemeClr>
                  </a:solidFill>
                  <a:latin typeface="Trebuchet MS" pitchFamily="34" charset="0"/>
                </a:rPr>
                <a:t>You can type or paste text into the provided boxes. The template will automatically adjust the size of your text to fit the title box. You can manually override this feature and change the size of your text. </a:t>
              </a:r>
            </a:p>
            <a:p>
              <a:pPr algn="l"/>
              <a:endParaRPr lang="en-US" sz="2400" b="0" spc="0" baseline="0" dirty="0" smtClean="0">
                <a:solidFill>
                  <a:schemeClr val="bg1">
                    <a:lumMod val="75000"/>
                  </a:schemeClr>
                </a:solidFill>
                <a:latin typeface="Trebuchet MS" pitchFamily="34" charset="0"/>
              </a:endParaRPr>
            </a:p>
            <a:p>
              <a:pPr algn="l"/>
              <a:r>
                <a:rPr lang="en-US" sz="2400" b="1" spc="300" baseline="0" dirty="0" smtClean="0">
                  <a:solidFill>
                    <a:srgbClr val="FFC000"/>
                  </a:solidFill>
                  <a:latin typeface="Trebuchet MS" pitchFamily="34" charset="0"/>
                </a:rPr>
                <a:t>TIP</a:t>
              </a:r>
              <a:r>
                <a:rPr lang="en-US" sz="2400" b="1" baseline="0" dirty="0" smtClean="0">
                  <a:solidFill>
                    <a:srgbClr val="FFC000"/>
                  </a:solidFill>
                  <a:latin typeface="Trebuchet MS" pitchFamily="34" charset="0"/>
                </a:rPr>
                <a:t>: </a:t>
              </a:r>
              <a:r>
                <a:rPr lang="en-US" sz="2400" b="0" baseline="0" dirty="0" smtClean="0">
                  <a:solidFill>
                    <a:schemeClr val="bg1">
                      <a:lumMod val="75000"/>
                    </a:schemeClr>
                  </a:solidFill>
                  <a:latin typeface="Trebuchet MS" pitchFamily="34" charset="0"/>
                </a:rPr>
                <a:t>The font size of your title should be bigger than your name(s) and institution name(s).</a:t>
              </a:r>
            </a:p>
            <a:p>
              <a:pPr algn="l"/>
              <a:r>
                <a:rPr lang="en-US" sz="2800" b="1" baseline="0" dirty="0" smtClean="0">
                  <a:solidFill>
                    <a:schemeClr val="bg1"/>
                  </a:solidFill>
                  <a:latin typeface="Trebuchet MS" pitchFamily="34" charset="0"/>
                </a:rPr>
                <a:t/>
              </a:r>
              <a:br>
                <a:rPr lang="en-US" sz="2800" b="1" baseline="0" dirty="0" smtClean="0">
                  <a:solidFill>
                    <a:schemeClr val="bg1"/>
                  </a:solidFill>
                  <a:latin typeface="Trebuchet MS" pitchFamily="34" charset="0"/>
                </a:rPr>
              </a:br>
              <a:endParaRPr lang="en-US" sz="2800" b="1" dirty="0" smtClean="0">
                <a:solidFill>
                  <a:schemeClr val="bg1"/>
                </a:solidFill>
                <a:latin typeface="Trebuchet MS" pitchFamily="34" charset="0"/>
              </a:endParaRPr>
            </a:p>
            <a:p>
              <a:pPr algn="ctr"/>
              <a:endParaRPr lang="en-US" sz="2800" b="1" dirty="0" smtClean="0">
                <a:solidFill>
                  <a:srgbClr val="FFC000"/>
                </a:solidFill>
                <a:latin typeface="Trebuchet MS" pitchFamily="34" charset="0"/>
              </a:endParaRPr>
            </a:p>
            <a:p>
              <a:pPr algn="ctr"/>
              <a:endParaRPr lang="en-US" sz="2800" b="1" dirty="0" smtClean="0">
                <a:solidFill>
                  <a:srgbClr val="FFC000"/>
                </a:solidFill>
                <a:latin typeface="Trebuchet MS" pitchFamily="34" charset="0"/>
              </a:endParaRPr>
            </a:p>
            <a:p>
              <a:pPr algn="ctr"/>
              <a:r>
                <a:rPr lang="en-US" sz="3200" b="1" dirty="0" smtClean="0">
                  <a:solidFill>
                    <a:srgbClr val="FFC000"/>
                  </a:solidFill>
                  <a:latin typeface="Trebuchet MS" pitchFamily="34" charset="0"/>
                </a:rPr>
                <a:t>Adding Logos</a:t>
              </a:r>
              <a:r>
                <a:rPr lang="en-US" sz="3200" b="1" baseline="0" dirty="0" smtClean="0">
                  <a:solidFill>
                    <a:srgbClr val="FFC000"/>
                  </a:solidFill>
                  <a:latin typeface="Trebuchet MS" pitchFamily="34" charset="0"/>
                </a:rPr>
                <a:t> / Seals</a:t>
              </a:r>
            </a:p>
            <a:p>
              <a:pPr algn="l"/>
              <a:r>
                <a:rPr lang="en-US" sz="2400" b="0" baseline="0" dirty="0" smtClean="0">
                  <a:solidFill>
                    <a:schemeClr val="bg1">
                      <a:lumMod val="75000"/>
                    </a:schemeClr>
                  </a:solidFill>
                  <a:latin typeface="Trebuchet MS" pitchFamily="34" charset="0"/>
                </a:rPr>
                <a:t>Most often, logos are added on each side of the title. You can insert a logo by dragging and dropping it from your desktop, copy and paste or by going to INSERT &gt; PICTURES. Logos taken from web sites are likely to be low quality when printed. Zoom it at 100% to see what the logo will look like on the final poster and make any necessary adjustments.  </a:t>
              </a:r>
            </a:p>
            <a:p>
              <a:pPr algn="l"/>
              <a:endParaRPr lang="en-US" sz="2400" b="0" spc="300" baseline="0" dirty="0" smtClean="0">
                <a:solidFill>
                  <a:schemeClr val="bg1">
                    <a:lumMod val="75000"/>
                  </a:schemeClr>
                </a:solidFill>
                <a:latin typeface="Trebuchet MS" pitchFamily="34" charset="0"/>
              </a:endParaRPr>
            </a:p>
            <a:p>
              <a:pPr algn="l"/>
              <a:r>
                <a:rPr lang="en-US" sz="2400" b="1" spc="300" baseline="0" dirty="0" smtClean="0">
                  <a:solidFill>
                    <a:srgbClr val="FFC000"/>
                  </a:solidFill>
                  <a:latin typeface="Trebuchet MS" pitchFamily="34" charset="0"/>
                </a:rPr>
                <a:t>TIP:</a:t>
              </a:r>
              <a:r>
                <a:rPr lang="en-US" sz="2400" b="1" spc="0" baseline="0" dirty="0" smtClean="0">
                  <a:solidFill>
                    <a:srgbClr val="FFC000"/>
                  </a:solidFill>
                  <a:latin typeface="Trebuchet MS" pitchFamily="34" charset="0"/>
                </a:rPr>
                <a:t> </a:t>
              </a:r>
              <a:r>
                <a:rPr lang="en-US" sz="2400" b="0" baseline="0" dirty="0" smtClean="0">
                  <a:solidFill>
                    <a:schemeClr val="bg1">
                      <a:lumMod val="75000"/>
                    </a:schemeClr>
                  </a:solidFill>
                  <a:latin typeface="Trebuchet MS" pitchFamily="34" charset="0"/>
                </a:rPr>
                <a:t>See if your school’s logo is available on our free poster templates page.</a:t>
              </a:r>
            </a:p>
            <a:p>
              <a:pPr algn="l"/>
              <a:endParaRPr lang="en-US" sz="2400" b="0" baseline="0" dirty="0" smtClean="0">
                <a:latin typeface="Trebuchet MS" pitchFamily="34" charset="0"/>
              </a:endParaRPr>
            </a:p>
            <a:p>
              <a:pPr algn="ctr"/>
              <a:r>
                <a:rPr lang="en-US" sz="3200" b="1" baseline="0" dirty="0" smtClean="0">
                  <a:solidFill>
                    <a:srgbClr val="FFC000"/>
                  </a:solidFill>
                  <a:latin typeface="Trebuchet MS" pitchFamily="34" charset="0"/>
                </a:rPr>
                <a:t>Photographs / Graphics</a:t>
              </a:r>
            </a:p>
            <a:p>
              <a:pPr algn="l" defTabSz="977900"/>
              <a:r>
                <a:rPr lang="en-US" sz="2400" b="0" baseline="0" dirty="0" smtClean="0">
                  <a:solidFill>
                    <a:schemeClr val="bg1">
                      <a:lumMod val="75000"/>
                    </a:schemeClr>
                  </a:solidFill>
                  <a:latin typeface="Trebuchet MS" pitchFamily="34" charset="0"/>
                </a:rPr>
                <a:t>You can add images by dragging and dropping from your desktop, copy and paste, or by going to INSERT &gt; PICTURES. Resize images proportionally by holding down the SHIFT key and dragging one of the corner handles. For a professional-looking poster, do not distort your images by enlarging them </a:t>
              </a:r>
              <a:r>
                <a:rPr lang="en-US" sz="2400" b="0" spc="0" baseline="0" dirty="0" smtClean="0">
                  <a:solidFill>
                    <a:schemeClr val="bg1">
                      <a:lumMod val="75000"/>
                    </a:schemeClr>
                  </a:solidFill>
                  <a:latin typeface="Trebuchet MS" pitchFamily="34" charset="0"/>
                </a:rPr>
                <a:t>disproportionally.</a:t>
              </a:r>
            </a:p>
            <a:p>
              <a:pPr algn="l" defTabSz="977900"/>
              <a:endParaRPr lang="en-US" sz="2400" b="0" baseline="0" dirty="0" smtClean="0">
                <a:latin typeface="Trebuchet MS" pitchFamily="34" charset="0"/>
              </a:endParaRPr>
            </a:p>
            <a:p>
              <a:pPr algn="ctr"/>
              <a:endParaRPr lang="en-US" sz="2800" b="1" baseline="0" dirty="0" smtClean="0">
                <a:solidFill>
                  <a:srgbClr val="FFC000"/>
                </a:solidFill>
                <a:latin typeface="Trebuchet MS" pitchFamily="34" charset="0"/>
              </a:endParaRPr>
            </a:p>
            <a:p>
              <a:pPr algn="ctr"/>
              <a:endParaRPr lang="en-US" sz="2800" b="1" baseline="0" dirty="0" smtClean="0">
                <a:solidFill>
                  <a:srgbClr val="FFC000"/>
                </a:solidFill>
                <a:latin typeface="Trebuchet MS" pitchFamily="34" charset="0"/>
              </a:endParaRPr>
            </a:p>
            <a:p>
              <a:pPr algn="ctr"/>
              <a:endParaRPr lang="en-US" sz="2800" b="1" baseline="0" dirty="0" smtClean="0">
                <a:solidFill>
                  <a:srgbClr val="FFC000"/>
                </a:solidFill>
                <a:latin typeface="Trebuchet MS" pitchFamily="34" charset="0"/>
              </a:endParaRPr>
            </a:p>
            <a:p>
              <a:pPr algn="ctr"/>
              <a:endParaRPr lang="en-US" sz="2800" b="1" baseline="0" dirty="0" smtClean="0">
                <a:solidFill>
                  <a:srgbClr val="FFC000"/>
                </a:solidFill>
                <a:latin typeface="Trebuchet MS" pitchFamily="34" charset="0"/>
              </a:endParaRPr>
            </a:p>
            <a:p>
              <a:pPr algn="ctr"/>
              <a:endParaRPr lang="en-US" sz="2800" b="1" baseline="0" dirty="0" smtClean="0">
                <a:solidFill>
                  <a:srgbClr val="FFC000"/>
                </a:solidFill>
                <a:latin typeface="Trebuchet MS" pitchFamily="34" charset="0"/>
              </a:endParaRPr>
            </a:p>
            <a:p>
              <a:pPr algn="ctr"/>
              <a:endParaRPr lang="en-US" sz="2800" b="1" baseline="0" dirty="0" smtClean="0">
                <a:solidFill>
                  <a:srgbClr val="FFC000"/>
                </a:solidFill>
                <a:latin typeface="Trebuchet MS" pitchFamily="34" charset="0"/>
              </a:endParaRPr>
            </a:p>
            <a:p>
              <a:pPr algn="ctr"/>
              <a:r>
                <a:rPr lang="en-US" sz="3200" b="1" baseline="0" dirty="0" smtClean="0">
                  <a:solidFill>
                    <a:srgbClr val="FFC000"/>
                  </a:solidFill>
                  <a:latin typeface="Trebuchet MS" pitchFamily="34" charset="0"/>
                </a:rPr>
                <a:t>Image Quality Check</a:t>
              </a:r>
            </a:p>
            <a:p>
              <a:pPr lvl="0" algn="l" defTabSz="977900"/>
              <a:r>
                <a:rPr lang="en-US" sz="2400" b="0" baseline="0" dirty="0" smtClean="0">
                  <a:solidFill>
                    <a:schemeClr val="bg1">
                      <a:lumMod val="75000"/>
                    </a:schemeClr>
                  </a:solidFill>
                  <a:latin typeface="Trebuchet MS" pitchFamily="34" charset="0"/>
                </a:rPr>
                <a:t>Zoom in and look at your images at 100% magnification. If they look good they will print well. </a:t>
              </a:r>
              <a:endParaRPr lang="en-US" sz="2800" b="0" dirty="0" smtClean="0">
                <a:latin typeface="Trebuchet MS" pitchFamily="34" charset="0"/>
              </a:endParaRPr>
            </a:p>
          </p:txBody>
        </p:sp>
        <p:cxnSp>
          <p:nvCxnSpPr>
            <p:cNvPr id="56" name="Straight Connector 55"/>
            <p:cNvCxnSpPr/>
            <p:nvPr/>
          </p:nvCxnSpPr>
          <p:spPr>
            <a:xfrm>
              <a:off x="-11225189" y="8422500"/>
              <a:ext cx="10999746" cy="3341"/>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pic>
          <p:nvPicPr>
            <p:cNvPr id="57" name="Picture 56"/>
            <p:cNvPicPr>
              <a:picLocks noChangeAspect="1"/>
            </p:cNvPicPr>
            <p:nvPr userDrawn="1"/>
          </p:nvPicPr>
          <p:blipFill>
            <a:blip r:embed="rId11"/>
            <a:stretch>
              <a:fillRect/>
            </a:stretch>
          </p:blipFill>
          <p:spPr>
            <a:xfrm>
              <a:off x="-10740740" y="10261718"/>
              <a:ext cx="1597666" cy="1201935"/>
            </a:xfrm>
            <a:prstGeom prst="rect">
              <a:avLst/>
            </a:prstGeom>
          </p:spPr>
        </p:pic>
        <p:pic>
          <p:nvPicPr>
            <p:cNvPr id="58" name="Picture 57"/>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10732765" y="15696927"/>
              <a:ext cx="9986808" cy="1053596"/>
            </a:xfrm>
            <a:prstGeom prst="rect">
              <a:avLst/>
            </a:prstGeom>
          </p:spPr>
        </p:pic>
        <p:grpSp>
          <p:nvGrpSpPr>
            <p:cNvPr id="59" name="Group 58"/>
            <p:cNvGrpSpPr/>
            <p:nvPr userDrawn="1"/>
          </p:nvGrpSpPr>
          <p:grpSpPr>
            <a:xfrm>
              <a:off x="-9744993" y="23540957"/>
              <a:ext cx="7531182" cy="2120439"/>
              <a:chOff x="-4470427" y="11016658"/>
              <a:chExt cx="3470785" cy="974220"/>
            </a:xfrm>
          </p:grpSpPr>
          <p:grpSp>
            <p:nvGrpSpPr>
              <p:cNvPr id="65" name="Group 64"/>
              <p:cNvGrpSpPr/>
              <p:nvPr userDrawn="1"/>
            </p:nvGrpSpPr>
            <p:grpSpPr>
              <a:xfrm>
                <a:off x="-2783495" y="11060886"/>
                <a:ext cx="624431" cy="893535"/>
                <a:chOff x="-3958697" y="11117435"/>
                <a:chExt cx="779338" cy="1280430"/>
              </a:xfrm>
            </p:grpSpPr>
            <p:pic>
              <p:nvPicPr>
                <p:cNvPr id="71" name="Picture 70"/>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3948160" y="11117435"/>
                  <a:ext cx="768801" cy="1090857"/>
                </a:xfrm>
                <a:prstGeom prst="rect">
                  <a:avLst/>
                </a:prstGeom>
              </p:spPr>
            </p:pic>
            <p:sp>
              <p:nvSpPr>
                <p:cNvPr id="72" name="TextBox 71"/>
                <p:cNvSpPr txBox="1"/>
                <p:nvPr userDrawn="1"/>
              </p:nvSpPr>
              <p:spPr>
                <a:xfrm>
                  <a:off x="-3958697" y="12114178"/>
                  <a:ext cx="779337" cy="283687"/>
                </a:xfrm>
                <a:prstGeom prst="rect">
                  <a:avLst/>
                </a:prstGeom>
                <a:solidFill>
                  <a:schemeClr val="accent1"/>
                </a:solidFill>
                <a:ln>
                  <a:noFill/>
                </a:ln>
              </p:spPr>
              <p:txBody>
                <a:bodyPr wrap="square" lIns="91440" tIns="91440" rIns="91440" bIns="91440" rtlCol="0">
                  <a:spAutoFit/>
                </a:bodyPr>
                <a:lstStyle/>
                <a:p>
                  <a:pPr algn="ctr"/>
                  <a:r>
                    <a:rPr lang="en-US" sz="1600" b="1" dirty="0" smtClean="0">
                      <a:solidFill>
                        <a:schemeClr val="tx1"/>
                      </a:solidFill>
                    </a:rPr>
                    <a:t>ORIGINAL</a:t>
                  </a:r>
                  <a:endParaRPr lang="en-US" sz="1600" b="1" dirty="0">
                    <a:solidFill>
                      <a:schemeClr val="tx1"/>
                    </a:solidFill>
                  </a:endParaRPr>
                </a:p>
              </p:txBody>
            </p:sp>
          </p:grpSp>
          <p:grpSp>
            <p:nvGrpSpPr>
              <p:cNvPr id="66" name="Group 65"/>
              <p:cNvGrpSpPr/>
              <p:nvPr userDrawn="1"/>
            </p:nvGrpSpPr>
            <p:grpSpPr>
              <a:xfrm>
                <a:off x="-2033159" y="11060889"/>
                <a:ext cx="1033517" cy="893529"/>
                <a:chOff x="-2921738" y="11200127"/>
                <a:chExt cx="1420279" cy="1227904"/>
              </a:xfrm>
            </p:grpSpPr>
            <p:pic>
              <p:nvPicPr>
                <p:cNvPr id="69" name="Picture 68"/>
                <p:cNvPicPr>
                  <a:picLocks noChangeAspect="1"/>
                </p:cNvPicPr>
                <p:nvPr userDrawn="1"/>
              </p:nvPicPr>
              <p:blipFill>
                <a:blip r:embed="rId14"/>
                <a:stretch>
                  <a:fillRect/>
                </a:stretch>
              </p:blipFill>
              <p:spPr>
                <a:xfrm>
                  <a:off x="-2921738" y="11200127"/>
                  <a:ext cx="1420279" cy="1029694"/>
                </a:xfrm>
                <a:prstGeom prst="rect">
                  <a:avLst/>
                </a:prstGeom>
              </p:spPr>
            </p:pic>
            <p:sp>
              <p:nvSpPr>
                <p:cNvPr id="70" name="TextBox 69"/>
                <p:cNvSpPr txBox="1"/>
                <p:nvPr userDrawn="1"/>
              </p:nvSpPr>
              <p:spPr>
                <a:xfrm>
                  <a:off x="-2918991" y="12175418"/>
                  <a:ext cx="1417532" cy="252613"/>
                </a:xfrm>
                <a:prstGeom prst="rect">
                  <a:avLst/>
                </a:prstGeom>
                <a:solidFill>
                  <a:srgbClr val="FF0000"/>
                </a:solidFill>
              </p:spPr>
              <p:txBody>
                <a:bodyPr wrap="square" lIns="457200" tIns="91440" rIns="457200" bIns="91440" rtlCol="0">
                  <a:spAutoFit/>
                </a:bodyPr>
                <a:lstStyle/>
                <a:p>
                  <a:pPr algn="ctr"/>
                  <a:r>
                    <a:rPr lang="en-US" sz="1400" b="1" dirty="0" smtClean="0">
                      <a:solidFill>
                        <a:schemeClr val="bg1"/>
                      </a:solidFill>
                    </a:rPr>
                    <a:t>DISTORTED</a:t>
                  </a:r>
                  <a:endParaRPr lang="en-US" sz="700" b="1" dirty="0">
                    <a:solidFill>
                      <a:schemeClr val="bg1"/>
                    </a:solidFill>
                  </a:endParaRPr>
                </a:p>
              </p:txBody>
            </p:sp>
          </p:grpSp>
          <p:pic>
            <p:nvPicPr>
              <p:cNvPr id="67" name="Picture 66"/>
              <p:cNvPicPr>
                <a:picLocks noChangeAspect="1"/>
              </p:cNvPicPr>
              <p:nvPr userDrawn="1"/>
            </p:nvPicPr>
            <p:blipFill>
              <a:blip r:embed="rId15"/>
              <a:stretch>
                <a:fillRect/>
              </a:stretch>
            </p:blipFill>
            <p:spPr>
              <a:xfrm>
                <a:off x="-4470427" y="11016658"/>
                <a:ext cx="1098742" cy="847761"/>
              </a:xfrm>
              <a:prstGeom prst="rect">
                <a:avLst/>
              </a:prstGeom>
            </p:spPr>
          </p:pic>
          <p:sp>
            <p:nvSpPr>
              <p:cNvPr id="68" name="TextBox 67"/>
              <p:cNvSpPr txBox="1"/>
              <p:nvPr userDrawn="1"/>
            </p:nvSpPr>
            <p:spPr>
              <a:xfrm>
                <a:off x="-4440600" y="11665645"/>
                <a:ext cx="1035685" cy="325233"/>
              </a:xfrm>
              <a:prstGeom prst="rect">
                <a:avLst/>
              </a:prstGeom>
              <a:noFill/>
            </p:spPr>
            <p:txBody>
              <a:bodyPr wrap="square" lIns="457200" tIns="457200" rIns="457200" bIns="0" rtlCol="0">
                <a:spAutoFit/>
              </a:bodyPr>
              <a:lstStyle/>
              <a:p>
                <a:pPr algn="ctr"/>
                <a:r>
                  <a:rPr lang="en-US" sz="1600" dirty="0" smtClean="0">
                    <a:solidFill>
                      <a:schemeClr val="bg1"/>
                    </a:solidFill>
                  </a:rPr>
                  <a:t>Corner</a:t>
                </a:r>
                <a:r>
                  <a:rPr lang="en-US" sz="1600" baseline="0" dirty="0" smtClean="0">
                    <a:solidFill>
                      <a:schemeClr val="bg1"/>
                    </a:solidFill>
                  </a:rPr>
                  <a:t> handles</a:t>
                </a:r>
                <a:endParaRPr lang="en-US" sz="1600" dirty="0">
                  <a:solidFill>
                    <a:schemeClr val="bg1"/>
                  </a:solidFill>
                </a:endParaRPr>
              </a:p>
            </p:txBody>
          </p:sp>
        </p:grpSp>
        <p:grpSp>
          <p:nvGrpSpPr>
            <p:cNvPr id="60" name="Group 59"/>
            <p:cNvGrpSpPr/>
            <p:nvPr userDrawn="1"/>
          </p:nvGrpSpPr>
          <p:grpSpPr>
            <a:xfrm>
              <a:off x="-10398793" y="27751410"/>
              <a:ext cx="9323012" cy="2453251"/>
              <a:chOff x="-4754996" y="12734136"/>
              <a:chExt cx="4296559" cy="1127128"/>
            </a:xfrm>
          </p:grpSpPr>
          <p:graphicFrame>
            <p:nvGraphicFramePr>
              <p:cNvPr id="61" name="Object 60"/>
              <p:cNvGraphicFramePr>
                <a:graphicFrameLocks noChangeAspect="1"/>
              </p:cNvGraphicFramePr>
              <p:nvPr userDrawn="1">
                <p:extLst>
                  <p:ext uri="{D42A27DB-BD31-4B8C-83A1-F6EECF244321}">
                    <p14:modId xmlns:p14="http://schemas.microsoft.com/office/powerpoint/2010/main" val="1199812768"/>
                  </p:ext>
                </p:extLst>
              </p:nvPr>
            </p:nvGraphicFramePr>
            <p:xfrm>
              <a:off x="-4533347" y="12734142"/>
              <a:ext cx="1828800" cy="1117600"/>
            </p:xfrm>
            <a:graphic>
              <a:graphicData uri="http://schemas.openxmlformats.org/presentationml/2006/ole">
                <mc:AlternateContent xmlns:mc="http://schemas.openxmlformats.org/markup-compatibility/2006">
                  <mc:Choice xmlns:v="urn:schemas-microsoft-com:vml" Requires="v">
                    <p:oleObj spid="_x0000_s2203" name="Image" r:id="rId16" imgW="1828440" imgH="1117440" progId="Photoshop.Image.13">
                      <p:embed/>
                    </p:oleObj>
                  </mc:Choice>
                  <mc:Fallback>
                    <p:oleObj name="Image" r:id="rId16" imgW="1828440" imgH="1117440" progId="Photoshop.Image.13">
                      <p:embed/>
                      <p:pic>
                        <p:nvPicPr>
                          <p:cNvPr id="0" name=""/>
                          <p:cNvPicPr/>
                          <p:nvPr/>
                        </p:nvPicPr>
                        <p:blipFill>
                          <a:blip r:embed="rId17"/>
                          <a:stretch>
                            <a:fillRect/>
                          </a:stretch>
                        </p:blipFill>
                        <p:spPr>
                          <a:xfrm>
                            <a:off x="-4533347" y="12734142"/>
                            <a:ext cx="1828800" cy="1117600"/>
                          </a:xfrm>
                          <a:prstGeom prst="rect">
                            <a:avLst/>
                          </a:prstGeom>
                        </p:spPr>
                      </p:pic>
                    </p:oleObj>
                  </mc:Fallback>
                </mc:AlternateContent>
              </a:graphicData>
            </a:graphic>
          </p:graphicFrame>
          <p:graphicFrame>
            <p:nvGraphicFramePr>
              <p:cNvPr id="62" name="Object 61"/>
              <p:cNvGraphicFramePr>
                <a:graphicFrameLocks noChangeAspect="1"/>
              </p:cNvGraphicFramePr>
              <p:nvPr userDrawn="1">
                <p:extLst>
                  <p:ext uri="{D42A27DB-BD31-4B8C-83A1-F6EECF244321}">
                    <p14:modId xmlns:p14="http://schemas.microsoft.com/office/powerpoint/2010/main" val="4096349677"/>
                  </p:ext>
                </p:extLst>
              </p:nvPr>
            </p:nvGraphicFramePr>
            <p:xfrm>
              <a:off x="-2456641" y="12737835"/>
              <a:ext cx="1828800" cy="1117600"/>
            </p:xfrm>
            <a:graphic>
              <a:graphicData uri="http://schemas.openxmlformats.org/presentationml/2006/ole">
                <mc:AlternateContent xmlns:mc="http://schemas.openxmlformats.org/markup-compatibility/2006">
                  <mc:Choice xmlns:v="urn:schemas-microsoft-com:vml" Requires="v">
                    <p:oleObj spid="_x0000_s2204" name="Image" r:id="rId18" imgW="1828440" imgH="1117440" progId="Photoshop.Image.13">
                      <p:embed/>
                    </p:oleObj>
                  </mc:Choice>
                  <mc:Fallback>
                    <p:oleObj name="Image" r:id="rId18" imgW="1828440" imgH="1117440" progId="Photoshop.Image.13">
                      <p:embed/>
                      <p:pic>
                        <p:nvPicPr>
                          <p:cNvPr id="0" name=""/>
                          <p:cNvPicPr/>
                          <p:nvPr/>
                        </p:nvPicPr>
                        <p:blipFill>
                          <a:blip r:embed="rId19"/>
                          <a:stretch>
                            <a:fillRect/>
                          </a:stretch>
                        </p:blipFill>
                        <p:spPr>
                          <a:xfrm>
                            <a:off x="-2456641" y="12737835"/>
                            <a:ext cx="1828800" cy="1117600"/>
                          </a:xfrm>
                          <a:prstGeom prst="rect">
                            <a:avLst/>
                          </a:prstGeom>
                        </p:spPr>
                      </p:pic>
                    </p:oleObj>
                  </mc:Fallback>
                </mc:AlternateContent>
              </a:graphicData>
            </a:graphic>
          </p:graphicFrame>
          <p:sp>
            <p:nvSpPr>
              <p:cNvPr id="63" name="TextBox 62"/>
              <p:cNvSpPr txBox="1"/>
              <p:nvPr userDrawn="1"/>
            </p:nvSpPr>
            <p:spPr>
              <a:xfrm rot="16200000">
                <a:off x="-5235785" y="13214925"/>
                <a:ext cx="1117601" cy="156024"/>
              </a:xfrm>
              <a:prstGeom prst="rect">
                <a:avLst/>
              </a:prstGeom>
              <a:noFill/>
            </p:spPr>
            <p:txBody>
              <a:bodyPr wrap="square" lIns="91440" tIns="91440" rIns="91440" bIns="0" rtlCol="0">
                <a:spAutoFit/>
              </a:bodyPr>
              <a:lstStyle/>
              <a:p>
                <a:pPr algn="ctr"/>
                <a:r>
                  <a:rPr lang="en-US" sz="1600" dirty="0" smtClean="0">
                    <a:solidFill>
                      <a:srgbClr val="92D050"/>
                    </a:solidFill>
                  </a:rPr>
                  <a:t>Good</a:t>
                </a:r>
                <a:r>
                  <a:rPr lang="en-US" sz="1600" baseline="0" dirty="0" smtClean="0">
                    <a:solidFill>
                      <a:srgbClr val="92D050"/>
                    </a:solidFill>
                  </a:rPr>
                  <a:t> </a:t>
                </a:r>
                <a:r>
                  <a:rPr lang="en-US" sz="1600" baseline="0" dirty="0" smtClean="0">
                    <a:solidFill>
                      <a:schemeClr val="bg1"/>
                    </a:solidFill>
                  </a:rPr>
                  <a:t>printing quality</a:t>
                </a:r>
                <a:endParaRPr lang="en-US" sz="1600" dirty="0">
                  <a:solidFill>
                    <a:schemeClr val="bg1"/>
                  </a:solidFill>
                </a:endParaRPr>
              </a:p>
            </p:txBody>
          </p:sp>
          <p:sp>
            <p:nvSpPr>
              <p:cNvPr id="64" name="TextBox 63"/>
              <p:cNvSpPr txBox="1"/>
              <p:nvPr userDrawn="1"/>
            </p:nvSpPr>
            <p:spPr>
              <a:xfrm rot="16200000">
                <a:off x="-1095250" y="13224452"/>
                <a:ext cx="1117601" cy="156024"/>
              </a:xfrm>
              <a:prstGeom prst="rect">
                <a:avLst/>
              </a:prstGeom>
              <a:noFill/>
            </p:spPr>
            <p:txBody>
              <a:bodyPr wrap="square" lIns="91440" tIns="91440" rIns="91440" bIns="0" rtlCol="0">
                <a:spAutoFit/>
              </a:bodyPr>
              <a:lstStyle/>
              <a:p>
                <a:pPr algn="ctr"/>
                <a:r>
                  <a:rPr lang="en-US" sz="1600" dirty="0" smtClean="0">
                    <a:solidFill>
                      <a:srgbClr val="FF0000"/>
                    </a:solidFill>
                  </a:rPr>
                  <a:t>Bad </a:t>
                </a:r>
                <a:r>
                  <a:rPr lang="en-US" sz="1600" dirty="0" smtClean="0">
                    <a:solidFill>
                      <a:schemeClr val="bg1"/>
                    </a:solidFill>
                  </a:rPr>
                  <a:t>printing quality</a:t>
                </a:r>
                <a:endParaRPr lang="en-US" sz="1600" dirty="0">
                  <a:solidFill>
                    <a:schemeClr val="bg1"/>
                  </a:solidFill>
                </a:endParaRPr>
              </a:p>
            </p:txBody>
          </p:sp>
        </p:grpSp>
      </p:grpSp>
    </p:spTree>
  </p:cSld>
  <p:clrMap bg1="lt1" tx1="dk1" bg2="lt2" tx2="dk2" accent1="accent1" accent2="accent2" accent3="accent3" accent4="accent4" accent5="accent5" accent6="accent6" hlink="hlink" folHlink="folHlink"/>
  <p:sldLayoutIdLst>
    <p:sldLayoutId id="2147483658" r:id="rId1"/>
  </p:sldLayoutIdLst>
  <p:timing>
    <p:tnLst>
      <p:par>
        <p:cTn xmlns:p14="http://schemas.microsoft.com/office/powerpoint/2010/main" id="1" dur="indefinite" restart="never" nodeType="tmRoot"/>
      </p:par>
    </p:tnLst>
  </p:timing>
  <p:txStyles>
    <p:titleStyle>
      <a:lvl1pPr algn="ctr" defTabSz="4388900" rtl="0" eaLnBrk="1" latinLnBrk="0" hangingPunct="1">
        <a:spcBef>
          <a:spcPct val="0"/>
        </a:spcBef>
        <a:buNone/>
        <a:defRPr sz="8800" kern="1200">
          <a:solidFill>
            <a:schemeClr val="bg1"/>
          </a:solidFill>
          <a:latin typeface="Trebuchet MS" pitchFamily="34" charset="0"/>
          <a:ea typeface="+mj-ea"/>
          <a:cs typeface="+mj-cs"/>
        </a:defRPr>
      </a:lvl1pPr>
    </p:titleStyle>
    <p:bodyStyle>
      <a:lvl1pPr marL="1645838" indent="-1645838" algn="l" defTabSz="4388900" rtl="0" eaLnBrk="1" latinLnBrk="0" hangingPunct="1">
        <a:spcBef>
          <a:spcPct val="20000"/>
        </a:spcBef>
        <a:buFont typeface="Arial" pitchFamily="34" charset="0"/>
        <a:buChar char="•"/>
        <a:defRPr sz="15400" kern="1200">
          <a:solidFill>
            <a:schemeClr val="tx1"/>
          </a:solidFill>
          <a:latin typeface="+mn-lt"/>
          <a:ea typeface="+mn-ea"/>
          <a:cs typeface="+mn-cs"/>
        </a:defRPr>
      </a:lvl1pPr>
      <a:lvl2pPr marL="3565982" indent="-1371531" algn="l" defTabSz="4388900" rtl="0" eaLnBrk="1" latinLnBrk="0" hangingPunct="1">
        <a:spcBef>
          <a:spcPct val="20000"/>
        </a:spcBef>
        <a:buFont typeface="Arial" pitchFamily="34" charset="0"/>
        <a:buChar char="–"/>
        <a:defRPr sz="13500" kern="1200">
          <a:solidFill>
            <a:schemeClr val="tx1"/>
          </a:solidFill>
          <a:latin typeface="+mn-lt"/>
          <a:ea typeface="+mn-ea"/>
          <a:cs typeface="+mn-cs"/>
        </a:defRPr>
      </a:lvl2pPr>
      <a:lvl3pPr marL="5486126" indent="-1097226" algn="l" defTabSz="4388900" rtl="0" eaLnBrk="1" latinLnBrk="0" hangingPunct="1">
        <a:spcBef>
          <a:spcPct val="20000"/>
        </a:spcBef>
        <a:buFont typeface="Arial" pitchFamily="34" charset="0"/>
        <a:buChar char="•"/>
        <a:defRPr sz="11600" kern="1200">
          <a:solidFill>
            <a:schemeClr val="tx1"/>
          </a:solidFill>
          <a:latin typeface="+mn-lt"/>
          <a:ea typeface="+mn-ea"/>
          <a:cs typeface="+mn-cs"/>
        </a:defRPr>
      </a:lvl3pPr>
      <a:lvl4pPr marL="76805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4pPr>
      <a:lvl5pPr marL="98750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p:bodyStyle>
    <p:otherStyle>
      <a:defPPr>
        <a:defRPr lang="en-US"/>
      </a:defPPr>
      <a:lvl1pPr marL="0" algn="l" defTabSz="4388900" rtl="0" eaLnBrk="1" latinLnBrk="0" hangingPunct="1">
        <a:defRPr sz="8600" kern="1200">
          <a:solidFill>
            <a:schemeClr val="tx1"/>
          </a:solidFill>
          <a:latin typeface="+mn-lt"/>
          <a:ea typeface="+mn-ea"/>
          <a:cs typeface="+mn-cs"/>
        </a:defRPr>
      </a:lvl1pPr>
      <a:lvl2pPr marL="2194451" algn="l" defTabSz="4388900" rtl="0" eaLnBrk="1" latinLnBrk="0" hangingPunct="1">
        <a:defRPr sz="8600" kern="1200">
          <a:solidFill>
            <a:schemeClr val="tx1"/>
          </a:solidFill>
          <a:latin typeface="+mn-lt"/>
          <a:ea typeface="+mn-ea"/>
          <a:cs typeface="+mn-cs"/>
        </a:defRPr>
      </a:lvl2pPr>
      <a:lvl3pPr marL="4388900" algn="l" defTabSz="4388900" rtl="0" eaLnBrk="1" latinLnBrk="0" hangingPunct="1">
        <a:defRPr sz="8600" kern="1200">
          <a:solidFill>
            <a:schemeClr val="tx1"/>
          </a:solidFill>
          <a:latin typeface="+mn-lt"/>
          <a:ea typeface="+mn-ea"/>
          <a:cs typeface="+mn-cs"/>
        </a:defRPr>
      </a:lvl3pPr>
      <a:lvl4pPr marL="6583351" algn="l" defTabSz="4388900" rtl="0" eaLnBrk="1" latinLnBrk="0" hangingPunct="1">
        <a:defRPr sz="8600" kern="1200">
          <a:solidFill>
            <a:schemeClr val="tx1"/>
          </a:solidFill>
          <a:latin typeface="+mn-lt"/>
          <a:ea typeface="+mn-ea"/>
          <a:cs typeface="+mn-cs"/>
        </a:defRPr>
      </a:lvl4pPr>
      <a:lvl5pPr marL="8777801" algn="l" defTabSz="4388900" rtl="0" eaLnBrk="1" latinLnBrk="0" hangingPunct="1">
        <a:defRPr sz="8600" kern="1200">
          <a:solidFill>
            <a:schemeClr val="tx1"/>
          </a:solidFill>
          <a:latin typeface="+mn-lt"/>
          <a:ea typeface="+mn-ea"/>
          <a:cs typeface="+mn-cs"/>
        </a:defRPr>
      </a:lvl5pPr>
      <a:lvl6pPr marL="10972252" algn="l" defTabSz="4388900" rtl="0" eaLnBrk="1" latinLnBrk="0" hangingPunct="1">
        <a:defRPr sz="8600" kern="1200">
          <a:solidFill>
            <a:schemeClr val="tx1"/>
          </a:solidFill>
          <a:latin typeface="+mn-lt"/>
          <a:ea typeface="+mn-ea"/>
          <a:cs typeface="+mn-cs"/>
        </a:defRPr>
      </a:lvl6pPr>
      <a:lvl7pPr marL="13166703" algn="l" defTabSz="4388900" rtl="0" eaLnBrk="1" latinLnBrk="0" hangingPunct="1">
        <a:defRPr sz="8600" kern="1200">
          <a:solidFill>
            <a:schemeClr val="tx1"/>
          </a:solidFill>
          <a:latin typeface="+mn-lt"/>
          <a:ea typeface="+mn-ea"/>
          <a:cs typeface="+mn-cs"/>
        </a:defRPr>
      </a:lvl7pPr>
      <a:lvl8pPr marL="15361152" algn="l" defTabSz="4388900" rtl="0" eaLnBrk="1" latinLnBrk="0" hangingPunct="1">
        <a:defRPr sz="8600" kern="1200">
          <a:solidFill>
            <a:schemeClr val="tx1"/>
          </a:solidFill>
          <a:latin typeface="+mn-lt"/>
          <a:ea typeface="+mn-ea"/>
          <a:cs typeface="+mn-cs"/>
        </a:defRPr>
      </a:lvl8pPr>
      <a:lvl9pPr marL="17555603" algn="l" defTabSz="4388900" rtl="0" eaLnBrk="1" latinLnBrk="0" hangingPunct="1">
        <a:defRPr sz="8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5">
                <a:lumMod val="50000"/>
              </a:schemeClr>
            </a:gs>
            <a:gs pos="34000">
              <a:schemeClr val="tx2">
                <a:lumMod val="40000"/>
                <a:lumOff val="60000"/>
              </a:schemeClr>
            </a:gs>
            <a:gs pos="100000">
              <a:schemeClr val="accent5">
                <a:lumMod val="20000"/>
                <a:lumOff val="80000"/>
              </a:schemeClr>
            </a:gs>
          </a:gsLst>
          <a:lin ang="16200000" scaled="1"/>
          <a:tileRect/>
        </a:gradFill>
        <a:effectLst/>
      </p:bgPr>
    </p:bg>
    <p:spTree>
      <p:nvGrpSpPr>
        <p:cNvPr id="1" name=""/>
        <p:cNvGrpSpPr/>
        <p:nvPr/>
      </p:nvGrpSpPr>
      <p:grpSpPr>
        <a:xfrm>
          <a:off x="0" y="0"/>
          <a:ext cx="0" cy="0"/>
          <a:chOff x="0" y="0"/>
          <a:chExt cx="0" cy="0"/>
        </a:xfrm>
      </p:grpSpPr>
      <p:sp>
        <p:nvSpPr>
          <p:cNvPr id="7" name="Rectangle 36"/>
          <p:cNvSpPr>
            <a:spLocks noChangeArrowheads="1"/>
          </p:cNvSpPr>
          <p:nvPr/>
        </p:nvSpPr>
        <p:spPr bwMode="auto">
          <a:xfrm>
            <a:off x="0" y="0"/>
            <a:ext cx="43891200" cy="4800600"/>
          </a:xfrm>
          <a:prstGeom prst="rect">
            <a:avLst/>
          </a:prstGeom>
          <a:solidFill>
            <a:schemeClr val="accent5">
              <a:lumMod val="75000"/>
            </a:schemeClr>
          </a:solidFill>
          <a:ln w="9525">
            <a:solidFill>
              <a:schemeClr val="tx1"/>
            </a:solidFill>
            <a:miter lim="800000"/>
            <a:headEnd/>
            <a:tailEnd/>
          </a:ln>
          <a:effectLst/>
        </p:spPr>
        <p:txBody>
          <a:bodyPr wrap="none" lIns="91436" tIns="45717" rIns="91436" bIns="45717" anchor="ctr"/>
          <a:lstStyle/>
          <a:p>
            <a:pPr>
              <a:defRPr/>
            </a:pPr>
            <a:endParaRPr lang="en-US" dirty="0"/>
          </a:p>
        </p:txBody>
      </p:sp>
      <p:sp>
        <p:nvSpPr>
          <p:cNvPr id="9" name="Rectangle 9"/>
          <p:cNvSpPr>
            <a:spLocks noChangeArrowheads="1"/>
          </p:cNvSpPr>
          <p:nvPr/>
        </p:nvSpPr>
        <p:spPr bwMode="auto">
          <a:xfrm>
            <a:off x="0" y="4805363"/>
            <a:ext cx="43891200" cy="152400"/>
          </a:xfrm>
          <a:prstGeom prst="rect">
            <a:avLst/>
          </a:prstGeom>
          <a:solidFill>
            <a:schemeClr val="accent5">
              <a:lumMod val="50000"/>
            </a:schemeClr>
          </a:solidFill>
          <a:ln w="152400">
            <a:noFill/>
            <a:miter lim="800000"/>
            <a:headEnd/>
            <a:tailEnd/>
          </a:ln>
          <a:effectLst/>
        </p:spPr>
        <p:txBody>
          <a:bodyPr wrap="none" lIns="91436" tIns="45717" rIns="91436" bIns="45717" anchor="ctr"/>
          <a:lstStyle/>
          <a:p>
            <a:pPr>
              <a:defRPr/>
            </a:pPr>
            <a:endParaRPr lang="en-US" dirty="0"/>
          </a:p>
        </p:txBody>
      </p:sp>
      <p:sp>
        <p:nvSpPr>
          <p:cNvPr id="10" name="Text Box 14"/>
          <p:cNvSpPr txBox="1">
            <a:spLocks noChangeArrowheads="1"/>
          </p:cNvSpPr>
          <p:nvPr/>
        </p:nvSpPr>
        <p:spPr bwMode="auto">
          <a:xfrm>
            <a:off x="1484177" y="32232601"/>
            <a:ext cx="2514600" cy="336819"/>
          </a:xfrm>
          <a:prstGeom prst="rect">
            <a:avLst/>
          </a:prstGeom>
          <a:noFill/>
          <a:ln w="9525">
            <a:noFill/>
            <a:miter lim="800000"/>
            <a:headEnd/>
            <a:tailEnd/>
          </a:ln>
          <a:effectLst/>
        </p:spPr>
        <p:txBody>
          <a:bodyPr lIns="91263" tIns="45623" rIns="91263" bIns="45623">
            <a:spAutoFit/>
          </a:bodyPr>
          <a:lstStyle/>
          <a:p>
            <a:pPr eaLnBrk="0" hangingPunct="0">
              <a:lnSpc>
                <a:spcPct val="65000"/>
              </a:lnSpc>
              <a:spcBef>
                <a:spcPct val="50000"/>
              </a:spcBef>
              <a:defRPr/>
            </a:pPr>
            <a:r>
              <a:rPr lang="en-US" sz="500" b="1" dirty="0" smtClean="0">
                <a:solidFill>
                  <a:schemeClr val="bg1">
                    <a:lumMod val="75000"/>
                  </a:schemeClr>
                </a:solidFill>
                <a:latin typeface="Arial" charset="0"/>
              </a:rPr>
              <a:t>RESEARCH POSTER PRESENTATION </a:t>
            </a:r>
            <a:r>
              <a:rPr lang="en-US" sz="500" b="1" dirty="0">
                <a:solidFill>
                  <a:schemeClr val="bg1">
                    <a:lumMod val="75000"/>
                  </a:schemeClr>
                </a:solidFill>
                <a:latin typeface="Arial" charset="0"/>
              </a:rPr>
              <a:t>DESIGN © </a:t>
            </a:r>
            <a:r>
              <a:rPr lang="en-US" sz="500" b="1" dirty="0" smtClean="0">
                <a:solidFill>
                  <a:schemeClr val="bg1">
                    <a:lumMod val="75000"/>
                  </a:schemeClr>
                </a:solidFill>
                <a:latin typeface="Arial" charset="0"/>
              </a:rPr>
              <a:t>2012</a:t>
            </a:r>
            <a:endParaRPr lang="en-US" sz="500" b="1" dirty="0">
              <a:solidFill>
                <a:schemeClr val="bg1">
                  <a:lumMod val="75000"/>
                </a:schemeClr>
              </a:solidFill>
              <a:latin typeface="Arial" charset="0"/>
            </a:endParaRPr>
          </a:p>
          <a:p>
            <a:pPr eaLnBrk="0" hangingPunct="0">
              <a:lnSpc>
                <a:spcPct val="65000"/>
              </a:lnSpc>
              <a:spcBef>
                <a:spcPct val="50000"/>
              </a:spcBef>
              <a:defRPr/>
            </a:pPr>
            <a:r>
              <a:rPr lang="en-US" sz="1100" b="1" dirty="0">
                <a:solidFill>
                  <a:schemeClr val="bg1">
                    <a:lumMod val="75000"/>
                  </a:schemeClr>
                </a:solidFill>
                <a:latin typeface="Arial" charset="0"/>
              </a:rPr>
              <a:t>www.PosterPresentations.com</a:t>
            </a:r>
          </a:p>
        </p:txBody>
      </p:sp>
      <p:sp>
        <p:nvSpPr>
          <p:cNvPr id="21" name="Rounded Rectangle 20"/>
          <p:cNvSpPr/>
          <p:nvPr userDrawn="1"/>
        </p:nvSpPr>
        <p:spPr>
          <a:xfrm>
            <a:off x="922338" y="5257800"/>
            <a:ext cx="10050462" cy="26736675"/>
          </a:xfrm>
          <a:prstGeom prst="roundRect">
            <a:avLst>
              <a:gd name="adj" fmla="val 5862"/>
            </a:avLst>
          </a:prstGeom>
          <a:gradFill>
            <a:gsLst>
              <a:gs pos="0">
                <a:srgbClr val="CDD2DE"/>
              </a:gs>
              <a:gs pos="0">
                <a:schemeClr val="tx2">
                  <a:lumMod val="40000"/>
                  <a:lumOff val="60000"/>
                </a:schemeClr>
              </a:gs>
              <a:gs pos="100000">
                <a:srgbClr val="F3F5FA"/>
              </a:gs>
            </a:gsLst>
            <a:lin ang="16200000" scaled="1"/>
          </a:gradFill>
          <a:ln>
            <a:solidFill>
              <a:schemeClr val="accent5">
                <a:lumMod val="50000"/>
                <a:alpha val="5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userDrawn="1"/>
        </p:nvSpPr>
        <p:spPr>
          <a:xfrm>
            <a:off x="32918400" y="5257800"/>
            <a:ext cx="10050462" cy="26736675"/>
          </a:xfrm>
          <a:prstGeom prst="roundRect">
            <a:avLst>
              <a:gd name="adj" fmla="val 5862"/>
            </a:avLst>
          </a:prstGeom>
          <a:gradFill>
            <a:gsLst>
              <a:gs pos="0">
                <a:srgbClr val="CDD2DE"/>
              </a:gs>
              <a:gs pos="0">
                <a:schemeClr val="tx2">
                  <a:lumMod val="40000"/>
                  <a:lumOff val="60000"/>
                </a:schemeClr>
              </a:gs>
              <a:gs pos="100000">
                <a:srgbClr val="F3F5FA"/>
              </a:gs>
            </a:gsLst>
            <a:lin ang="16200000" scaled="1"/>
          </a:gradFill>
          <a:ln>
            <a:solidFill>
              <a:schemeClr val="accent5">
                <a:lumMod val="50000"/>
                <a:alpha val="5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userDrawn="1"/>
        </p:nvSpPr>
        <p:spPr>
          <a:xfrm>
            <a:off x="11583194" y="5267325"/>
            <a:ext cx="20724813" cy="26736675"/>
          </a:xfrm>
          <a:prstGeom prst="roundRect">
            <a:avLst>
              <a:gd name="adj" fmla="val 2853"/>
            </a:avLst>
          </a:prstGeom>
          <a:gradFill>
            <a:gsLst>
              <a:gs pos="0">
                <a:srgbClr val="CDD2DE"/>
              </a:gs>
              <a:gs pos="0">
                <a:schemeClr val="tx2">
                  <a:lumMod val="40000"/>
                  <a:lumOff val="60000"/>
                </a:schemeClr>
              </a:gs>
              <a:gs pos="100000">
                <a:srgbClr val="F3F5FA"/>
              </a:gs>
            </a:gsLst>
            <a:lin ang="16200000" scaled="1"/>
          </a:gradFill>
          <a:ln>
            <a:solidFill>
              <a:schemeClr val="accent5">
                <a:lumMod val="50000"/>
                <a:alpha val="5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p:cNvGrpSpPr/>
          <p:nvPr userDrawn="1"/>
        </p:nvGrpSpPr>
        <p:grpSpPr>
          <a:xfrm>
            <a:off x="44157839" y="-55065"/>
            <a:ext cx="11062139" cy="32973465"/>
            <a:chOff x="44157839" y="-55065"/>
            <a:chExt cx="11062139" cy="32973465"/>
          </a:xfrm>
        </p:grpSpPr>
        <p:sp>
          <p:nvSpPr>
            <p:cNvPr id="44" name="Rectangle 43"/>
            <p:cNvSpPr/>
            <p:nvPr userDrawn="1"/>
          </p:nvSpPr>
          <p:spPr>
            <a:xfrm>
              <a:off x="44157839" y="-55065"/>
              <a:ext cx="11062139" cy="32973465"/>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457200" rIns="457200" bIns="0" rtlCol="0" anchor="t" anchorCtr="0"/>
            <a:lstStyle/>
            <a:p>
              <a:pPr algn="ctr"/>
              <a:r>
                <a:rPr lang="en-US" sz="4000" b="1" spc="600" dirty="0" smtClean="0">
                  <a:solidFill>
                    <a:schemeClr val="bg1"/>
                  </a:solidFill>
                  <a:latin typeface="Trebuchet MS" pitchFamily="34" charset="0"/>
                </a:rPr>
                <a:t>QUICK START (cont.)</a:t>
              </a:r>
            </a:p>
            <a:p>
              <a:pPr algn="ctr"/>
              <a:endParaRPr lang="en-US" sz="3600" b="1" baseline="0" dirty="0" smtClean="0">
                <a:solidFill>
                  <a:schemeClr val="bg1"/>
                </a:solidFill>
                <a:latin typeface="Trebuchet MS" pitchFamily="34" charset="0"/>
              </a:endParaRPr>
            </a:p>
            <a:p>
              <a:pPr algn="ctr"/>
              <a:r>
                <a:rPr lang="en-US" sz="3200" b="1" baseline="0" dirty="0" smtClean="0">
                  <a:solidFill>
                    <a:srgbClr val="FFC000"/>
                  </a:solidFill>
                  <a:latin typeface="Trebuchet MS" pitchFamily="34" charset="0"/>
                </a:rPr>
                <a:t>How to change the template color theme</a:t>
              </a:r>
            </a:p>
            <a:p>
              <a:pPr marL="0" marR="0" lvl="2" indent="0" algn="l" defTabSz="114300" rtl="0" eaLnBrk="1" fontAlgn="auto" latinLnBrk="0" hangingPunct="1">
                <a:lnSpc>
                  <a:spcPct val="100000"/>
                </a:lnSpc>
                <a:spcBef>
                  <a:spcPts val="0"/>
                </a:spcBef>
                <a:spcAft>
                  <a:spcPts val="0"/>
                </a:spcAft>
                <a:buClrTx/>
                <a:buSzTx/>
                <a:buFontTx/>
                <a:buNone/>
                <a:tabLst/>
                <a:defRPr/>
              </a:pPr>
              <a:r>
                <a:rPr lang="en-US" sz="2400" b="0" baseline="0" dirty="0" smtClean="0">
                  <a:solidFill>
                    <a:schemeClr val="bg1">
                      <a:lumMod val="75000"/>
                    </a:schemeClr>
                  </a:solidFill>
                  <a:latin typeface="Trebuchet MS" pitchFamily="34" charset="0"/>
                </a:rPr>
                <a:t>You can easily change the color theme of your poster by going to the DESIGN menu, click on COLORS, and choose the color theme of your choice. You can </a:t>
              </a:r>
              <a:r>
                <a:rPr lang="en-US" sz="2400" b="0" spc="0" baseline="0" dirty="0" smtClean="0">
                  <a:solidFill>
                    <a:schemeClr val="bg1">
                      <a:lumMod val="75000"/>
                    </a:schemeClr>
                  </a:solidFill>
                  <a:latin typeface="Trebuchet MS" pitchFamily="34" charset="0"/>
                </a:rPr>
                <a:t>also create your own color theme.</a:t>
              </a:r>
            </a:p>
            <a:p>
              <a:pPr marL="0" marR="0" lvl="2" indent="0" algn="l" defTabSz="114300" rtl="0" eaLnBrk="1" fontAlgn="auto" latinLnBrk="0" hangingPunct="1">
                <a:lnSpc>
                  <a:spcPct val="100000"/>
                </a:lnSpc>
                <a:spcBef>
                  <a:spcPts val="0"/>
                </a:spcBef>
                <a:spcAft>
                  <a:spcPts val="0"/>
                </a:spcAft>
                <a:buClrTx/>
                <a:buSzTx/>
                <a:buFontTx/>
                <a:buNone/>
                <a:tabLst/>
                <a:defRPr/>
              </a:pPr>
              <a:endParaRPr lang="en-US" sz="2400" b="0" baseline="0" dirty="0" smtClean="0">
                <a:solidFill>
                  <a:schemeClr val="bg1">
                    <a:lumMod val="75000"/>
                  </a:schemeClr>
                </a:solidFill>
                <a:latin typeface="Trebuchet MS" pitchFamily="34" charset="0"/>
              </a:endParaRPr>
            </a:p>
            <a:p>
              <a:pPr marL="0" indent="0" algn="l" defTabSz="114300"/>
              <a:endParaRPr lang="en-US" sz="2400" b="0" baseline="0" dirty="0" smtClean="0">
                <a:solidFill>
                  <a:schemeClr val="bg1">
                    <a:lumMod val="75000"/>
                  </a:schemeClr>
                </a:solidFill>
                <a:latin typeface="Trebuchet MS" pitchFamily="34" charset="0"/>
              </a:endParaRPr>
            </a:p>
            <a:p>
              <a:pPr marL="0" indent="0" algn="l" defTabSz="114300"/>
              <a:endParaRPr lang="en-US" sz="2400" b="0" baseline="0" dirty="0" smtClean="0">
                <a:solidFill>
                  <a:schemeClr val="bg1">
                    <a:lumMod val="75000"/>
                  </a:schemeClr>
                </a:solidFill>
                <a:latin typeface="Trebuchet MS" pitchFamily="34" charset="0"/>
              </a:endParaRPr>
            </a:p>
            <a:p>
              <a:pPr marL="0" indent="0" algn="l" defTabSz="114300"/>
              <a:endParaRPr lang="en-US" sz="2400" b="0" baseline="0" dirty="0" smtClean="0">
                <a:solidFill>
                  <a:schemeClr val="bg1">
                    <a:lumMod val="75000"/>
                  </a:schemeClr>
                </a:solidFill>
                <a:latin typeface="Trebuchet MS" pitchFamily="34" charset="0"/>
              </a:endParaRPr>
            </a:p>
            <a:p>
              <a:pPr marL="0" indent="0" algn="l" defTabSz="114300"/>
              <a:endParaRPr lang="en-US" sz="2400" b="0" baseline="0" dirty="0" smtClean="0">
                <a:solidFill>
                  <a:schemeClr val="bg1">
                    <a:lumMod val="75000"/>
                  </a:schemeClr>
                </a:solidFill>
                <a:latin typeface="Trebuchet MS" pitchFamily="34" charset="0"/>
              </a:endParaRPr>
            </a:p>
            <a:p>
              <a:pPr marL="0" indent="0" algn="l" defTabSz="114300"/>
              <a:endParaRPr lang="en-US" sz="2400" b="0" baseline="0" dirty="0" smtClean="0">
                <a:solidFill>
                  <a:schemeClr val="bg1">
                    <a:lumMod val="75000"/>
                  </a:schemeClr>
                </a:solidFill>
                <a:latin typeface="Trebuchet MS" pitchFamily="34" charset="0"/>
              </a:endParaRPr>
            </a:p>
            <a:p>
              <a:pPr marL="0" indent="0" algn="l" defTabSz="114300"/>
              <a:endParaRPr lang="en-US" sz="2400" b="0" baseline="0" dirty="0" smtClean="0">
                <a:solidFill>
                  <a:schemeClr val="bg1">
                    <a:lumMod val="75000"/>
                  </a:schemeClr>
                </a:solidFill>
                <a:latin typeface="Trebuchet MS" pitchFamily="34" charset="0"/>
              </a:endParaRPr>
            </a:p>
            <a:p>
              <a:pPr marL="0" indent="0" algn="l" defTabSz="114300"/>
              <a:r>
                <a:rPr lang="en-US" sz="2400" b="0" baseline="0" dirty="0" smtClean="0">
                  <a:solidFill>
                    <a:schemeClr val="bg1">
                      <a:lumMod val="75000"/>
                    </a:schemeClr>
                  </a:solidFill>
                  <a:latin typeface="Trebuchet MS" pitchFamily="34" charset="0"/>
                </a:rPr>
                <a:t>You can also manually change the color of your background by going to VIEW &gt; SLIDE MASTER.  After you finish working on the master be sure to go to VIEW &gt; NORMAL to continue working on your poster.</a:t>
              </a:r>
            </a:p>
            <a:p>
              <a:pPr marL="0" indent="0" algn="l" defTabSz="114300"/>
              <a:endParaRPr lang="en-US" sz="2400" b="0" baseline="0" dirty="0" smtClean="0">
                <a:solidFill>
                  <a:schemeClr val="bg1">
                    <a:lumMod val="75000"/>
                  </a:schemeClr>
                </a:solidFill>
                <a:latin typeface="Trebuchet MS" pitchFamily="34" charset="0"/>
              </a:endParaRPr>
            </a:p>
            <a:p>
              <a:pPr algn="ctr"/>
              <a:r>
                <a:rPr lang="en-US" sz="3200" b="1" baseline="0" dirty="0" smtClean="0">
                  <a:solidFill>
                    <a:srgbClr val="FFC000"/>
                  </a:solidFill>
                  <a:latin typeface="Trebuchet MS" pitchFamily="34" charset="0"/>
                </a:rPr>
                <a:t>How to add Text</a:t>
              </a:r>
            </a:p>
            <a:p>
              <a:pPr marL="3265488" lvl="2" indent="0" algn="l" defTabSz="114300"/>
              <a:r>
                <a:rPr lang="en-US" sz="2400" b="0" baseline="0" dirty="0" smtClean="0">
                  <a:solidFill>
                    <a:schemeClr val="bg1">
                      <a:lumMod val="75000"/>
                    </a:schemeClr>
                  </a:solidFill>
                  <a:latin typeface="Trebuchet MS" pitchFamily="34" charset="0"/>
                </a:rPr>
                <a:t>The template comes with a number of pre-formatted placeholders for headers and text blocks. You can add more blocks by copying and pasting the existing ones or by adding a text box from the HOME menu. </a:t>
              </a:r>
            </a:p>
            <a:p>
              <a:pPr marL="1518341" lvl="2" indent="0" algn="l" defTabSz="114300"/>
              <a:endParaRPr lang="en-US" sz="2400" b="0" baseline="0" dirty="0" smtClean="0">
                <a:solidFill>
                  <a:schemeClr val="bg1">
                    <a:lumMod val="75000"/>
                  </a:schemeClr>
                </a:solidFill>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lang="en-US" sz="2400" b="0" baseline="0" dirty="0" smtClean="0">
                  <a:solidFill>
                    <a:schemeClr val="bg1">
                      <a:lumMod val="75000"/>
                    </a:schemeClr>
                  </a:solidFill>
                  <a:latin typeface="Trebuchet MS" pitchFamily="34" charset="0"/>
                </a:rPr>
                <a:t> </a:t>
              </a:r>
              <a:r>
                <a:rPr kumimoji="0" lang="en-US" sz="3200" b="1" i="0" u="none" strike="noStrike" kern="1200" cap="none" spc="0" normalizeH="0" baseline="0" noProof="0" dirty="0" smtClean="0">
                  <a:ln>
                    <a:noFill/>
                  </a:ln>
                  <a:solidFill>
                    <a:srgbClr val="FFC000"/>
                  </a:solidFill>
                  <a:effectLst/>
                  <a:uLnTx/>
                  <a:uFillTx/>
                  <a:latin typeface="Trebuchet MS" pitchFamily="34" charset="0"/>
                </a:rPr>
                <a:t>Text size</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white">
                      <a:lumMod val="75000"/>
                    </a:prstClr>
                  </a:solidFill>
                  <a:effectLst/>
                  <a:uLnTx/>
                  <a:uFillTx/>
                  <a:latin typeface="Trebuchet MS" pitchFamily="34" charset="0"/>
                </a:rPr>
                <a:t>Adjust the size of your text based on how much content you have to present. The default template text offers a good starting point. Follow the conference requirements.</a:t>
              </a:r>
              <a:endParaRPr lang="en-US" sz="2400" b="0" baseline="0" dirty="0" smtClean="0">
                <a:solidFill>
                  <a:schemeClr val="bg1">
                    <a:lumMod val="75000"/>
                  </a:schemeClr>
                </a:solidFill>
                <a:latin typeface="Trebuchet MS" pitchFamily="34" charset="0"/>
              </a:endParaRPr>
            </a:p>
            <a:p>
              <a:pPr marL="1518341" lvl="2" indent="0" algn="l" defTabSz="114300"/>
              <a:endParaRPr lang="en-US" sz="2400" b="0" baseline="0" dirty="0" smtClean="0">
                <a:solidFill>
                  <a:schemeClr val="bg1">
                    <a:lumMod val="75000"/>
                  </a:schemeClr>
                </a:solidFill>
                <a:latin typeface="Trebuchet MS" pitchFamily="34" charset="0"/>
              </a:endParaRPr>
            </a:p>
            <a:p>
              <a:pPr algn="ctr"/>
              <a:r>
                <a:rPr lang="en-US" sz="3200" b="1" baseline="0" dirty="0" smtClean="0">
                  <a:solidFill>
                    <a:srgbClr val="FFC000"/>
                  </a:solidFill>
                  <a:latin typeface="Trebuchet MS" pitchFamily="34" charset="0"/>
                </a:rPr>
                <a:t>How to add Tables</a:t>
              </a:r>
            </a:p>
            <a:p>
              <a:pPr marL="1730375" lvl="1" indent="0" algn="l" defTabSz="114300"/>
              <a:r>
                <a:rPr lang="en-US" sz="2400" b="0" baseline="0" dirty="0" smtClean="0">
                  <a:solidFill>
                    <a:schemeClr val="bg1">
                      <a:lumMod val="75000"/>
                    </a:schemeClr>
                  </a:solidFill>
                  <a:latin typeface="Trebuchet MS" pitchFamily="34" charset="0"/>
                </a:rPr>
                <a:t>To add a table from scratch go to the INSERT menu and </a:t>
              </a:r>
              <a:br>
                <a:rPr lang="en-US" sz="2400" b="0" baseline="0" dirty="0" smtClean="0">
                  <a:solidFill>
                    <a:schemeClr val="bg1">
                      <a:lumMod val="75000"/>
                    </a:schemeClr>
                  </a:solidFill>
                  <a:latin typeface="Trebuchet MS" pitchFamily="34" charset="0"/>
                </a:rPr>
              </a:br>
              <a:r>
                <a:rPr lang="en-US" sz="2400" b="0" baseline="0" dirty="0" smtClean="0">
                  <a:solidFill>
                    <a:schemeClr val="bg1">
                      <a:lumMod val="75000"/>
                    </a:schemeClr>
                  </a:solidFill>
                  <a:latin typeface="Trebuchet MS" pitchFamily="34" charset="0"/>
                </a:rPr>
                <a:t>click on TABLE. A drop-down box will help you select rows and columns. </a:t>
              </a:r>
            </a:p>
            <a:p>
              <a:pPr marL="0" lvl="0" indent="0" algn="l" defTabSz="114300"/>
              <a:r>
                <a:rPr lang="en-US" sz="2400" b="0" baseline="0" dirty="0" smtClean="0">
                  <a:solidFill>
                    <a:schemeClr val="bg1">
                      <a:lumMod val="75000"/>
                    </a:schemeClr>
                  </a:solidFill>
                  <a:latin typeface="Trebuchet MS" pitchFamily="34" charset="0"/>
                </a:rPr>
                <a:t>You can also copy and a paste a table from Word or another PowerPoint document. A pasted table may need to be re-formatted by RIGHT-CLICK &gt; FORMAT SHAPE, TEXT BOX, Margins.</a:t>
              </a:r>
            </a:p>
            <a:p>
              <a:pPr marL="0" lvl="0" indent="0" algn="l" defTabSz="114300"/>
              <a:endParaRPr lang="en-US" sz="2400" b="0" baseline="0" dirty="0" smtClean="0">
                <a:solidFill>
                  <a:schemeClr val="bg1">
                    <a:lumMod val="75000"/>
                  </a:schemeClr>
                </a:solidFill>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FFC000"/>
                  </a:solidFill>
                  <a:effectLst/>
                  <a:uLnTx/>
                  <a:uFillTx/>
                  <a:latin typeface="Trebuchet MS" pitchFamily="34" charset="0"/>
                </a:rPr>
                <a:t>Graphs / Charts</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white">
                      <a:lumMod val="75000"/>
                    </a:prstClr>
                  </a:solidFill>
                  <a:effectLst/>
                  <a:uLnTx/>
                  <a:uFillTx/>
                  <a:latin typeface="Trebuchet MS" pitchFamily="34" charset="0"/>
                </a:rPr>
                <a:t>You can simply copy and paste charts and graphs from Excel or Word. Some reformatting may be required depending on how the original document has been created.</a:t>
              </a:r>
            </a:p>
            <a:p>
              <a:pPr marL="0" marR="0" lvl="0" indent="0" algn="l" defTabSz="1143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smtClean="0">
                <a:ln>
                  <a:noFill/>
                </a:ln>
                <a:solidFill>
                  <a:prstClr val="white">
                    <a:lumMod val="75000"/>
                  </a:prstClr>
                </a:solidFill>
                <a:effectLst/>
                <a:uLnTx/>
                <a:uFillTx/>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FFC000"/>
                  </a:solidFill>
                  <a:effectLst/>
                  <a:uLnTx/>
                  <a:uFillTx/>
                  <a:latin typeface="Trebuchet MS" pitchFamily="34" charset="0"/>
                </a:rPr>
                <a:t>How to change the column configuration</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white">
                      <a:lumMod val="75000"/>
                    </a:prstClr>
                  </a:solidFill>
                  <a:effectLst/>
                  <a:uLnTx/>
                  <a:uFillTx/>
                  <a:latin typeface="Trebuchet MS" pitchFamily="34" charset="0"/>
                </a:rPr>
                <a:t>RIGHT-CLICK on the poster background and select LAYOUT to see the column options available for this template. The poster columns can also be customized on the Master. VIEW &gt; MASTER.</a:t>
              </a:r>
            </a:p>
            <a:p>
              <a:pPr marL="0" marR="0" lvl="0" indent="0" algn="ctr" defTabSz="1518341"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smtClean="0">
                <a:ln>
                  <a:noFill/>
                </a:ln>
                <a:solidFill>
                  <a:srgbClr val="FFC000"/>
                </a:solidFill>
                <a:effectLst/>
                <a:uLnTx/>
                <a:uFillTx/>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FFC000"/>
                  </a:solidFill>
                  <a:effectLst/>
                  <a:uLnTx/>
                  <a:uFillTx/>
                  <a:latin typeface="Trebuchet MS" pitchFamily="34" charset="0"/>
                </a:rPr>
                <a:t>How to remove the info bars</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white">
                      <a:lumMod val="75000"/>
                    </a:prstClr>
                  </a:solidFill>
                  <a:effectLst/>
                  <a:uLnTx/>
                  <a:uFillTx/>
                  <a:latin typeface="Trebuchet MS" pitchFamily="34" charset="0"/>
                </a:rPr>
                <a:t>If you are working in PowerPoint for Windows and have finished your poster, save as PDF and the bars will not be included. You can also delete them by going to VIEW &gt; MASTER. On the Mac adjust the Page-Setup to match the Page-Setup in PowerPoint before you create a PDF. You can also delete them from the Slide Master.</a:t>
              </a:r>
            </a:p>
            <a:p>
              <a:pPr marL="0" marR="0" lvl="0" indent="0" algn="l" defTabSz="1143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smtClean="0">
                <a:ln>
                  <a:noFill/>
                </a:ln>
                <a:solidFill>
                  <a:prstClr val="white">
                    <a:lumMod val="75000"/>
                  </a:prstClr>
                </a:solidFill>
                <a:effectLst/>
                <a:uLnTx/>
                <a:uFillTx/>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FFC000"/>
                  </a:solidFill>
                  <a:effectLst/>
                  <a:uLnTx/>
                  <a:uFillTx/>
                  <a:latin typeface="Trebuchet MS" pitchFamily="34" charset="0"/>
                </a:rPr>
                <a:t>Save your work</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white">
                      <a:lumMod val="75000"/>
                    </a:prstClr>
                  </a:solidFill>
                  <a:effectLst/>
                  <a:uLnTx/>
                  <a:uFillTx/>
                  <a:latin typeface="Trebuchet MS" pitchFamily="34" charset="0"/>
                </a:rPr>
                <a:t>Save your template as a PowerPoint document. For printing, save as PowerPoint of “Print-quality” PDF.</a:t>
              </a:r>
            </a:p>
            <a:p>
              <a:pPr marL="0" marR="0" lvl="0" indent="0" algn="l" defTabSz="114300" rtl="0" eaLnBrk="1" fontAlgn="auto" latinLnBrk="0" hangingPunct="1">
                <a:lnSpc>
                  <a:spcPct val="100000"/>
                </a:lnSpc>
                <a:spcBef>
                  <a:spcPts val="0"/>
                </a:spcBef>
                <a:spcAft>
                  <a:spcPts val="0"/>
                </a:spcAft>
                <a:buClrTx/>
                <a:buSzTx/>
                <a:buFontTx/>
                <a:buNone/>
                <a:tabLst/>
                <a:defRPr/>
              </a:pPr>
              <a:endParaRPr lang="en-US" sz="2400" b="0" baseline="0" dirty="0" smtClean="0">
                <a:solidFill>
                  <a:schemeClr val="bg1">
                    <a:lumMod val="75000"/>
                  </a:schemeClr>
                </a:solidFill>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FFC000"/>
                  </a:solidFill>
                  <a:effectLst/>
                  <a:uLnTx/>
                  <a:uFillTx/>
                  <a:latin typeface="Trebuchet MS" pitchFamily="34" charset="0"/>
                </a:rPr>
                <a:t>Print your poster</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white">
                      <a:lumMod val="75000"/>
                    </a:prstClr>
                  </a:solidFill>
                  <a:effectLst/>
                  <a:uLnTx/>
                  <a:uFillTx/>
                  <a:latin typeface="Trebuchet MS" pitchFamily="34" charset="0"/>
                </a:rPr>
                <a:t>When you are ready to have your poster printed go online to PosterPresentations.com and click on the “Order Your Poster” button. Choose the poster type the best suits your needs and submit your order. If you submit a PowerPoint document you will be receiving a PDF proof for your approval prior to printing. If your order is placed and paid for before noon, Pacific, Monday through Friday, your order will ship out that same day. Next day, Second day, Third day, and Free Ground services are offered. Go to PosterPresentations.com for more information.</a:t>
              </a:r>
            </a:p>
            <a:p>
              <a:pPr marL="0" marR="0" lvl="0" indent="0" algn="l" defTabSz="1143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smtClean="0">
                <a:ln>
                  <a:noFill/>
                </a:ln>
                <a:solidFill>
                  <a:prstClr val="white">
                    <a:lumMod val="75000"/>
                  </a:prstClr>
                </a:solidFill>
                <a:effectLst/>
                <a:uLnTx/>
                <a:uFillTx/>
                <a:latin typeface="Trebuchet MS" pitchFamily="34" charset="0"/>
              </a:endParaRPr>
            </a:p>
          </p:txBody>
        </p:sp>
        <p:graphicFrame>
          <p:nvGraphicFramePr>
            <p:cNvPr id="45" name="Object 44"/>
            <p:cNvGraphicFramePr>
              <a:graphicFrameLocks noChangeAspect="1"/>
            </p:cNvGraphicFramePr>
            <p:nvPr userDrawn="1">
              <p:extLst>
                <p:ext uri="{D42A27DB-BD31-4B8C-83A1-F6EECF244321}">
                  <p14:modId xmlns:p14="http://schemas.microsoft.com/office/powerpoint/2010/main" val="262704017"/>
                </p:ext>
              </p:extLst>
            </p:nvPr>
          </p:nvGraphicFramePr>
          <p:xfrm>
            <a:off x="46915679" y="3349444"/>
            <a:ext cx="5586150" cy="2063772"/>
          </p:xfrm>
          <a:graphic>
            <a:graphicData uri="http://schemas.openxmlformats.org/presentationml/2006/ole">
              <mc:AlternateContent xmlns:mc="http://schemas.openxmlformats.org/markup-compatibility/2006">
                <mc:Choice xmlns:v="urn:schemas-microsoft-com:vml" Requires="v">
                  <p:oleObj spid="_x0000_s3225" name="Image" r:id="rId4" imgW="4571280" imgH="1688760" progId="Photoshop.Image.13">
                    <p:embed/>
                  </p:oleObj>
                </mc:Choice>
                <mc:Fallback>
                  <p:oleObj name="Image" r:id="rId4" imgW="4571280" imgH="1688760" progId="Photoshop.Image.13">
                    <p:embed/>
                    <p:pic>
                      <p:nvPicPr>
                        <p:cNvPr id="0" name=""/>
                        <p:cNvPicPr/>
                        <p:nvPr/>
                      </p:nvPicPr>
                      <p:blipFill>
                        <a:blip r:embed="rId5"/>
                        <a:stretch>
                          <a:fillRect/>
                        </a:stretch>
                      </p:blipFill>
                      <p:spPr>
                        <a:xfrm>
                          <a:off x="46915679" y="3349444"/>
                          <a:ext cx="5586150" cy="2063772"/>
                        </a:xfrm>
                        <a:prstGeom prst="rect">
                          <a:avLst/>
                        </a:prstGeom>
                      </p:spPr>
                    </p:pic>
                  </p:oleObj>
                </mc:Fallback>
              </mc:AlternateContent>
            </a:graphicData>
          </a:graphic>
        </p:graphicFrame>
        <p:pic>
          <p:nvPicPr>
            <p:cNvPr id="46" name="Picture 45"/>
            <p:cNvPicPr>
              <a:picLocks noChangeAspect="1"/>
            </p:cNvPicPr>
            <p:nvPr userDrawn="1"/>
          </p:nvPicPr>
          <p:blipFill>
            <a:blip r:embed="rId6"/>
            <a:stretch>
              <a:fillRect/>
            </a:stretch>
          </p:blipFill>
          <p:spPr>
            <a:xfrm>
              <a:off x="44621819" y="7740040"/>
              <a:ext cx="2969584" cy="1370577"/>
            </a:xfrm>
            <a:prstGeom prst="rect">
              <a:avLst/>
            </a:prstGeom>
            <a:ln>
              <a:noFill/>
            </a:ln>
          </p:spPr>
        </p:pic>
        <p:graphicFrame>
          <p:nvGraphicFramePr>
            <p:cNvPr id="47" name="Object 46"/>
            <p:cNvGraphicFramePr>
              <a:graphicFrameLocks noChangeAspect="1"/>
            </p:cNvGraphicFramePr>
            <p:nvPr userDrawn="1">
              <p:extLst>
                <p:ext uri="{D42A27DB-BD31-4B8C-83A1-F6EECF244321}">
                  <p14:modId xmlns:p14="http://schemas.microsoft.com/office/powerpoint/2010/main" val="2040245264"/>
                </p:ext>
              </p:extLst>
            </p:nvPr>
          </p:nvGraphicFramePr>
          <p:xfrm>
            <a:off x="44629619" y="12347263"/>
            <a:ext cx="1482266" cy="992162"/>
          </p:xfrm>
          <a:graphic>
            <a:graphicData uri="http://schemas.openxmlformats.org/presentationml/2006/ole">
              <mc:AlternateContent xmlns:mc="http://schemas.openxmlformats.org/markup-compatibility/2006">
                <mc:Choice xmlns:v="urn:schemas-microsoft-com:vml" Requires="v">
                  <p:oleObj spid="_x0000_s3226" name="Image" r:id="rId7" imgW="1574280" imgH="1053720" progId="Photoshop.Image.13">
                    <p:embed/>
                  </p:oleObj>
                </mc:Choice>
                <mc:Fallback>
                  <p:oleObj name="Image" r:id="rId7" imgW="1574280" imgH="1053720" progId="Photoshop.Image.13">
                    <p:embed/>
                    <p:pic>
                      <p:nvPicPr>
                        <p:cNvPr id="0" name=""/>
                        <p:cNvPicPr/>
                        <p:nvPr/>
                      </p:nvPicPr>
                      <p:blipFill>
                        <a:blip r:embed="rId8"/>
                        <a:stretch>
                          <a:fillRect/>
                        </a:stretch>
                      </p:blipFill>
                      <p:spPr>
                        <a:xfrm>
                          <a:off x="44629619" y="12347263"/>
                          <a:ext cx="1482266" cy="992162"/>
                        </a:xfrm>
                        <a:prstGeom prst="rect">
                          <a:avLst/>
                        </a:prstGeom>
                      </p:spPr>
                    </p:pic>
                  </p:oleObj>
                </mc:Fallback>
              </mc:AlternateContent>
            </a:graphicData>
          </a:graphic>
        </p:graphicFrame>
        <p:grpSp>
          <p:nvGrpSpPr>
            <p:cNvPr id="48" name="Group 47"/>
            <p:cNvGrpSpPr/>
            <p:nvPr userDrawn="1"/>
          </p:nvGrpSpPr>
          <p:grpSpPr>
            <a:xfrm>
              <a:off x="44487207" y="29414560"/>
              <a:ext cx="10354213" cy="1265612"/>
              <a:chOff x="44200453" y="28362386"/>
              <a:chExt cx="9771399" cy="1090622"/>
            </a:xfrm>
          </p:grpSpPr>
          <p:sp>
            <p:nvSpPr>
              <p:cNvPr id="50" name="Rounded Rectangle 49"/>
              <p:cNvSpPr/>
              <p:nvPr userDrawn="1"/>
            </p:nvSpPr>
            <p:spPr>
              <a:xfrm>
                <a:off x="44200453" y="28362386"/>
                <a:ext cx="9771398" cy="109062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 name="Picture 7" descr="http://t2.gstatic.com/images?q=tbn:ANd9GcR4APHC6TT9w54M2zn_pvCiBxUNcspYPoVxirLRphBoJabfSvu7zw">
                <a:hlinkClick r:id="rId9"/>
              </p:cNvPr>
              <p:cNvPicPr>
                <a:picLocks noChangeAspect="1" noChangeArrowheads="1"/>
              </p:cNvPicPr>
              <p:nvPr userDrawn="1"/>
            </p:nvPicPr>
            <p:blipFill>
              <a:blip r:embed="rId10" cstate="email">
                <a:extLst>
                  <a:ext uri="{28A0092B-C50C-407E-A947-70E740481C1C}">
                    <a14:useLocalDpi xmlns:a14="http://schemas.microsoft.com/office/drawing/2010/main"/>
                  </a:ext>
                </a:extLst>
              </a:blip>
              <a:srcRect/>
              <a:stretch>
                <a:fillRect/>
              </a:stretch>
            </p:blipFill>
            <p:spPr bwMode="auto">
              <a:xfrm>
                <a:off x="44326393" y="28460718"/>
                <a:ext cx="914401" cy="914399"/>
              </a:xfrm>
              <a:prstGeom prst="rect">
                <a:avLst/>
              </a:prstGeom>
              <a:noFill/>
              <a:ln>
                <a:noFill/>
              </a:ln>
            </p:spPr>
          </p:pic>
          <p:sp>
            <p:nvSpPr>
              <p:cNvPr id="52" name="TextBox 51"/>
              <p:cNvSpPr txBox="1"/>
              <p:nvPr userDrawn="1"/>
            </p:nvSpPr>
            <p:spPr>
              <a:xfrm>
                <a:off x="45300663" y="28552305"/>
                <a:ext cx="8671189" cy="716099"/>
              </a:xfrm>
              <a:prstGeom prst="rect">
                <a:avLst/>
              </a:prstGeom>
              <a:noFill/>
              <a:ln>
                <a:noFill/>
              </a:ln>
            </p:spPr>
            <p:txBody>
              <a:bodyPr wrap="square" rtlCol="0">
                <a:spAutoFit/>
              </a:bodyPr>
              <a:lstStyle/>
              <a:p>
                <a:r>
                  <a:rPr lang="en-US" sz="2400" dirty="0" smtClean="0">
                    <a:solidFill>
                      <a:schemeClr val="tx2"/>
                    </a:solidFill>
                    <a:latin typeface="Trebuchet MS" pitchFamily="34" charset="0"/>
                  </a:rPr>
                  <a:t>Student</a:t>
                </a:r>
                <a:r>
                  <a:rPr lang="en-US" sz="2400" baseline="0" dirty="0" smtClean="0">
                    <a:solidFill>
                      <a:schemeClr val="tx2"/>
                    </a:solidFill>
                    <a:latin typeface="Trebuchet MS" pitchFamily="34" charset="0"/>
                  </a:rPr>
                  <a:t> discounts are available on our </a:t>
                </a:r>
                <a:r>
                  <a:rPr lang="en-US" sz="2400" baseline="0" dirty="0" err="1" smtClean="0">
                    <a:solidFill>
                      <a:schemeClr val="tx2"/>
                    </a:solidFill>
                    <a:latin typeface="Trebuchet MS" pitchFamily="34" charset="0"/>
                  </a:rPr>
                  <a:t>Facebook</a:t>
                </a:r>
                <a:r>
                  <a:rPr lang="en-US" sz="2400" baseline="0" dirty="0" smtClean="0">
                    <a:solidFill>
                      <a:schemeClr val="tx2"/>
                    </a:solidFill>
                    <a:latin typeface="Trebuchet MS" pitchFamily="34" charset="0"/>
                  </a:rPr>
                  <a:t> page.</a:t>
                </a:r>
                <a:br>
                  <a:rPr lang="en-US" sz="2400" baseline="0" dirty="0" smtClean="0">
                    <a:solidFill>
                      <a:schemeClr val="tx2"/>
                    </a:solidFill>
                    <a:latin typeface="Trebuchet MS" pitchFamily="34" charset="0"/>
                  </a:rPr>
                </a:br>
                <a:r>
                  <a:rPr lang="en-US" sz="2400" baseline="0" dirty="0" smtClean="0">
                    <a:solidFill>
                      <a:schemeClr val="tx2"/>
                    </a:solidFill>
                    <a:latin typeface="Trebuchet MS" pitchFamily="34" charset="0"/>
                  </a:rPr>
                  <a:t>Go to </a:t>
                </a:r>
                <a:r>
                  <a:rPr lang="en-US" sz="2400" u="sng" baseline="0" dirty="0" smtClean="0">
                    <a:solidFill>
                      <a:schemeClr val="tx2"/>
                    </a:solidFill>
                    <a:latin typeface="Trebuchet MS" pitchFamily="34" charset="0"/>
                  </a:rPr>
                  <a:t>PosterPresentations.com</a:t>
                </a:r>
                <a:r>
                  <a:rPr lang="en-US" sz="2400" baseline="0" dirty="0" smtClean="0">
                    <a:solidFill>
                      <a:schemeClr val="tx2"/>
                    </a:solidFill>
                    <a:latin typeface="Trebuchet MS" pitchFamily="34" charset="0"/>
                  </a:rPr>
                  <a:t> and click on the FB icon. </a:t>
                </a:r>
                <a:endParaRPr lang="en-US" sz="2400" dirty="0">
                  <a:solidFill>
                    <a:schemeClr val="tx2"/>
                  </a:solidFill>
                  <a:latin typeface="Trebuchet MS" pitchFamily="34" charset="0"/>
                </a:endParaRPr>
              </a:p>
            </p:txBody>
          </p:sp>
        </p:grpSp>
        <p:sp>
          <p:nvSpPr>
            <p:cNvPr id="49" name="TextBox 48"/>
            <p:cNvSpPr txBox="1"/>
            <p:nvPr userDrawn="1"/>
          </p:nvSpPr>
          <p:spPr>
            <a:xfrm>
              <a:off x="44262808" y="31169782"/>
              <a:ext cx="6870215" cy="1399638"/>
            </a:xfrm>
            <a:prstGeom prst="rect">
              <a:avLst/>
            </a:prstGeom>
            <a:noFill/>
          </p:spPr>
          <p:txBody>
            <a:bodyPr wrap="square" lIns="65304" tIns="32651" rIns="65304" bIns="32651" rtlCol="0">
              <a:spAutoFit/>
            </a:bodyPr>
            <a:lstStyle/>
            <a:p>
              <a:pPr>
                <a:lnSpc>
                  <a:spcPts val="2600"/>
                </a:lnSpc>
              </a:pPr>
              <a:r>
                <a:rPr lang="en-US" sz="2800" dirty="0" smtClean="0">
                  <a:solidFill>
                    <a:schemeClr val="bg1"/>
                  </a:solidFill>
                </a:rPr>
                <a:t>© 2013</a:t>
              </a:r>
              <a:r>
                <a:rPr lang="en-US" sz="2800" baseline="0" dirty="0" smtClean="0">
                  <a:solidFill>
                    <a:schemeClr val="bg1"/>
                  </a:solidFill>
                </a:rPr>
                <a:t> </a:t>
              </a:r>
              <a:r>
                <a:rPr lang="en-US" sz="2800" dirty="0" smtClean="0">
                  <a:solidFill>
                    <a:schemeClr val="bg1"/>
                  </a:solidFill>
                </a:rPr>
                <a:t>PosterPresentations.com</a:t>
              </a:r>
              <a:br>
                <a:rPr lang="en-US" sz="2800" dirty="0" smtClean="0">
                  <a:solidFill>
                    <a:schemeClr val="bg1"/>
                  </a:solidFill>
                </a:rPr>
              </a:br>
              <a:r>
                <a:rPr lang="en-US" sz="2800" dirty="0" smtClean="0">
                  <a:solidFill>
                    <a:schemeClr val="bg1"/>
                  </a:solidFill>
                </a:rPr>
                <a:t>    </a:t>
              </a:r>
              <a:r>
                <a:rPr lang="en-US" sz="2400" dirty="0" smtClean="0">
                  <a:solidFill>
                    <a:schemeClr val="bg1"/>
                  </a:solidFill>
                </a:rPr>
                <a:t>2117 Fourth Street ,</a:t>
              </a:r>
              <a:r>
                <a:rPr lang="en-US" sz="2400" baseline="0" dirty="0" smtClean="0">
                  <a:solidFill>
                    <a:schemeClr val="bg1"/>
                  </a:solidFill>
                </a:rPr>
                <a:t> Unit C        </a:t>
              </a:r>
            </a:p>
            <a:p>
              <a:pPr>
                <a:lnSpc>
                  <a:spcPts val="2600"/>
                </a:lnSpc>
              </a:pPr>
              <a:r>
                <a:rPr lang="en-US" sz="2400" baseline="0" dirty="0" smtClean="0">
                  <a:solidFill>
                    <a:schemeClr val="bg1"/>
                  </a:solidFill>
                </a:rPr>
                <a:t>     Berkeley CA </a:t>
              </a:r>
              <a:r>
                <a:rPr lang="en-US" sz="2000" baseline="0" dirty="0" smtClean="0">
                  <a:solidFill>
                    <a:schemeClr val="bg1"/>
                  </a:solidFill>
                </a:rPr>
                <a:t>94710</a:t>
              </a:r>
              <a:r>
                <a:rPr lang="en-US" sz="2400" baseline="0" dirty="0" smtClean="0">
                  <a:solidFill>
                    <a:schemeClr val="bg1"/>
                  </a:solidFill>
                </a:rPr>
                <a:t/>
              </a:r>
              <a:br>
                <a:rPr lang="en-US" sz="2400" baseline="0" dirty="0" smtClean="0">
                  <a:solidFill>
                    <a:schemeClr val="bg1"/>
                  </a:solidFill>
                </a:rPr>
              </a:br>
              <a:r>
                <a:rPr lang="en-US" sz="2400" baseline="0" dirty="0" smtClean="0">
                  <a:solidFill>
                    <a:schemeClr val="bg1"/>
                  </a:solidFill>
                </a:rPr>
                <a:t>    </a:t>
              </a:r>
              <a:r>
                <a:rPr lang="en-US" sz="2400" b="1" baseline="0" dirty="0" smtClean="0">
                  <a:solidFill>
                    <a:srgbClr val="FFFF00"/>
                  </a:solidFill>
                </a:rPr>
                <a:t>posterpresenter@gmail.com</a:t>
              </a:r>
              <a:endParaRPr lang="en-US" sz="2800" b="1" dirty="0">
                <a:solidFill>
                  <a:srgbClr val="FFFF00"/>
                </a:solidFill>
              </a:endParaRPr>
            </a:p>
          </p:txBody>
        </p:sp>
      </p:grpSp>
      <p:grpSp>
        <p:nvGrpSpPr>
          <p:cNvPr id="53" name="Group 52"/>
          <p:cNvGrpSpPr/>
          <p:nvPr userDrawn="1"/>
        </p:nvGrpSpPr>
        <p:grpSpPr>
          <a:xfrm>
            <a:off x="-11225189" y="-1"/>
            <a:ext cx="11018865" cy="32918401"/>
            <a:chOff x="-11225189" y="-1"/>
            <a:chExt cx="11018865" cy="32918401"/>
          </a:xfrm>
        </p:grpSpPr>
        <p:sp>
          <p:nvSpPr>
            <p:cNvPr id="54" name="Rectangle 53"/>
            <p:cNvSpPr/>
            <p:nvPr/>
          </p:nvSpPr>
          <p:spPr>
            <a:xfrm>
              <a:off x="-11216136" y="-1"/>
              <a:ext cx="11009812" cy="3291840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457200" rIns="457200" bIns="0" rtlCol="0" anchor="t" anchorCtr="0"/>
            <a:lstStyle/>
            <a:p>
              <a:pPr marL="0" marR="0" indent="0" algn="ctr" defTabSz="1518341" rtl="0" eaLnBrk="1" fontAlgn="auto" latinLnBrk="0" hangingPunct="1">
                <a:lnSpc>
                  <a:spcPct val="100000"/>
                </a:lnSpc>
                <a:spcBef>
                  <a:spcPts val="0"/>
                </a:spcBef>
                <a:spcAft>
                  <a:spcPts val="0"/>
                </a:spcAft>
                <a:buClrTx/>
                <a:buSzTx/>
                <a:buFontTx/>
                <a:buNone/>
                <a:tabLst/>
                <a:defRPr/>
              </a:pPr>
              <a:r>
                <a:rPr lang="en-US" sz="3200" b="1" spc="0" dirty="0" smtClean="0">
                  <a:solidFill>
                    <a:srgbClr val="FF0000"/>
                  </a:solidFill>
                  <a:latin typeface="Trebuchet MS" pitchFamily="34" charset="0"/>
                </a:rPr>
                <a:t>(—THIS SIDEBAR DOES NOT PRINT—)</a:t>
              </a:r>
              <a:endParaRPr lang="en-US" sz="3200" b="1" spc="600" dirty="0" smtClean="0">
                <a:solidFill>
                  <a:schemeClr val="bg1"/>
                </a:solidFill>
                <a:latin typeface="Trebuchet MS" pitchFamily="34" charset="0"/>
              </a:endParaRPr>
            </a:p>
            <a:p>
              <a:pPr algn="ctr"/>
              <a:r>
                <a:rPr lang="en-US" sz="4000" b="1" spc="600" dirty="0" smtClean="0">
                  <a:solidFill>
                    <a:schemeClr val="bg1"/>
                  </a:solidFill>
                  <a:latin typeface="Trebuchet MS" pitchFamily="34" charset="0"/>
                </a:rPr>
                <a:t>DESIGN</a:t>
              </a:r>
              <a:r>
                <a:rPr lang="en-US" sz="4000" b="1" spc="600" baseline="0" dirty="0" smtClean="0">
                  <a:solidFill>
                    <a:schemeClr val="bg1"/>
                  </a:solidFill>
                  <a:latin typeface="Trebuchet MS" pitchFamily="34" charset="0"/>
                </a:rPr>
                <a:t> </a:t>
              </a:r>
              <a:r>
                <a:rPr lang="en-US" sz="4000" b="1" spc="600" dirty="0" smtClean="0">
                  <a:solidFill>
                    <a:schemeClr val="bg1"/>
                  </a:solidFill>
                  <a:latin typeface="Trebuchet MS" pitchFamily="34" charset="0"/>
                </a:rPr>
                <a:t>GUIDE</a:t>
              </a:r>
            </a:p>
            <a:p>
              <a:pPr algn="ctr"/>
              <a:endParaRPr lang="en-US" sz="2800" b="1" dirty="0" smtClean="0">
                <a:latin typeface="Trebuchet MS" pitchFamily="34" charset="0"/>
              </a:endParaRPr>
            </a:p>
            <a:p>
              <a:pPr defTabSz="3765639"/>
              <a:r>
                <a:rPr lang="en-US" sz="2800" i="0" dirty="0" smtClean="0">
                  <a:latin typeface="Trebuchet MS" pitchFamily="34" charset="0"/>
                </a:rPr>
                <a:t>This PowerPoint</a:t>
              </a:r>
              <a:r>
                <a:rPr lang="en-US" sz="2800" i="0" baseline="0" dirty="0" smtClean="0">
                  <a:latin typeface="Trebuchet MS" pitchFamily="34" charset="0"/>
                </a:rPr>
                <a:t> </a:t>
              </a:r>
              <a:r>
                <a:rPr lang="en-US" sz="2800" i="0" dirty="0" smtClean="0">
                  <a:latin typeface="Trebuchet MS" pitchFamily="34" charset="0"/>
                </a:rPr>
                <a:t>2007 template produces</a:t>
              </a:r>
              <a:r>
                <a:rPr lang="en-US" sz="2800" i="0" baseline="0" dirty="0" smtClean="0">
                  <a:latin typeface="Trebuchet MS" pitchFamily="34" charset="0"/>
                </a:rPr>
                <a:t> </a:t>
              </a:r>
              <a:r>
                <a:rPr lang="en-US" sz="2800" i="0" dirty="0" smtClean="0">
                  <a:latin typeface="Trebuchet MS" pitchFamily="34" charset="0"/>
                </a:rPr>
                <a:t>a 36”x48” presentation poster. </a:t>
              </a:r>
              <a:r>
                <a:rPr lang="en-US" sz="2800" dirty="0" smtClean="0">
                  <a:latin typeface="Trebuchet MS" pitchFamily="34" charset="0"/>
                </a:rPr>
                <a:t>You</a:t>
              </a:r>
              <a:r>
                <a:rPr lang="en-US" sz="2800" baseline="0" dirty="0" smtClean="0">
                  <a:latin typeface="Trebuchet MS" pitchFamily="34" charset="0"/>
                </a:rPr>
                <a:t> can u</a:t>
              </a:r>
              <a:r>
                <a:rPr lang="en-US" sz="2800" dirty="0" smtClean="0">
                  <a:latin typeface="Trebuchet MS" pitchFamily="34" charset="0"/>
                </a:rPr>
                <a:t>se</a:t>
              </a:r>
              <a:r>
                <a:rPr lang="en-US" sz="2800" baseline="0" dirty="0" smtClean="0">
                  <a:latin typeface="Trebuchet MS" pitchFamily="34" charset="0"/>
                </a:rPr>
                <a:t> it to create your research poster and </a:t>
              </a:r>
              <a:r>
                <a:rPr lang="en-US" sz="2800" dirty="0" smtClean="0">
                  <a:latin typeface="Trebuchet MS" pitchFamily="34" charset="0"/>
                </a:rPr>
                <a:t>save valuable time placing titles, subtitles,</a:t>
              </a:r>
              <a:r>
                <a:rPr lang="en-US" sz="2800" baseline="0" dirty="0" smtClean="0">
                  <a:latin typeface="Trebuchet MS" pitchFamily="34" charset="0"/>
                </a:rPr>
                <a:t> text, and graphics</a:t>
              </a:r>
              <a:r>
                <a:rPr lang="en-US" sz="2800" dirty="0" smtClean="0">
                  <a:latin typeface="Trebuchet MS" pitchFamily="34" charset="0"/>
                </a:rPr>
                <a:t>. </a:t>
              </a:r>
            </a:p>
            <a:p>
              <a:pPr defTabSz="3765639"/>
              <a:endParaRPr lang="en-US" sz="2800" dirty="0" smtClean="0">
                <a:latin typeface="Trebuchet MS" pitchFamily="34" charset="0"/>
              </a:endParaRPr>
            </a:p>
            <a:p>
              <a:pPr defTabSz="4389219"/>
              <a:r>
                <a:rPr lang="en-US" sz="2800" dirty="0" smtClean="0">
                  <a:latin typeface="Trebuchet MS" pitchFamily="34" charset="0"/>
                </a:rPr>
                <a:t>We provide a series of online tutorials that will guide you through the poster design process and answer your poster production questions. To view our template tutorials, go online to </a:t>
              </a:r>
              <a:r>
                <a:rPr lang="en-US" sz="2800" b="1" dirty="0" smtClean="0">
                  <a:solidFill>
                    <a:srgbClr val="FFC000"/>
                  </a:solidFill>
                  <a:latin typeface="Trebuchet MS" pitchFamily="34" charset="0"/>
                </a:rPr>
                <a:t>PosterPresentations.com</a:t>
              </a:r>
              <a:r>
                <a:rPr lang="en-US" sz="2800" b="1" dirty="0" smtClean="0">
                  <a:solidFill>
                    <a:schemeClr val="bg1"/>
                  </a:solidFill>
                  <a:latin typeface="Trebuchet MS" pitchFamily="34" charset="0"/>
                </a:rPr>
                <a:t> </a:t>
              </a:r>
              <a:r>
                <a:rPr lang="en-US" sz="2800" dirty="0" smtClean="0">
                  <a:solidFill>
                    <a:schemeClr val="bg1"/>
                  </a:solidFill>
                  <a:latin typeface="Trebuchet MS" pitchFamily="34" charset="0"/>
                </a:rPr>
                <a:t>and click on HELP DESK.</a:t>
              </a:r>
            </a:p>
            <a:p>
              <a:pPr defTabSz="4389219"/>
              <a:endParaRPr lang="en-US" sz="2800" dirty="0" smtClean="0">
                <a:latin typeface="Trebuchet MS" pitchFamily="34" charset="0"/>
              </a:endParaRPr>
            </a:p>
            <a:p>
              <a:pPr defTabSz="4389219"/>
              <a:r>
                <a:rPr lang="en-US" sz="2800" dirty="0" smtClean="0">
                  <a:solidFill>
                    <a:schemeClr val="bg1"/>
                  </a:solidFill>
                  <a:latin typeface="Trebuchet MS" pitchFamily="34" charset="0"/>
                </a:rPr>
                <a:t>When</a:t>
              </a:r>
              <a:r>
                <a:rPr lang="en-US" sz="2800" baseline="0" dirty="0" smtClean="0">
                  <a:solidFill>
                    <a:schemeClr val="bg1"/>
                  </a:solidFill>
                  <a:latin typeface="Trebuchet MS" pitchFamily="34" charset="0"/>
                </a:rPr>
                <a:t> you are ready to print your poster</a:t>
              </a:r>
              <a:r>
                <a:rPr lang="en-US" sz="2800" dirty="0" smtClean="0">
                  <a:solidFill>
                    <a:schemeClr val="bg1"/>
                  </a:solidFill>
                  <a:latin typeface="Trebuchet MS" pitchFamily="34" charset="0"/>
                </a:rPr>
                <a:t>,</a:t>
              </a:r>
              <a:r>
                <a:rPr lang="en-US" sz="2800" baseline="0" dirty="0" smtClean="0">
                  <a:solidFill>
                    <a:schemeClr val="bg1"/>
                  </a:solidFill>
                  <a:latin typeface="Trebuchet MS" pitchFamily="34" charset="0"/>
                </a:rPr>
                <a:t> go online to </a:t>
              </a:r>
              <a:r>
                <a:rPr lang="en-US" sz="2800" b="0" dirty="0" smtClean="0">
                  <a:solidFill>
                    <a:schemeClr val="bg1"/>
                  </a:solidFill>
                  <a:latin typeface="Trebuchet MS" pitchFamily="34" charset="0"/>
                </a:rPr>
                <a:t>PosterPresentations.com</a:t>
              </a:r>
              <a:r>
                <a:rPr lang="en-US" sz="2800" dirty="0" smtClean="0">
                  <a:solidFill>
                    <a:schemeClr val="bg1"/>
                  </a:solidFill>
                  <a:latin typeface="Trebuchet MS" pitchFamily="34" charset="0"/>
                </a:rPr>
                <a:t/>
              </a:r>
              <a:br>
                <a:rPr lang="en-US" sz="2800" dirty="0" smtClean="0">
                  <a:solidFill>
                    <a:schemeClr val="bg1"/>
                  </a:solidFill>
                  <a:latin typeface="Trebuchet MS" pitchFamily="34" charset="0"/>
                </a:rPr>
              </a:br>
              <a:endParaRPr lang="en-US" sz="2800" dirty="0" smtClean="0">
                <a:solidFill>
                  <a:schemeClr val="bg1"/>
                </a:solidFill>
                <a:latin typeface="Trebuchet MS" pitchFamily="34" charset="0"/>
              </a:endParaRPr>
            </a:p>
            <a:p>
              <a:pPr algn="l" defTabSz="3765639"/>
              <a:r>
                <a:rPr lang="en-US" sz="2800" b="0" dirty="0" smtClean="0">
                  <a:solidFill>
                    <a:schemeClr val="bg1"/>
                  </a:solidFill>
                  <a:latin typeface="Trebuchet MS" pitchFamily="34" charset="0"/>
                </a:rPr>
                <a:t>Need</a:t>
              </a:r>
              <a:r>
                <a:rPr lang="en-US" sz="2800" b="0" baseline="0" dirty="0" smtClean="0">
                  <a:solidFill>
                    <a:schemeClr val="bg1"/>
                  </a:solidFill>
                  <a:latin typeface="Trebuchet MS" pitchFamily="34" charset="0"/>
                </a:rPr>
                <a:t> assistance? Call us at </a:t>
              </a:r>
              <a:r>
                <a:rPr lang="en-US" sz="2800" b="0" dirty="0" smtClean="0">
                  <a:solidFill>
                    <a:srgbClr val="FFC000"/>
                  </a:solidFill>
                  <a:latin typeface="Trebuchet MS" pitchFamily="34" charset="0"/>
                </a:rPr>
                <a:t>1.510.649.3001</a:t>
              </a:r>
            </a:p>
            <a:p>
              <a:pPr algn="l" defTabSz="3765639"/>
              <a:endParaRPr lang="en-US" sz="3600" b="1" dirty="0" smtClean="0">
                <a:solidFill>
                  <a:srgbClr val="FFFF00"/>
                </a:solidFill>
                <a:latin typeface="Trebuchet MS" pitchFamily="34" charset="0"/>
              </a:endParaRPr>
            </a:p>
            <a:p>
              <a:pPr algn="ctr"/>
              <a:endParaRPr lang="en-US" sz="2400" b="1" dirty="0" smtClean="0">
                <a:solidFill>
                  <a:schemeClr val="bg1"/>
                </a:solidFill>
                <a:latin typeface="Trebuchet MS" pitchFamily="34" charset="0"/>
              </a:endParaRPr>
            </a:p>
            <a:p>
              <a:pPr algn="ctr"/>
              <a:r>
                <a:rPr lang="en-US" sz="4000" b="1" spc="600" dirty="0" smtClean="0">
                  <a:solidFill>
                    <a:schemeClr val="bg1"/>
                  </a:solidFill>
                  <a:latin typeface="Trebuchet MS" pitchFamily="34" charset="0"/>
                </a:rPr>
                <a:t>QUICK START</a:t>
              </a:r>
            </a:p>
            <a:p>
              <a:pPr algn="ctr"/>
              <a:endParaRPr lang="en-US" sz="3200" b="1" baseline="0" dirty="0" smtClean="0">
                <a:solidFill>
                  <a:schemeClr val="bg1"/>
                </a:solidFill>
                <a:latin typeface="Trebuchet MS" pitchFamily="34" charset="0"/>
              </a:endParaRPr>
            </a:p>
            <a:p>
              <a:pPr algn="ctr"/>
              <a:r>
                <a:rPr lang="en-US" sz="3200" b="1" baseline="0" dirty="0" smtClean="0">
                  <a:solidFill>
                    <a:srgbClr val="FFC000"/>
                  </a:solidFill>
                  <a:latin typeface="Trebuchet MS" pitchFamily="34" charset="0"/>
                </a:rPr>
                <a:t>Zoom in and out</a:t>
              </a:r>
            </a:p>
            <a:p>
              <a:pPr marL="1892300" indent="-1892300" algn="l" defTabSz="850900"/>
              <a:r>
                <a:rPr lang="en-US" sz="2400" b="0" baseline="0" dirty="0" smtClean="0">
                  <a:solidFill>
                    <a:schemeClr val="bg1"/>
                  </a:solidFill>
                  <a:latin typeface="Trebuchet MS" pitchFamily="34" charset="0"/>
                </a:rPr>
                <a:t>	</a:t>
              </a:r>
              <a:r>
                <a:rPr lang="en-US" sz="2400" b="0" baseline="0" dirty="0" smtClean="0">
                  <a:solidFill>
                    <a:schemeClr val="bg1">
                      <a:lumMod val="75000"/>
                    </a:schemeClr>
                  </a:solidFill>
                  <a:latin typeface="Trebuchet MS" pitchFamily="34" charset="0"/>
                </a:rPr>
                <a:t>As you work on your poster zoom in and out to the level that is more comfortable to you. </a:t>
              </a:r>
            </a:p>
            <a:p>
              <a:pPr marL="1892300" indent="-1892300" algn="l" defTabSz="850900"/>
              <a:r>
                <a:rPr lang="en-US" sz="2400" b="1" baseline="0" dirty="0" smtClean="0">
                  <a:solidFill>
                    <a:schemeClr val="bg1">
                      <a:lumMod val="75000"/>
                    </a:schemeClr>
                  </a:solidFill>
                  <a:latin typeface="Trebuchet MS" pitchFamily="34" charset="0"/>
                </a:rPr>
                <a:t>	</a:t>
              </a:r>
              <a:r>
                <a:rPr lang="en-US" sz="2400" b="0" baseline="0" dirty="0" smtClean="0">
                  <a:solidFill>
                    <a:schemeClr val="bg1">
                      <a:lumMod val="75000"/>
                    </a:schemeClr>
                  </a:solidFill>
                  <a:latin typeface="Trebuchet MS" pitchFamily="34" charset="0"/>
                </a:rPr>
                <a:t>Go to VIEW &gt; ZOOM.</a:t>
              </a:r>
            </a:p>
            <a:p>
              <a:pPr algn="l"/>
              <a:endParaRPr lang="en-US" sz="2800" b="0" baseline="0" dirty="0" smtClean="0">
                <a:solidFill>
                  <a:schemeClr val="bg1"/>
                </a:solidFill>
                <a:latin typeface="Trebuchet MS" pitchFamily="34" charset="0"/>
              </a:endParaRPr>
            </a:p>
            <a:p>
              <a:pPr algn="ctr"/>
              <a:r>
                <a:rPr lang="en-US" sz="3200" b="1" baseline="0" dirty="0" smtClean="0">
                  <a:solidFill>
                    <a:srgbClr val="FFC000"/>
                  </a:solidFill>
                  <a:latin typeface="Trebuchet MS" pitchFamily="34" charset="0"/>
                </a:rPr>
                <a:t>Title, Authors, and Affiliations</a:t>
              </a:r>
            </a:p>
            <a:p>
              <a:pPr algn="l"/>
              <a:r>
                <a:rPr lang="en-US" sz="2400" b="0" baseline="0" dirty="0" smtClean="0">
                  <a:solidFill>
                    <a:schemeClr val="bg1">
                      <a:lumMod val="75000"/>
                    </a:schemeClr>
                  </a:solidFill>
                  <a:latin typeface="Trebuchet MS" pitchFamily="34" charset="0"/>
                </a:rPr>
                <a:t>Start designing your poster by adding the title, the names of the authors, and the affiliated institutions. </a:t>
              </a:r>
              <a:r>
                <a:rPr lang="en-US" sz="2400" b="0" spc="0" baseline="0" dirty="0" smtClean="0">
                  <a:solidFill>
                    <a:schemeClr val="bg1">
                      <a:lumMod val="75000"/>
                    </a:schemeClr>
                  </a:solidFill>
                  <a:latin typeface="Trebuchet MS" pitchFamily="34" charset="0"/>
                </a:rPr>
                <a:t>You can type or paste text into the provided boxes. The template will automatically adjust the size of your text to fit the title box. You can manually override this feature and change the size of your text. </a:t>
              </a:r>
            </a:p>
            <a:p>
              <a:pPr algn="l"/>
              <a:endParaRPr lang="en-US" sz="2400" b="0" spc="0" baseline="0" dirty="0" smtClean="0">
                <a:solidFill>
                  <a:schemeClr val="bg1">
                    <a:lumMod val="75000"/>
                  </a:schemeClr>
                </a:solidFill>
                <a:latin typeface="Trebuchet MS" pitchFamily="34" charset="0"/>
              </a:endParaRPr>
            </a:p>
            <a:p>
              <a:pPr algn="l"/>
              <a:r>
                <a:rPr lang="en-US" sz="2400" b="1" spc="300" baseline="0" dirty="0" smtClean="0">
                  <a:solidFill>
                    <a:srgbClr val="FFC000"/>
                  </a:solidFill>
                  <a:latin typeface="Trebuchet MS" pitchFamily="34" charset="0"/>
                </a:rPr>
                <a:t>TIP</a:t>
              </a:r>
              <a:r>
                <a:rPr lang="en-US" sz="2400" b="1" baseline="0" dirty="0" smtClean="0">
                  <a:solidFill>
                    <a:srgbClr val="FFC000"/>
                  </a:solidFill>
                  <a:latin typeface="Trebuchet MS" pitchFamily="34" charset="0"/>
                </a:rPr>
                <a:t>: </a:t>
              </a:r>
              <a:r>
                <a:rPr lang="en-US" sz="2400" b="0" baseline="0" dirty="0" smtClean="0">
                  <a:solidFill>
                    <a:schemeClr val="bg1">
                      <a:lumMod val="75000"/>
                    </a:schemeClr>
                  </a:solidFill>
                  <a:latin typeface="Trebuchet MS" pitchFamily="34" charset="0"/>
                </a:rPr>
                <a:t>The font size of your title should be bigger than your name(s) and institution name(s).</a:t>
              </a:r>
            </a:p>
            <a:p>
              <a:pPr algn="l"/>
              <a:r>
                <a:rPr lang="en-US" sz="2800" b="1" baseline="0" dirty="0" smtClean="0">
                  <a:solidFill>
                    <a:schemeClr val="bg1"/>
                  </a:solidFill>
                  <a:latin typeface="Trebuchet MS" pitchFamily="34" charset="0"/>
                </a:rPr>
                <a:t/>
              </a:r>
              <a:br>
                <a:rPr lang="en-US" sz="2800" b="1" baseline="0" dirty="0" smtClean="0">
                  <a:solidFill>
                    <a:schemeClr val="bg1"/>
                  </a:solidFill>
                  <a:latin typeface="Trebuchet MS" pitchFamily="34" charset="0"/>
                </a:rPr>
              </a:br>
              <a:endParaRPr lang="en-US" sz="2800" b="1" dirty="0" smtClean="0">
                <a:solidFill>
                  <a:schemeClr val="bg1"/>
                </a:solidFill>
                <a:latin typeface="Trebuchet MS" pitchFamily="34" charset="0"/>
              </a:endParaRPr>
            </a:p>
            <a:p>
              <a:pPr algn="ctr"/>
              <a:endParaRPr lang="en-US" sz="2800" b="1" dirty="0" smtClean="0">
                <a:solidFill>
                  <a:srgbClr val="FFC000"/>
                </a:solidFill>
                <a:latin typeface="Trebuchet MS" pitchFamily="34" charset="0"/>
              </a:endParaRPr>
            </a:p>
            <a:p>
              <a:pPr algn="ctr"/>
              <a:endParaRPr lang="en-US" sz="2800" b="1" dirty="0" smtClean="0">
                <a:solidFill>
                  <a:srgbClr val="FFC000"/>
                </a:solidFill>
                <a:latin typeface="Trebuchet MS" pitchFamily="34" charset="0"/>
              </a:endParaRPr>
            </a:p>
            <a:p>
              <a:pPr algn="ctr"/>
              <a:r>
                <a:rPr lang="en-US" sz="3200" b="1" dirty="0" smtClean="0">
                  <a:solidFill>
                    <a:srgbClr val="FFC000"/>
                  </a:solidFill>
                  <a:latin typeface="Trebuchet MS" pitchFamily="34" charset="0"/>
                </a:rPr>
                <a:t>Adding Logos</a:t>
              </a:r>
              <a:r>
                <a:rPr lang="en-US" sz="3200" b="1" baseline="0" dirty="0" smtClean="0">
                  <a:solidFill>
                    <a:srgbClr val="FFC000"/>
                  </a:solidFill>
                  <a:latin typeface="Trebuchet MS" pitchFamily="34" charset="0"/>
                </a:rPr>
                <a:t> / Seals</a:t>
              </a:r>
            </a:p>
            <a:p>
              <a:pPr algn="l"/>
              <a:r>
                <a:rPr lang="en-US" sz="2400" b="0" baseline="0" dirty="0" smtClean="0">
                  <a:solidFill>
                    <a:schemeClr val="bg1">
                      <a:lumMod val="75000"/>
                    </a:schemeClr>
                  </a:solidFill>
                  <a:latin typeface="Trebuchet MS" pitchFamily="34" charset="0"/>
                </a:rPr>
                <a:t>Most often, logos are added on each side of the title. You can insert a logo by dragging and dropping it from your desktop, copy and paste or by going to INSERT &gt; PICTURES. Logos taken from web sites are likely to be low quality when printed. Zoom it at 100% to see what the logo will look like on the final poster and make any necessary adjustments.  </a:t>
              </a:r>
            </a:p>
            <a:p>
              <a:pPr algn="l"/>
              <a:endParaRPr lang="en-US" sz="2400" b="0" spc="300" baseline="0" dirty="0" smtClean="0">
                <a:solidFill>
                  <a:schemeClr val="bg1">
                    <a:lumMod val="75000"/>
                  </a:schemeClr>
                </a:solidFill>
                <a:latin typeface="Trebuchet MS" pitchFamily="34" charset="0"/>
              </a:endParaRPr>
            </a:p>
            <a:p>
              <a:pPr algn="l"/>
              <a:r>
                <a:rPr lang="en-US" sz="2400" b="1" spc="300" baseline="0" dirty="0" smtClean="0">
                  <a:solidFill>
                    <a:srgbClr val="FFC000"/>
                  </a:solidFill>
                  <a:latin typeface="Trebuchet MS" pitchFamily="34" charset="0"/>
                </a:rPr>
                <a:t>TIP:</a:t>
              </a:r>
              <a:r>
                <a:rPr lang="en-US" sz="2400" b="1" spc="0" baseline="0" dirty="0" smtClean="0">
                  <a:solidFill>
                    <a:srgbClr val="FFC000"/>
                  </a:solidFill>
                  <a:latin typeface="Trebuchet MS" pitchFamily="34" charset="0"/>
                </a:rPr>
                <a:t> </a:t>
              </a:r>
              <a:r>
                <a:rPr lang="en-US" sz="2400" b="0" baseline="0" dirty="0" smtClean="0">
                  <a:solidFill>
                    <a:schemeClr val="bg1">
                      <a:lumMod val="75000"/>
                    </a:schemeClr>
                  </a:solidFill>
                  <a:latin typeface="Trebuchet MS" pitchFamily="34" charset="0"/>
                </a:rPr>
                <a:t>See if your school’s logo is available on our free poster templates page.</a:t>
              </a:r>
            </a:p>
            <a:p>
              <a:pPr algn="l"/>
              <a:endParaRPr lang="en-US" sz="2400" b="0" baseline="0" dirty="0" smtClean="0">
                <a:latin typeface="Trebuchet MS" pitchFamily="34" charset="0"/>
              </a:endParaRPr>
            </a:p>
            <a:p>
              <a:pPr algn="ctr"/>
              <a:r>
                <a:rPr lang="en-US" sz="3200" b="1" baseline="0" dirty="0" smtClean="0">
                  <a:solidFill>
                    <a:srgbClr val="FFC000"/>
                  </a:solidFill>
                  <a:latin typeface="Trebuchet MS" pitchFamily="34" charset="0"/>
                </a:rPr>
                <a:t>Photographs / Graphics</a:t>
              </a:r>
            </a:p>
            <a:p>
              <a:pPr algn="l" defTabSz="977900"/>
              <a:r>
                <a:rPr lang="en-US" sz="2400" b="0" baseline="0" dirty="0" smtClean="0">
                  <a:solidFill>
                    <a:schemeClr val="bg1">
                      <a:lumMod val="75000"/>
                    </a:schemeClr>
                  </a:solidFill>
                  <a:latin typeface="Trebuchet MS" pitchFamily="34" charset="0"/>
                </a:rPr>
                <a:t>You can add images by dragging and dropping from your desktop, copy and paste, or by going to INSERT &gt; PICTURES. Resize images proportionally by holding down the SHIFT key and dragging one of the corner handles. For a professional-looking poster, do not distort your images by enlarging them </a:t>
              </a:r>
              <a:r>
                <a:rPr lang="en-US" sz="2400" b="0" spc="0" baseline="0" dirty="0" smtClean="0">
                  <a:solidFill>
                    <a:schemeClr val="bg1">
                      <a:lumMod val="75000"/>
                    </a:schemeClr>
                  </a:solidFill>
                  <a:latin typeface="Trebuchet MS" pitchFamily="34" charset="0"/>
                </a:rPr>
                <a:t>disproportionally.</a:t>
              </a:r>
            </a:p>
            <a:p>
              <a:pPr algn="l" defTabSz="977900"/>
              <a:endParaRPr lang="en-US" sz="2400" b="0" baseline="0" dirty="0" smtClean="0">
                <a:latin typeface="Trebuchet MS" pitchFamily="34" charset="0"/>
              </a:endParaRPr>
            </a:p>
            <a:p>
              <a:pPr algn="ctr"/>
              <a:endParaRPr lang="en-US" sz="2800" b="1" baseline="0" dirty="0" smtClean="0">
                <a:solidFill>
                  <a:srgbClr val="FFC000"/>
                </a:solidFill>
                <a:latin typeface="Trebuchet MS" pitchFamily="34" charset="0"/>
              </a:endParaRPr>
            </a:p>
            <a:p>
              <a:pPr algn="ctr"/>
              <a:endParaRPr lang="en-US" sz="2800" b="1" baseline="0" dirty="0" smtClean="0">
                <a:solidFill>
                  <a:srgbClr val="FFC000"/>
                </a:solidFill>
                <a:latin typeface="Trebuchet MS" pitchFamily="34" charset="0"/>
              </a:endParaRPr>
            </a:p>
            <a:p>
              <a:pPr algn="ctr"/>
              <a:endParaRPr lang="en-US" sz="2800" b="1" baseline="0" dirty="0" smtClean="0">
                <a:solidFill>
                  <a:srgbClr val="FFC000"/>
                </a:solidFill>
                <a:latin typeface="Trebuchet MS" pitchFamily="34" charset="0"/>
              </a:endParaRPr>
            </a:p>
            <a:p>
              <a:pPr algn="ctr"/>
              <a:endParaRPr lang="en-US" sz="2800" b="1" baseline="0" dirty="0" smtClean="0">
                <a:solidFill>
                  <a:srgbClr val="FFC000"/>
                </a:solidFill>
                <a:latin typeface="Trebuchet MS" pitchFamily="34" charset="0"/>
              </a:endParaRPr>
            </a:p>
            <a:p>
              <a:pPr algn="ctr"/>
              <a:endParaRPr lang="en-US" sz="2800" b="1" baseline="0" dirty="0" smtClean="0">
                <a:solidFill>
                  <a:srgbClr val="FFC000"/>
                </a:solidFill>
                <a:latin typeface="Trebuchet MS" pitchFamily="34" charset="0"/>
              </a:endParaRPr>
            </a:p>
            <a:p>
              <a:pPr algn="ctr"/>
              <a:endParaRPr lang="en-US" sz="2800" b="1" baseline="0" dirty="0" smtClean="0">
                <a:solidFill>
                  <a:srgbClr val="FFC000"/>
                </a:solidFill>
                <a:latin typeface="Trebuchet MS" pitchFamily="34" charset="0"/>
              </a:endParaRPr>
            </a:p>
            <a:p>
              <a:pPr algn="ctr"/>
              <a:r>
                <a:rPr lang="en-US" sz="3200" b="1" baseline="0" dirty="0" smtClean="0">
                  <a:solidFill>
                    <a:srgbClr val="FFC000"/>
                  </a:solidFill>
                  <a:latin typeface="Trebuchet MS" pitchFamily="34" charset="0"/>
                </a:rPr>
                <a:t>Image Quality Check</a:t>
              </a:r>
            </a:p>
            <a:p>
              <a:pPr lvl="0" algn="l" defTabSz="977900"/>
              <a:r>
                <a:rPr lang="en-US" sz="2400" b="0" baseline="0" dirty="0" smtClean="0">
                  <a:solidFill>
                    <a:schemeClr val="bg1">
                      <a:lumMod val="75000"/>
                    </a:schemeClr>
                  </a:solidFill>
                  <a:latin typeface="Trebuchet MS" pitchFamily="34" charset="0"/>
                </a:rPr>
                <a:t>Zoom in and look at your images at 100% magnification. If they look good they will print well. </a:t>
              </a:r>
              <a:endParaRPr lang="en-US" sz="2800" b="0" dirty="0" smtClean="0">
                <a:latin typeface="Trebuchet MS" pitchFamily="34" charset="0"/>
              </a:endParaRPr>
            </a:p>
          </p:txBody>
        </p:sp>
        <p:cxnSp>
          <p:nvCxnSpPr>
            <p:cNvPr id="55" name="Straight Connector 54"/>
            <p:cNvCxnSpPr/>
            <p:nvPr/>
          </p:nvCxnSpPr>
          <p:spPr>
            <a:xfrm>
              <a:off x="-11225189" y="8422500"/>
              <a:ext cx="10999746" cy="3341"/>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pic>
          <p:nvPicPr>
            <p:cNvPr id="56" name="Picture 55"/>
            <p:cNvPicPr>
              <a:picLocks noChangeAspect="1"/>
            </p:cNvPicPr>
            <p:nvPr userDrawn="1"/>
          </p:nvPicPr>
          <p:blipFill>
            <a:blip r:embed="rId11"/>
            <a:stretch>
              <a:fillRect/>
            </a:stretch>
          </p:blipFill>
          <p:spPr>
            <a:xfrm>
              <a:off x="-10740740" y="10261718"/>
              <a:ext cx="1597666" cy="1201935"/>
            </a:xfrm>
            <a:prstGeom prst="rect">
              <a:avLst/>
            </a:prstGeom>
          </p:spPr>
        </p:pic>
        <p:pic>
          <p:nvPicPr>
            <p:cNvPr id="57" name="Picture 56"/>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10732765" y="15696927"/>
              <a:ext cx="9986808" cy="1053596"/>
            </a:xfrm>
            <a:prstGeom prst="rect">
              <a:avLst/>
            </a:prstGeom>
          </p:spPr>
        </p:pic>
        <p:grpSp>
          <p:nvGrpSpPr>
            <p:cNvPr id="58" name="Group 57"/>
            <p:cNvGrpSpPr/>
            <p:nvPr userDrawn="1"/>
          </p:nvGrpSpPr>
          <p:grpSpPr>
            <a:xfrm>
              <a:off x="-9744993" y="23540957"/>
              <a:ext cx="7531182" cy="2120439"/>
              <a:chOff x="-4470427" y="11016658"/>
              <a:chExt cx="3470785" cy="974220"/>
            </a:xfrm>
          </p:grpSpPr>
          <p:grpSp>
            <p:nvGrpSpPr>
              <p:cNvPr id="64" name="Group 63"/>
              <p:cNvGrpSpPr/>
              <p:nvPr userDrawn="1"/>
            </p:nvGrpSpPr>
            <p:grpSpPr>
              <a:xfrm>
                <a:off x="-2783495" y="11060886"/>
                <a:ext cx="624431" cy="893535"/>
                <a:chOff x="-3958697" y="11117435"/>
                <a:chExt cx="779338" cy="1280430"/>
              </a:xfrm>
            </p:grpSpPr>
            <p:pic>
              <p:nvPicPr>
                <p:cNvPr id="70" name="Picture 69"/>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3948160" y="11117435"/>
                  <a:ext cx="768801" cy="1090857"/>
                </a:xfrm>
                <a:prstGeom prst="rect">
                  <a:avLst/>
                </a:prstGeom>
              </p:spPr>
            </p:pic>
            <p:sp>
              <p:nvSpPr>
                <p:cNvPr id="71" name="TextBox 70"/>
                <p:cNvSpPr txBox="1"/>
                <p:nvPr userDrawn="1"/>
              </p:nvSpPr>
              <p:spPr>
                <a:xfrm>
                  <a:off x="-3958697" y="12114178"/>
                  <a:ext cx="779337" cy="283687"/>
                </a:xfrm>
                <a:prstGeom prst="rect">
                  <a:avLst/>
                </a:prstGeom>
                <a:solidFill>
                  <a:schemeClr val="accent1"/>
                </a:solidFill>
                <a:ln>
                  <a:noFill/>
                </a:ln>
              </p:spPr>
              <p:txBody>
                <a:bodyPr wrap="square" lIns="91440" tIns="91440" rIns="91440" bIns="91440" rtlCol="0">
                  <a:spAutoFit/>
                </a:bodyPr>
                <a:lstStyle/>
                <a:p>
                  <a:pPr algn="ctr"/>
                  <a:r>
                    <a:rPr lang="en-US" sz="1600" b="1" dirty="0" smtClean="0">
                      <a:solidFill>
                        <a:schemeClr val="tx1"/>
                      </a:solidFill>
                    </a:rPr>
                    <a:t>ORIGINAL</a:t>
                  </a:r>
                  <a:endParaRPr lang="en-US" sz="1600" b="1" dirty="0">
                    <a:solidFill>
                      <a:schemeClr val="tx1"/>
                    </a:solidFill>
                  </a:endParaRPr>
                </a:p>
              </p:txBody>
            </p:sp>
          </p:grpSp>
          <p:grpSp>
            <p:nvGrpSpPr>
              <p:cNvPr id="65" name="Group 64"/>
              <p:cNvGrpSpPr/>
              <p:nvPr userDrawn="1"/>
            </p:nvGrpSpPr>
            <p:grpSpPr>
              <a:xfrm>
                <a:off x="-2033159" y="11060889"/>
                <a:ext cx="1033517" cy="893529"/>
                <a:chOff x="-2921738" y="11200127"/>
                <a:chExt cx="1420279" cy="1227904"/>
              </a:xfrm>
            </p:grpSpPr>
            <p:pic>
              <p:nvPicPr>
                <p:cNvPr id="68" name="Picture 67"/>
                <p:cNvPicPr>
                  <a:picLocks noChangeAspect="1"/>
                </p:cNvPicPr>
                <p:nvPr userDrawn="1"/>
              </p:nvPicPr>
              <p:blipFill>
                <a:blip r:embed="rId14"/>
                <a:stretch>
                  <a:fillRect/>
                </a:stretch>
              </p:blipFill>
              <p:spPr>
                <a:xfrm>
                  <a:off x="-2921738" y="11200127"/>
                  <a:ext cx="1420279" cy="1029694"/>
                </a:xfrm>
                <a:prstGeom prst="rect">
                  <a:avLst/>
                </a:prstGeom>
              </p:spPr>
            </p:pic>
            <p:sp>
              <p:nvSpPr>
                <p:cNvPr id="69" name="TextBox 68"/>
                <p:cNvSpPr txBox="1"/>
                <p:nvPr userDrawn="1"/>
              </p:nvSpPr>
              <p:spPr>
                <a:xfrm>
                  <a:off x="-2918991" y="12175418"/>
                  <a:ext cx="1417532" cy="252613"/>
                </a:xfrm>
                <a:prstGeom prst="rect">
                  <a:avLst/>
                </a:prstGeom>
                <a:solidFill>
                  <a:srgbClr val="FF0000"/>
                </a:solidFill>
              </p:spPr>
              <p:txBody>
                <a:bodyPr wrap="square" lIns="457200" tIns="91440" rIns="457200" bIns="91440" rtlCol="0">
                  <a:spAutoFit/>
                </a:bodyPr>
                <a:lstStyle/>
                <a:p>
                  <a:pPr algn="ctr"/>
                  <a:r>
                    <a:rPr lang="en-US" sz="1400" b="1" dirty="0" smtClean="0">
                      <a:solidFill>
                        <a:schemeClr val="bg1"/>
                      </a:solidFill>
                    </a:rPr>
                    <a:t>DISTORTED</a:t>
                  </a:r>
                  <a:endParaRPr lang="en-US" sz="700" b="1" dirty="0">
                    <a:solidFill>
                      <a:schemeClr val="bg1"/>
                    </a:solidFill>
                  </a:endParaRPr>
                </a:p>
              </p:txBody>
            </p:sp>
          </p:grpSp>
          <p:pic>
            <p:nvPicPr>
              <p:cNvPr id="66" name="Picture 65"/>
              <p:cNvPicPr>
                <a:picLocks noChangeAspect="1"/>
              </p:cNvPicPr>
              <p:nvPr userDrawn="1"/>
            </p:nvPicPr>
            <p:blipFill>
              <a:blip r:embed="rId15"/>
              <a:stretch>
                <a:fillRect/>
              </a:stretch>
            </p:blipFill>
            <p:spPr>
              <a:xfrm>
                <a:off x="-4470427" y="11016658"/>
                <a:ext cx="1098742" cy="847761"/>
              </a:xfrm>
              <a:prstGeom prst="rect">
                <a:avLst/>
              </a:prstGeom>
            </p:spPr>
          </p:pic>
          <p:sp>
            <p:nvSpPr>
              <p:cNvPr id="67" name="TextBox 66"/>
              <p:cNvSpPr txBox="1"/>
              <p:nvPr userDrawn="1"/>
            </p:nvSpPr>
            <p:spPr>
              <a:xfrm>
                <a:off x="-4440600" y="11665645"/>
                <a:ext cx="1035685" cy="325233"/>
              </a:xfrm>
              <a:prstGeom prst="rect">
                <a:avLst/>
              </a:prstGeom>
              <a:noFill/>
            </p:spPr>
            <p:txBody>
              <a:bodyPr wrap="square" lIns="457200" tIns="457200" rIns="457200" bIns="0" rtlCol="0">
                <a:spAutoFit/>
              </a:bodyPr>
              <a:lstStyle/>
              <a:p>
                <a:pPr algn="ctr"/>
                <a:r>
                  <a:rPr lang="en-US" sz="1600" dirty="0" smtClean="0">
                    <a:solidFill>
                      <a:schemeClr val="bg1"/>
                    </a:solidFill>
                  </a:rPr>
                  <a:t>Corner</a:t>
                </a:r>
                <a:r>
                  <a:rPr lang="en-US" sz="1600" baseline="0" dirty="0" smtClean="0">
                    <a:solidFill>
                      <a:schemeClr val="bg1"/>
                    </a:solidFill>
                  </a:rPr>
                  <a:t> handles</a:t>
                </a:r>
                <a:endParaRPr lang="en-US" sz="1600" dirty="0">
                  <a:solidFill>
                    <a:schemeClr val="bg1"/>
                  </a:solidFill>
                </a:endParaRPr>
              </a:p>
            </p:txBody>
          </p:sp>
        </p:grpSp>
        <p:grpSp>
          <p:nvGrpSpPr>
            <p:cNvPr id="59" name="Group 58"/>
            <p:cNvGrpSpPr/>
            <p:nvPr userDrawn="1"/>
          </p:nvGrpSpPr>
          <p:grpSpPr>
            <a:xfrm>
              <a:off x="-10398793" y="27751410"/>
              <a:ext cx="9323012" cy="2453251"/>
              <a:chOff x="-4754996" y="12734136"/>
              <a:chExt cx="4296559" cy="1127128"/>
            </a:xfrm>
          </p:grpSpPr>
          <p:graphicFrame>
            <p:nvGraphicFramePr>
              <p:cNvPr id="60" name="Object 59"/>
              <p:cNvGraphicFramePr>
                <a:graphicFrameLocks noChangeAspect="1"/>
              </p:cNvGraphicFramePr>
              <p:nvPr userDrawn="1">
                <p:extLst>
                  <p:ext uri="{D42A27DB-BD31-4B8C-83A1-F6EECF244321}">
                    <p14:modId xmlns:p14="http://schemas.microsoft.com/office/powerpoint/2010/main" val="1199812768"/>
                  </p:ext>
                </p:extLst>
              </p:nvPr>
            </p:nvGraphicFramePr>
            <p:xfrm>
              <a:off x="-4533347" y="12734142"/>
              <a:ext cx="1828800" cy="1117600"/>
            </p:xfrm>
            <a:graphic>
              <a:graphicData uri="http://schemas.openxmlformats.org/presentationml/2006/ole">
                <mc:AlternateContent xmlns:mc="http://schemas.openxmlformats.org/markup-compatibility/2006">
                  <mc:Choice xmlns:v="urn:schemas-microsoft-com:vml" Requires="v">
                    <p:oleObj spid="_x0000_s3227" name="Image" r:id="rId16" imgW="1828440" imgH="1117440" progId="Photoshop.Image.13">
                      <p:embed/>
                    </p:oleObj>
                  </mc:Choice>
                  <mc:Fallback>
                    <p:oleObj name="Image" r:id="rId16" imgW="1828440" imgH="1117440" progId="Photoshop.Image.13">
                      <p:embed/>
                      <p:pic>
                        <p:nvPicPr>
                          <p:cNvPr id="0" name=""/>
                          <p:cNvPicPr/>
                          <p:nvPr/>
                        </p:nvPicPr>
                        <p:blipFill>
                          <a:blip r:embed="rId17"/>
                          <a:stretch>
                            <a:fillRect/>
                          </a:stretch>
                        </p:blipFill>
                        <p:spPr>
                          <a:xfrm>
                            <a:off x="-4533347" y="12734142"/>
                            <a:ext cx="1828800" cy="1117600"/>
                          </a:xfrm>
                          <a:prstGeom prst="rect">
                            <a:avLst/>
                          </a:prstGeom>
                        </p:spPr>
                      </p:pic>
                    </p:oleObj>
                  </mc:Fallback>
                </mc:AlternateContent>
              </a:graphicData>
            </a:graphic>
          </p:graphicFrame>
          <p:graphicFrame>
            <p:nvGraphicFramePr>
              <p:cNvPr id="61" name="Object 60"/>
              <p:cNvGraphicFramePr>
                <a:graphicFrameLocks noChangeAspect="1"/>
              </p:cNvGraphicFramePr>
              <p:nvPr userDrawn="1">
                <p:extLst>
                  <p:ext uri="{D42A27DB-BD31-4B8C-83A1-F6EECF244321}">
                    <p14:modId xmlns:p14="http://schemas.microsoft.com/office/powerpoint/2010/main" val="4096349677"/>
                  </p:ext>
                </p:extLst>
              </p:nvPr>
            </p:nvGraphicFramePr>
            <p:xfrm>
              <a:off x="-2456641" y="12737835"/>
              <a:ext cx="1828800" cy="1117600"/>
            </p:xfrm>
            <a:graphic>
              <a:graphicData uri="http://schemas.openxmlformats.org/presentationml/2006/ole">
                <mc:AlternateContent xmlns:mc="http://schemas.openxmlformats.org/markup-compatibility/2006">
                  <mc:Choice xmlns:v="urn:schemas-microsoft-com:vml" Requires="v">
                    <p:oleObj spid="_x0000_s3228" name="Image" r:id="rId18" imgW="1828440" imgH="1117440" progId="Photoshop.Image.13">
                      <p:embed/>
                    </p:oleObj>
                  </mc:Choice>
                  <mc:Fallback>
                    <p:oleObj name="Image" r:id="rId18" imgW="1828440" imgH="1117440" progId="Photoshop.Image.13">
                      <p:embed/>
                      <p:pic>
                        <p:nvPicPr>
                          <p:cNvPr id="0" name=""/>
                          <p:cNvPicPr/>
                          <p:nvPr/>
                        </p:nvPicPr>
                        <p:blipFill>
                          <a:blip r:embed="rId19"/>
                          <a:stretch>
                            <a:fillRect/>
                          </a:stretch>
                        </p:blipFill>
                        <p:spPr>
                          <a:xfrm>
                            <a:off x="-2456641" y="12737835"/>
                            <a:ext cx="1828800" cy="1117600"/>
                          </a:xfrm>
                          <a:prstGeom prst="rect">
                            <a:avLst/>
                          </a:prstGeom>
                        </p:spPr>
                      </p:pic>
                    </p:oleObj>
                  </mc:Fallback>
                </mc:AlternateContent>
              </a:graphicData>
            </a:graphic>
          </p:graphicFrame>
          <p:sp>
            <p:nvSpPr>
              <p:cNvPr id="62" name="TextBox 61"/>
              <p:cNvSpPr txBox="1"/>
              <p:nvPr userDrawn="1"/>
            </p:nvSpPr>
            <p:spPr>
              <a:xfrm rot="16200000">
                <a:off x="-5235785" y="13214925"/>
                <a:ext cx="1117601" cy="156024"/>
              </a:xfrm>
              <a:prstGeom prst="rect">
                <a:avLst/>
              </a:prstGeom>
              <a:noFill/>
            </p:spPr>
            <p:txBody>
              <a:bodyPr wrap="square" lIns="91440" tIns="91440" rIns="91440" bIns="0" rtlCol="0">
                <a:spAutoFit/>
              </a:bodyPr>
              <a:lstStyle/>
              <a:p>
                <a:pPr algn="ctr"/>
                <a:r>
                  <a:rPr lang="en-US" sz="1600" dirty="0" smtClean="0">
                    <a:solidFill>
                      <a:srgbClr val="92D050"/>
                    </a:solidFill>
                  </a:rPr>
                  <a:t>Good</a:t>
                </a:r>
                <a:r>
                  <a:rPr lang="en-US" sz="1600" baseline="0" dirty="0" smtClean="0">
                    <a:solidFill>
                      <a:srgbClr val="92D050"/>
                    </a:solidFill>
                  </a:rPr>
                  <a:t> </a:t>
                </a:r>
                <a:r>
                  <a:rPr lang="en-US" sz="1600" baseline="0" dirty="0" smtClean="0">
                    <a:solidFill>
                      <a:schemeClr val="bg1"/>
                    </a:solidFill>
                  </a:rPr>
                  <a:t>printing quality</a:t>
                </a:r>
                <a:endParaRPr lang="en-US" sz="1600" dirty="0">
                  <a:solidFill>
                    <a:schemeClr val="bg1"/>
                  </a:solidFill>
                </a:endParaRPr>
              </a:p>
            </p:txBody>
          </p:sp>
          <p:sp>
            <p:nvSpPr>
              <p:cNvPr id="63" name="TextBox 62"/>
              <p:cNvSpPr txBox="1"/>
              <p:nvPr userDrawn="1"/>
            </p:nvSpPr>
            <p:spPr>
              <a:xfrm rot="16200000">
                <a:off x="-1095250" y="13224452"/>
                <a:ext cx="1117601" cy="156024"/>
              </a:xfrm>
              <a:prstGeom prst="rect">
                <a:avLst/>
              </a:prstGeom>
              <a:noFill/>
            </p:spPr>
            <p:txBody>
              <a:bodyPr wrap="square" lIns="91440" tIns="91440" rIns="91440" bIns="0" rtlCol="0">
                <a:spAutoFit/>
              </a:bodyPr>
              <a:lstStyle/>
              <a:p>
                <a:pPr algn="ctr"/>
                <a:r>
                  <a:rPr lang="en-US" sz="1600" dirty="0" smtClean="0">
                    <a:solidFill>
                      <a:srgbClr val="FF0000"/>
                    </a:solidFill>
                  </a:rPr>
                  <a:t>Bad </a:t>
                </a:r>
                <a:r>
                  <a:rPr lang="en-US" sz="1600" dirty="0" smtClean="0">
                    <a:solidFill>
                      <a:schemeClr val="bg1"/>
                    </a:solidFill>
                  </a:rPr>
                  <a:t>printing quality</a:t>
                </a:r>
                <a:endParaRPr lang="en-US" sz="1600" dirty="0">
                  <a:solidFill>
                    <a:schemeClr val="bg1"/>
                  </a:solidFill>
                </a:endParaRPr>
              </a:p>
            </p:txBody>
          </p:sp>
        </p:grpSp>
      </p:grpSp>
    </p:spTree>
  </p:cSld>
  <p:clrMap bg1="lt1" tx1="dk1" bg2="lt2" tx2="dk2" accent1="accent1" accent2="accent2" accent3="accent3" accent4="accent4" accent5="accent5" accent6="accent6" hlink="hlink" folHlink="folHlink"/>
  <p:sldLayoutIdLst>
    <p:sldLayoutId id="2147483654" r:id="rId1"/>
  </p:sldLayoutIdLst>
  <p:timing>
    <p:tnLst>
      <p:par>
        <p:cTn xmlns:p14="http://schemas.microsoft.com/office/powerpoint/2010/main" id="1" dur="indefinite" restart="never" nodeType="tmRoot"/>
      </p:par>
    </p:tnLst>
  </p:timing>
  <p:txStyles>
    <p:titleStyle>
      <a:lvl1pPr algn="ctr" defTabSz="4388900" rtl="0" eaLnBrk="1" latinLnBrk="0" hangingPunct="1">
        <a:spcBef>
          <a:spcPct val="0"/>
        </a:spcBef>
        <a:buNone/>
        <a:defRPr sz="8800" kern="1200">
          <a:solidFill>
            <a:schemeClr val="bg1"/>
          </a:solidFill>
          <a:latin typeface="Trebuchet MS" pitchFamily="34" charset="0"/>
          <a:ea typeface="+mj-ea"/>
          <a:cs typeface="+mj-cs"/>
        </a:defRPr>
      </a:lvl1pPr>
    </p:titleStyle>
    <p:bodyStyle>
      <a:lvl1pPr marL="1645838" indent="-1645838" algn="l" defTabSz="4388900" rtl="0" eaLnBrk="1" latinLnBrk="0" hangingPunct="1">
        <a:spcBef>
          <a:spcPct val="20000"/>
        </a:spcBef>
        <a:buFont typeface="Arial" pitchFamily="34" charset="0"/>
        <a:buChar char="•"/>
        <a:defRPr sz="15400" kern="1200">
          <a:solidFill>
            <a:schemeClr val="tx1"/>
          </a:solidFill>
          <a:latin typeface="+mn-lt"/>
          <a:ea typeface="+mn-ea"/>
          <a:cs typeface="+mn-cs"/>
        </a:defRPr>
      </a:lvl1pPr>
      <a:lvl2pPr marL="3565982" indent="-1371531" algn="l" defTabSz="4388900" rtl="0" eaLnBrk="1" latinLnBrk="0" hangingPunct="1">
        <a:spcBef>
          <a:spcPct val="20000"/>
        </a:spcBef>
        <a:buFont typeface="Arial" pitchFamily="34" charset="0"/>
        <a:buChar char="–"/>
        <a:defRPr sz="13500" kern="1200">
          <a:solidFill>
            <a:schemeClr val="tx1"/>
          </a:solidFill>
          <a:latin typeface="+mn-lt"/>
          <a:ea typeface="+mn-ea"/>
          <a:cs typeface="+mn-cs"/>
        </a:defRPr>
      </a:lvl2pPr>
      <a:lvl3pPr marL="5486126" indent="-1097226" algn="l" defTabSz="4388900" rtl="0" eaLnBrk="1" latinLnBrk="0" hangingPunct="1">
        <a:spcBef>
          <a:spcPct val="20000"/>
        </a:spcBef>
        <a:buFont typeface="Arial" pitchFamily="34" charset="0"/>
        <a:buChar char="•"/>
        <a:defRPr sz="11600" kern="1200">
          <a:solidFill>
            <a:schemeClr val="tx1"/>
          </a:solidFill>
          <a:latin typeface="+mn-lt"/>
          <a:ea typeface="+mn-ea"/>
          <a:cs typeface="+mn-cs"/>
        </a:defRPr>
      </a:lvl3pPr>
      <a:lvl4pPr marL="76805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4pPr>
      <a:lvl5pPr marL="98750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p:bodyStyle>
    <p:otherStyle>
      <a:defPPr>
        <a:defRPr lang="en-US"/>
      </a:defPPr>
      <a:lvl1pPr marL="0" algn="l" defTabSz="4388900" rtl="0" eaLnBrk="1" latinLnBrk="0" hangingPunct="1">
        <a:defRPr sz="8600" kern="1200">
          <a:solidFill>
            <a:schemeClr val="tx1"/>
          </a:solidFill>
          <a:latin typeface="+mn-lt"/>
          <a:ea typeface="+mn-ea"/>
          <a:cs typeface="+mn-cs"/>
        </a:defRPr>
      </a:lvl1pPr>
      <a:lvl2pPr marL="2194451" algn="l" defTabSz="4388900" rtl="0" eaLnBrk="1" latinLnBrk="0" hangingPunct="1">
        <a:defRPr sz="8600" kern="1200">
          <a:solidFill>
            <a:schemeClr val="tx1"/>
          </a:solidFill>
          <a:latin typeface="+mn-lt"/>
          <a:ea typeface="+mn-ea"/>
          <a:cs typeface="+mn-cs"/>
        </a:defRPr>
      </a:lvl2pPr>
      <a:lvl3pPr marL="4388900" algn="l" defTabSz="4388900" rtl="0" eaLnBrk="1" latinLnBrk="0" hangingPunct="1">
        <a:defRPr sz="8600" kern="1200">
          <a:solidFill>
            <a:schemeClr val="tx1"/>
          </a:solidFill>
          <a:latin typeface="+mn-lt"/>
          <a:ea typeface="+mn-ea"/>
          <a:cs typeface="+mn-cs"/>
        </a:defRPr>
      </a:lvl3pPr>
      <a:lvl4pPr marL="6583351" algn="l" defTabSz="4388900" rtl="0" eaLnBrk="1" latinLnBrk="0" hangingPunct="1">
        <a:defRPr sz="8600" kern="1200">
          <a:solidFill>
            <a:schemeClr val="tx1"/>
          </a:solidFill>
          <a:latin typeface="+mn-lt"/>
          <a:ea typeface="+mn-ea"/>
          <a:cs typeface="+mn-cs"/>
        </a:defRPr>
      </a:lvl4pPr>
      <a:lvl5pPr marL="8777801" algn="l" defTabSz="4388900" rtl="0" eaLnBrk="1" latinLnBrk="0" hangingPunct="1">
        <a:defRPr sz="8600" kern="1200">
          <a:solidFill>
            <a:schemeClr val="tx1"/>
          </a:solidFill>
          <a:latin typeface="+mn-lt"/>
          <a:ea typeface="+mn-ea"/>
          <a:cs typeface="+mn-cs"/>
        </a:defRPr>
      </a:lvl5pPr>
      <a:lvl6pPr marL="10972252" algn="l" defTabSz="4388900" rtl="0" eaLnBrk="1" latinLnBrk="0" hangingPunct="1">
        <a:defRPr sz="8600" kern="1200">
          <a:solidFill>
            <a:schemeClr val="tx1"/>
          </a:solidFill>
          <a:latin typeface="+mn-lt"/>
          <a:ea typeface="+mn-ea"/>
          <a:cs typeface="+mn-cs"/>
        </a:defRPr>
      </a:lvl6pPr>
      <a:lvl7pPr marL="13166703" algn="l" defTabSz="4388900" rtl="0" eaLnBrk="1" latinLnBrk="0" hangingPunct="1">
        <a:defRPr sz="8600" kern="1200">
          <a:solidFill>
            <a:schemeClr val="tx1"/>
          </a:solidFill>
          <a:latin typeface="+mn-lt"/>
          <a:ea typeface="+mn-ea"/>
          <a:cs typeface="+mn-cs"/>
        </a:defRPr>
      </a:lvl7pPr>
      <a:lvl8pPr marL="15361152" algn="l" defTabSz="4388900" rtl="0" eaLnBrk="1" latinLnBrk="0" hangingPunct="1">
        <a:defRPr sz="8600" kern="1200">
          <a:solidFill>
            <a:schemeClr val="tx1"/>
          </a:solidFill>
          <a:latin typeface="+mn-lt"/>
          <a:ea typeface="+mn-ea"/>
          <a:cs typeface="+mn-cs"/>
        </a:defRPr>
      </a:lvl8pPr>
      <a:lvl9pPr marL="17555603" algn="l" defTabSz="4388900" rtl="0" eaLnBrk="1" latinLnBrk="0" hangingPunct="1">
        <a:defRPr sz="8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18.emf"/><Relationship Id="rId20" Type="http://schemas.openxmlformats.org/officeDocument/2006/relationships/image" Target="../media/image29.emf"/><Relationship Id="rId21" Type="http://schemas.openxmlformats.org/officeDocument/2006/relationships/image" Target="../media/image30.emf"/><Relationship Id="rId10" Type="http://schemas.openxmlformats.org/officeDocument/2006/relationships/image" Target="../media/image19.emf"/><Relationship Id="rId11" Type="http://schemas.openxmlformats.org/officeDocument/2006/relationships/image" Target="../media/image20.jpeg"/><Relationship Id="rId12" Type="http://schemas.openxmlformats.org/officeDocument/2006/relationships/image" Target="../media/image21.jpeg"/><Relationship Id="rId13" Type="http://schemas.openxmlformats.org/officeDocument/2006/relationships/image" Target="../media/image22.emf"/><Relationship Id="rId14" Type="http://schemas.openxmlformats.org/officeDocument/2006/relationships/image" Target="../media/image23.emf"/><Relationship Id="rId15" Type="http://schemas.openxmlformats.org/officeDocument/2006/relationships/image" Target="../media/image24.emf"/><Relationship Id="rId16" Type="http://schemas.openxmlformats.org/officeDocument/2006/relationships/image" Target="../media/image25.emf"/><Relationship Id="rId17" Type="http://schemas.openxmlformats.org/officeDocument/2006/relationships/image" Target="../media/image26.emf"/><Relationship Id="rId18" Type="http://schemas.openxmlformats.org/officeDocument/2006/relationships/image" Target="../media/image27.emf"/><Relationship Id="rId19" Type="http://schemas.openxmlformats.org/officeDocument/2006/relationships/image" Target="../media/image28.emf"/><Relationship Id="rId1" Type="http://schemas.openxmlformats.org/officeDocument/2006/relationships/slideLayout" Target="../slideLayouts/slideLayout1.xml"/><Relationship Id="rId2" Type="http://schemas.openxmlformats.org/officeDocument/2006/relationships/chart" Target="../charts/chart1.xml"/><Relationship Id="rId3" Type="http://schemas.openxmlformats.org/officeDocument/2006/relationships/image" Target="../media/image12.emf"/><Relationship Id="rId4" Type="http://schemas.openxmlformats.org/officeDocument/2006/relationships/image" Target="../media/image13.emf"/><Relationship Id="rId5" Type="http://schemas.openxmlformats.org/officeDocument/2006/relationships/image" Target="../media/image14.emf"/><Relationship Id="rId6" Type="http://schemas.openxmlformats.org/officeDocument/2006/relationships/image" Target="../media/image15.jpeg"/><Relationship Id="rId7" Type="http://schemas.openxmlformats.org/officeDocument/2006/relationships/image" Target="../media/image16.png"/><Relationship Id="rId8"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25"/>
          </p:nvPr>
        </p:nvSpPr>
        <p:spPr>
          <a:xfrm>
            <a:off x="32908052" y="17668600"/>
            <a:ext cx="10047018" cy="754045"/>
          </a:xfrm>
        </p:spPr>
        <p:txBody>
          <a:bodyPr/>
          <a:lstStyle/>
          <a:p>
            <a:r>
              <a:rPr lang="en-US" dirty="0" smtClean="0">
                <a:solidFill>
                  <a:srgbClr val="000090"/>
                </a:solidFill>
              </a:rPr>
              <a:t>Conclusions</a:t>
            </a:r>
            <a:endParaRPr lang="en-US" dirty="0">
              <a:solidFill>
                <a:srgbClr val="000090"/>
              </a:solidFill>
            </a:endParaRPr>
          </a:p>
        </p:txBody>
      </p:sp>
      <p:sp>
        <p:nvSpPr>
          <p:cNvPr id="10" name="Text Placeholder 9"/>
          <p:cNvSpPr>
            <a:spLocks noGrp="1"/>
          </p:cNvSpPr>
          <p:nvPr>
            <p:ph type="body" sz="quarter" idx="26"/>
          </p:nvPr>
        </p:nvSpPr>
        <p:spPr>
          <a:xfrm>
            <a:off x="32989623" y="18208197"/>
            <a:ext cx="10047018" cy="6961883"/>
          </a:xfrm>
        </p:spPr>
        <p:txBody>
          <a:bodyPr/>
          <a:lstStyle/>
          <a:p>
            <a:pPr marL="571500" indent="-571500" algn="just">
              <a:buFont typeface="Arial"/>
              <a:buChar char="•"/>
            </a:pPr>
            <a:r>
              <a:rPr lang="en-US" sz="2400" dirty="0" smtClean="0">
                <a:solidFill>
                  <a:srgbClr val="000090"/>
                </a:solidFill>
              </a:rPr>
              <a:t>RCA concrete shows low variability in material and structural testing when it is made from a single aggregate source.  </a:t>
            </a:r>
          </a:p>
          <a:p>
            <a:pPr marL="571500" indent="-571500" algn="just">
              <a:buFont typeface="Arial"/>
              <a:buChar char="•"/>
            </a:pPr>
            <a:r>
              <a:rPr lang="en-US" sz="2400" dirty="0">
                <a:solidFill>
                  <a:srgbClr val="000090"/>
                </a:solidFill>
              </a:rPr>
              <a:t>Although there is a significant decrease in compression strength between RCA and natural aggregate concrete, the overall behavior during the bending test is similar between the two different types of concrete. </a:t>
            </a:r>
            <a:r>
              <a:rPr lang="en-US" sz="2400" dirty="0" smtClean="0">
                <a:solidFill>
                  <a:srgbClr val="000090"/>
                </a:solidFill>
              </a:rPr>
              <a:t>While the </a:t>
            </a:r>
            <a:r>
              <a:rPr lang="en-US" sz="2400" dirty="0">
                <a:solidFill>
                  <a:srgbClr val="000090"/>
                </a:solidFill>
              </a:rPr>
              <a:t>material strength of RCA concrete is less than that of natural aggregate concrete, this can be offset by proper design and application</a:t>
            </a:r>
            <a:r>
              <a:rPr lang="en-US" sz="2400" dirty="0" smtClean="0">
                <a:solidFill>
                  <a:srgbClr val="000090"/>
                </a:solidFill>
              </a:rPr>
              <a:t>. An increase in compression strength relates to increased ductility, not an increase in ultimate load capacity. </a:t>
            </a:r>
          </a:p>
          <a:p>
            <a:pPr marL="571500" indent="-571500" algn="just">
              <a:buFont typeface="Arial"/>
              <a:buChar char="•"/>
            </a:pPr>
            <a:r>
              <a:rPr lang="en-US" sz="2400" dirty="0" smtClean="0">
                <a:solidFill>
                  <a:srgbClr val="000090"/>
                </a:solidFill>
              </a:rPr>
              <a:t>A higher concentration of </a:t>
            </a:r>
            <a:r>
              <a:rPr lang="en-US" sz="2400" dirty="0" err="1" smtClean="0">
                <a:solidFill>
                  <a:srgbClr val="000090"/>
                </a:solidFill>
              </a:rPr>
              <a:t>nanosilica</a:t>
            </a:r>
            <a:r>
              <a:rPr lang="en-US" sz="2400" dirty="0" smtClean="0">
                <a:solidFill>
                  <a:srgbClr val="000090"/>
                </a:solidFill>
              </a:rPr>
              <a:t> may be effective in increasing the strength of RCA concrete. It is effective in reducing the variability of the material but this property is already low in RCA concrete. </a:t>
            </a:r>
          </a:p>
          <a:p>
            <a:pPr marL="571500" indent="-571500" algn="just">
              <a:buFont typeface="Arial"/>
              <a:buChar char="•"/>
            </a:pPr>
            <a:r>
              <a:rPr lang="en-US" sz="2400" dirty="0" smtClean="0">
                <a:solidFill>
                  <a:srgbClr val="000090"/>
                </a:solidFill>
              </a:rPr>
              <a:t>When 12% of concrete is replaced with silica fume, there is a 30% increase in strength. This balances the 28% decrease in strength of RCA concrete when compared to natural aggregate concrete. It is possible to create concrete with RCA that is as strong as natural aggregate concrete, while decreasing the amount of cement in the mix. </a:t>
            </a:r>
            <a:endParaRPr lang="en-US" sz="2400" dirty="0">
              <a:solidFill>
                <a:srgbClr val="000090"/>
              </a:solidFill>
            </a:endParaRPr>
          </a:p>
        </p:txBody>
      </p:sp>
      <p:sp>
        <p:nvSpPr>
          <p:cNvPr id="11" name="Text Placeholder 10"/>
          <p:cNvSpPr>
            <a:spLocks noGrp="1"/>
          </p:cNvSpPr>
          <p:nvPr>
            <p:ph type="body" sz="quarter" idx="27"/>
          </p:nvPr>
        </p:nvSpPr>
        <p:spPr>
          <a:xfrm>
            <a:off x="32989623" y="24728975"/>
            <a:ext cx="10047018" cy="754045"/>
          </a:xfrm>
        </p:spPr>
        <p:txBody>
          <a:bodyPr/>
          <a:lstStyle/>
          <a:p>
            <a:r>
              <a:rPr lang="en-US" dirty="0" smtClean="0">
                <a:solidFill>
                  <a:srgbClr val="000090"/>
                </a:solidFill>
              </a:rPr>
              <a:t>Future Work</a:t>
            </a:r>
            <a:endParaRPr lang="en-US" dirty="0">
              <a:solidFill>
                <a:srgbClr val="000090"/>
              </a:solidFill>
            </a:endParaRPr>
          </a:p>
        </p:txBody>
      </p:sp>
      <p:sp>
        <p:nvSpPr>
          <p:cNvPr id="13" name="Text Placeholder 12"/>
          <p:cNvSpPr>
            <a:spLocks noGrp="1"/>
          </p:cNvSpPr>
          <p:nvPr>
            <p:ph type="body" sz="quarter" idx="29"/>
          </p:nvPr>
        </p:nvSpPr>
        <p:spPr>
          <a:xfrm>
            <a:off x="32924091" y="28910102"/>
            <a:ext cx="10047018" cy="754045"/>
          </a:xfrm>
        </p:spPr>
        <p:txBody>
          <a:bodyPr/>
          <a:lstStyle/>
          <a:p>
            <a:r>
              <a:rPr lang="en-US" dirty="0" smtClean="0">
                <a:solidFill>
                  <a:srgbClr val="000090"/>
                </a:solidFill>
              </a:rPr>
              <a:t>Acknowledgements</a:t>
            </a:r>
            <a:endParaRPr lang="en-US" dirty="0">
              <a:solidFill>
                <a:srgbClr val="000090"/>
              </a:solidFill>
            </a:endParaRPr>
          </a:p>
        </p:txBody>
      </p:sp>
      <p:sp>
        <p:nvSpPr>
          <p:cNvPr id="14" name="Text Placeholder 13"/>
          <p:cNvSpPr>
            <a:spLocks noGrp="1"/>
          </p:cNvSpPr>
          <p:nvPr>
            <p:ph type="body" sz="quarter" idx="30"/>
          </p:nvPr>
        </p:nvSpPr>
        <p:spPr>
          <a:xfrm>
            <a:off x="32919059" y="29491343"/>
            <a:ext cx="10052050" cy="2385246"/>
          </a:xfrm>
        </p:spPr>
        <p:txBody>
          <a:bodyPr/>
          <a:lstStyle/>
          <a:p>
            <a:pPr algn="just"/>
            <a:r>
              <a:rPr lang="en-US" dirty="0" smtClean="0">
                <a:solidFill>
                  <a:srgbClr val="000090"/>
                </a:solidFill>
              </a:rPr>
              <a:t>I would like to acknowledge: Professor </a:t>
            </a:r>
            <a:r>
              <a:rPr lang="en-US" dirty="0" err="1" smtClean="0">
                <a:solidFill>
                  <a:srgbClr val="000090"/>
                </a:solidFill>
              </a:rPr>
              <a:t>Ardavan</a:t>
            </a:r>
            <a:r>
              <a:rPr lang="en-US" dirty="0" smtClean="0">
                <a:solidFill>
                  <a:srgbClr val="000090"/>
                </a:solidFill>
              </a:rPr>
              <a:t> </a:t>
            </a:r>
            <a:r>
              <a:rPr lang="en-US" dirty="0" err="1" smtClean="0">
                <a:solidFill>
                  <a:srgbClr val="000090"/>
                </a:solidFill>
              </a:rPr>
              <a:t>Yazdanbakhsh</a:t>
            </a:r>
            <a:r>
              <a:rPr lang="en-US" dirty="0">
                <a:solidFill>
                  <a:srgbClr val="000090"/>
                </a:solidFill>
              </a:rPr>
              <a:t> </a:t>
            </a:r>
            <a:r>
              <a:rPr lang="en-US" dirty="0" smtClean="0">
                <a:solidFill>
                  <a:srgbClr val="000090"/>
                </a:solidFill>
              </a:rPr>
              <a:t>for his guidance and support during this research. Lab Technician </a:t>
            </a:r>
            <a:r>
              <a:rPr lang="en-US" dirty="0" err="1" smtClean="0">
                <a:solidFill>
                  <a:srgbClr val="000090"/>
                </a:solidFill>
              </a:rPr>
              <a:t>Jifang</a:t>
            </a:r>
            <a:r>
              <a:rPr lang="en-US" dirty="0" smtClean="0">
                <a:solidFill>
                  <a:srgbClr val="000090"/>
                </a:solidFill>
              </a:rPr>
              <a:t> Zhu for his assistance while testing the beams and cylinders. I would also like to thank Dr. </a:t>
            </a:r>
            <a:r>
              <a:rPr lang="en-US" dirty="0" err="1" smtClean="0">
                <a:solidFill>
                  <a:srgbClr val="000090"/>
                </a:solidFill>
              </a:rPr>
              <a:t>Yuying</a:t>
            </a:r>
            <a:r>
              <a:rPr lang="en-US" dirty="0" smtClean="0">
                <a:solidFill>
                  <a:srgbClr val="000090"/>
                </a:solidFill>
              </a:rPr>
              <a:t> </a:t>
            </a:r>
            <a:r>
              <a:rPr lang="en-US" dirty="0" err="1" smtClean="0">
                <a:solidFill>
                  <a:srgbClr val="000090"/>
                </a:solidFill>
              </a:rPr>
              <a:t>Gosser</a:t>
            </a:r>
            <a:r>
              <a:rPr lang="en-US" dirty="0" smtClean="0">
                <a:solidFill>
                  <a:srgbClr val="000090"/>
                </a:solidFill>
              </a:rPr>
              <a:t> and Luis </a:t>
            </a:r>
            <a:r>
              <a:rPr lang="en-US" dirty="0" err="1" smtClean="0">
                <a:solidFill>
                  <a:srgbClr val="000090"/>
                </a:solidFill>
              </a:rPr>
              <a:t>Alicea</a:t>
            </a:r>
            <a:r>
              <a:rPr lang="en-US" dirty="0" smtClean="0">
                <a:solidFill>
                  <a:srgbClr val="000090"/>
                </a:solidFill>
              </a:rPr>
              <a:t> for their help in attaining the STEP grant that supported this research.</a:t>
            </a:r>
            <a:endParaRPr lang="en-US" dirty="0">
              <a:solidFill>
                <a:srgbClr val="000090"/>
              </a:solidFill>
            </a:endParaRPr>
          </a:p>
        </p:txBody>
      </p:sp>
      <p:sp>
        <p:nvSpPr>
          <p:cNvPr id="20" name="TextBox 19"/>
          <p:cNvSpPr txBox="1"/>
          <p:nvPr/>
        </p:nvSpPr>
        <p:spPr>
          <a:xfrm>
            <a:off x="33152059" y="6324892"/>
            <a:ext cx="9638715" cy="2308324"/>
          </a:xfrm>
          <a:prstGeom prst="rect">
            <a:avLst/>
          </a:prstGeom>
          <a:noFill/>
        </p:spPr>
        <p:txBody>
          <a:bodyPr wrap="square" rtlCol="0">
            <a:spAutoFit/>
          </a:bodyPr>
          <a:lstStyle/>
          <a:p>
            <a:r>
              <a:rPr lang="en-US" sz="2400" dirty="0" smtClean="0">
                <a:solidFill>
                  <a:srgbClr val="000090"/>
                </a:solidFill>
              </a:rPr>
              <a:t>After the failure of </a:t>
            </a:r>
            <a:r>
              <a:rPr lang="en-US" sz="2400" dirty="0" err="1" smtClean="0">
                <a:solidFill>
                  <a:srgbClr val="000090"/>
                </a:solidFill>
              </a:rPr>
              <a:t>nanosilica</a:t>
            </a:r>
            <a:r>
              <a:rPr lang="en-US" sz="2400" dirty="0" smtClean="0">
                <a:solidFill>
                  <a:srgbClr val="000090"/>
                </a:solidFill>
              </a:rPr>
              <a:t>, we tested the effect of silica fume on concrete performance. While silica fume is an environmentally preferable alternative to cement, it is 3-4 times more expensive than cement. Six batches of concrete were made where the amount of cement replaced by silica fume varied from 0-20%. The concrete was cast into cylinders that underwent compression tests. </a:t>
            </a:r>
            <a:endParaRPr lang="en-US" sz="2400" dirty="0">
              <a:solidFill>
                <a:srgbClr val="000090"/>
              </a:solidFill>
            </a:endParaRPr>
          </a:p>
        </p:txBody>
      </p:sp>
      <p:graphicFrame>
        <p:nvGraphicFramePr>
          <p:cNvPr id="85" name="Chart 84"/>
          <p:cNvGraphicFramePr>
            <a:graphicFrameLocks/>
          </p:cNvGraphicFramePr>
          <p:nvPr>
            <p:extLst>
              <p:ext uri="{D42A27DB-BD31-4B8C-83A1-F6EECF244321}">
                <p14:modId xmlns:p14="http://schemas.microsoft.com/office/powerpoint/2010/main" val="294855300"/>
              </p:ext>
            </p:extLst>
          </p:nvPr>
        </p:nvGraphicFramePr>
        <p:xfrm>
          <a:off x="32989623" y="8541421"/>
          <a:ext cx="9851526" cy="5294648"/>
        </p:xfrm>
        <a:graphic>
          <a:graphicData uri="http://schemas.openxmlformats.org/drawingml/2006/chart">
            <c:chart xmlns:c="http://schemas.openxmlformats.org/drawingml/2006/chart" xmlns:r="http://schemas.openxmlformats.org/officeDocument/2006/relationships" r:id="rId2"/>
          </a:graphicData>
        </a:graphic>
      </p:graphicFrame>
      <p:sp>
        <p:nvSpPr>
          <p:cNvPr id="53" name="TextBox 52"/>
          <p:cNvSpPr txBox="1"/>
          <p:nvPr/>
        </p:nvSpPr>
        <p:spPr>
          <a:xfrm>
            <a:off x="32989624" y="13836068"/>
            <a:ext cx="9851526" cy="954107"/>
          </a:xfrm>
          <a:prstGeom prst="rect">
            <a:avLst/>
          </a:prstGeom>
          <a:solidFill>
            <a:schemeClr val="bg1"/>
          </a:solidFill>
        </p:spPr>
        <p:txBody>
          <a:bodyPr wrap="square" rtlCol="0">
            <a:spAutoFit/>
          </a:bodyPr>
          <a:lstStyle/>
          <a:p>
            <a:pPr algn="ctr"/>
            <a:r>
              <a:rPr lang="en-US" sz="2800" b="1" dirty="0" smtClean="0"/>
              <a:t>Silica Content and Strength Increase</a:t>
            </a:r>
          </a:p>
          <a:p>
            <a:pPr algn="ctr"/>
            <a:endParaRPr lang="en-US" sz="2800" b="1" dirty="0"/>
          </a:p>
        </p:txBody>
      </p:sp>
      <p:graphicFrame>
        <p:nvGraphicFramePr>
          <p:cNvPr id="37" name="Table 36"/>
          <p:cNvGraphicFramePr>
            <a:graphicFrameLocks noGrp="1"/>
          </p:cNvGraphicFramePr>
          <p:nvPr>
            <p:extLst>
              <p:ext uri="{D42A27DB-BD31-4B8C-83A1-F6EECF244321}">
                <p14:modId xmlns:p14="http://schemas.microsoft.com/office/powerpoint/2010/main" val="2714218636"/>
              </p:ext>
            </p:extLst>
          </p:nvPr>
        </p:nvGraphicFramePr>
        <p:xfrm>
          <a:off x="32989627" y="14334068"/>
          <a:ext cx="9851523" cy="1123882"/>
        </p:xfrm>
        <a:graphic>
          <a:graphicData uri="http://schemas.openxmlformats.org/drawingml/2006/table">
            <a:tbl>
              <a:tblPr/>
              <a:tblGrid>
                <a:gridCol w="2999242"/>
                <a:gridCol w="985153"/>
                <a:gridCol w="1160290"/>
                <a:gridCol w="1094614"/>
                <a:gridCol w="1160290"/>
                <a:gridCol w="1160290"/>
                <a:gridCol w="1291644"/>
              </a:tblGrid>
              <a:tr h="323212">
                <a:tc>
                  <a:txBody>
                    <a:bodyPr/>
                    <a:lstStyle/>
                    <a:p>
                      <a:pPr algn="l" fontAlgn="b"/>
                      <a:r>
                        <a:rPr lang="en-US" sz="2400" b="0" i="0" u="none" strike="noStrike" dirty="0">
                          <a:solidFill>
                            <a:srgbClr val="000000"/>
                          </a:solidFill>
                          <a:effectLst/>
                          <a:latin typeface="Arial"/>
                        </a:rPr>
                        <a:t>% Replaced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2400" b="0" i="0" u="none" strike="noStrike">
                          <a:solidFill>
                            <a:srgbClr val="000000"/>
                          </a:solidFill>
                          <a:effectLst/>
                          <a:latin typeface="Arial"/>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2400" b="0" i="0" u="none" strike="noStrike">
                          <a:solidFill>
                            <a:srgbClr val="000000"/>
                          </a:solidFill>
                          <a:effectLst/>
                          <a:latin typeface="Arial"/>
                        </a:rPr>
                        <a:t>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2400" b="0" i="0" u="none" strike="noStrike">
                          <a:solidFill>
                            <a:srgbClr val="000000"/>
                          </a:solidFill>
                          <a:effectLst/>
                          <a:latin typeface="Arial"/>
                        </a:rPr>
                        <a:t>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2400" b="0" i="0" u="none" strike="noStrike" dirty="0">
                          <a:solidFill>
                            <a:schemeClr val="tx1"/>
                          </a:solidFill>
                          <a:effectLst/>
                          <a:latin typeface="Arial"/>
                        </a:rPr>
                        <a:t>12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2400" b="0" i="0" u="none" strike="noStrike">
                          <a:solidFill>
                            <a:srgbClr val="000000"/>
                          </a:solidFill>
                          <a:effectLst/>
                          <a:latin typeface="Arial"/>
                        </a:rPr>
                        <a:t>16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2400" b="0" i="0" u="none" strike="noStrike" dirty="0">
                          <a:solidFill>
                            <a:srgbClr val="000000"/>
                          </a:solidFill>
                          <a:effectLst/>
                          <a:latin typeface="Arial"/>
                        </a:rPr>
                        <a:t>20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323212">
                <a:tc>
                  <a:txBody>
                    <a:bodyPr/>
                    <a:lstStyle/>
                    <a:p>
                      <a:pPr algn="l" fontAlgn="b"/>
                      <a:r>
                        <a:rPr lang="fr-FR" sz="2400" b="0" i="0" u="none" strike="noStrike" dirty="0" err="1">
                          <a:solidFill>
                            <a:srgbClr val="000000"/>
                          </a:solidFill>
                          <a:effectLst/>
                          <a:latin typeface="Arial"/>
                        </a:rPr>
                        <a:t>f'c</a:t>
                      </a:r>
                      <a:endParaRPr lang="fr-FR" sz="2400" b="0" i="0" u="none" strike="noStrike" dirty="0">
                        <a:solidFill>
                          <a:srgbClr val="000000"/>
                        </a:solidFill>
                        <a:effectLst/>
                        <a:latin typeface="Arial"/>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2400" b="0" i="0" u="none" strike="noStrike" dirty="0" smtClean="0">
                          <a:solidFill>
                            <a:srgbClr val="000000"/>
                          </a:solidFill>
                          <a:effectLst/>
                          <a:latin typeface="Arial"/>
                        </a:rPr>
                        <a:t>5.37</a:t>
                      </a:r>
                      <a:endParaRPr lang="fr-FR" sz="2400" b="0" i="0" u="none" strike="noStrike" dirty="0">
                        <a:solidFill>
                          <a:srgbClr val="000000"/>
                        </a:solidFill>
                        <a:effectLst/>
                        <a:latin typeface="Arial"/>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2400" b="0" i="0" u="none" strike="noStrike" dirty="0" smtClean="0">
                          <a:solidFill>
                            <a:srgbClr val="000000"/>
                          </a:solidFill>
                          <a:effectLst/>
                          <a:latin typeface="Arial"/>
                        </a:rPr>
                        <a:t>6.33</a:t>
                      </a:r>
                      <a:endParaRPr lang="en-US" sz="2400" b="0" i="0" u="none" strike="noStrike" dirty="0">
                        <a:solidFill>
                          <a:srgbClr val="000000"/>
                        </a:solidFill>
                        <a:effectLst/>
                        <a:latin typeface="Arial"/>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2400" b="0" i="0" u="none" strike="noStrike" dirty="0" smtClean="0">
                          <a:solidFill>
                            <a:srgbClr val="000000"/>
                          </a:solidFill>
                          <a:effectLst/>
                          <a:latin typeface="Arial"/>
                        </a:rPr>
                        <a:t>6.46</a:t>
                      </a:r>
                      <a:endParaRPr lang="en-US" sz="2400" b="0" i="0" u="none" strike="noStrike" dirty="0">
                        <a:solidFill>
                          <a:srgbClr val="000000"/>
                        </a:solidFill>
                        <a:effectLst/>
                        <a:latin typeface="Arial"/>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2400" b="0" i="0" u="none" strike="noStrike" dirty="0" smtClean="0">
                          <a:solidFill>
                            <a:schemeClr val="tx1"/>
                          </a:solidFill>
                          <a:effectLst/>
                          <a:latin typeface="Arial"/>
                        </a:rPr>
                        <a:t>7.04</a:t>
                      </a:r>
                      <a:endParaRPr lang="en-US" sz="2400" b="0" i="0" u="none" strike="noStrike" dirty="0">
                        <a:solidFill>
                          <a:schemeClr val="tx1"/>
                        </a:solidFill>
                        <a:effectLst/>
                        <a:latin typeface="Arial"/>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2400" b="0" i="0" u="none" strike="noStrike" dirty="0" smtClean="0">
                          <a:solidFill>
                            <a:srgbClr val="000000"/>
                          </a:solidFill>
                          <a:effectLst/>
                          <a:latin typeface="Arial"/>
                        </a:rPr>
                        <a:t>7.0553</a:t>
                      </a:r>
                      <a:endParaRPr lang="en-US" sz="2400" b="0" i="0" u="none" strike="noStrike" dirty="0">
                        <a:solidFill>
                          <a:srgbClr val="000000"/>
                        </a:solidFill>
                        <a:effectLst/>
                        <a:latin typeface="Arial"/>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2400" b="0" i="0" u="none" strike="noStrike" dirty="0" smtClean="0">
                          <a:solidFill>
                            <a:srgbClr val="000000"/>
                          </a:solidFill>
                          <a:effectLst/>
                          <a:latin typeface="Arial"/>
                        </a:rPr>
                        <a:t>7.085</a:t>
                      </a:r>
                      <a:endParaRPr lang="en-US" sz="2400" b="0" i="0" u="none" strike="noStrike" dirty="0">
                        <a:solidFill>
                          <a:srgbClr val="000000"/>
                        </a:solidFill>
                        <a:effectLst/>
                        <a:latin typeface="Arial"/>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392362">
                <a:tc>
                  <a:txBody>
                    <a:bodyPr/>
                    <a:lstStyle/>
                    <a:p>
                      <a:pPr algn="l" fontAlgn="b"/>
                      <a:r>
                        <a:rPr lang="en-US" sz="2400" b="0" i="0" u="none" strike="noStrike" dirty="0">
                          <a:solidFill>
                            <a:srgbClr val="000000"/>
                          </a:solidFill>
                          <a:effectLst/>
                          <a:latin typeface="Arial"/>
                        </a:rPr>
                        <a:t>Increase,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2400" b="0" i="0" u="none" strike="noStrike" dirty="0" smtClean="0">
                          <a:solidFill>
                            <a:srgbClr val="000000"/>
                          </a:solidFill>
                          <a:effectLst/>
                          <a:latin typeface="Arial"/>
                        </a:rPr>
                        <a:t>0</a:t>
                      </a:r>
                      <a:endParaRPr lang="en-US" sz="2400" b="0" i="0" u="none" strike="noStrike" dirty="0">
                        <a:solidFill>
                          <a:srgbClr val="000000"/>
                        </a:solidFill>
                        <a:effectLst/>
                        <a:latin typeface="Arial"/>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2400" b="0" i="0" u="none" strike="noStrike" dirty="0" smtClean="0">
                          <a:solidFill>
                            <a:srgbClr val="000000"/>
                          </a:solidFill>
                          <a:effectLst/>
                          <a:latin typeface="Arial"/>
                        </a:rPr>
                        <a:t>17.9</a:t>
                      </a:r>
                      <a:endParaRPr lang="en-US" sz="2400" b="0" i="0" u="none" strike="noStrike" dirty="0">
                        <a:solidFill>
                          <a:srgbClr val="000000"/>
                        </a:solidFill>
                        <a:effectLst/>
                        <a:latin typeface="Arial"/>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2400" b="0" i="0" u="none" strike="noStrike" dirty="0" smtClean="0">
                          <a:solidFill>
                            <a:srgbClr val="000000"/>
                          </a:solidFill>
                          <a:effectLst/>
                          <a:latin typeface="Arial"/>
                        </a:rPr>
                        <a:t>20.3</a:t>
                      </a:r>
                      <a:endParaRPr lang="en-US" sz="2400" b="0" i="0" u="none" strike="noStrike" dirty="0">
                        <a:solidFill>
                          <a:srgbClr val="000000"/>
                        </a:solidFill>
                        <a:effectLst/>
                        <a:latin typeface="Arial"/>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2400" b="0" i="0" u="none" strike="noStrike" dirty="0" smtClean="0">
                          <a:solidFill>
                            <a:schemeClr val="tx1"/>
                          </a:solidFill>
                          <a:effectLst/>
                          <a:latin typeface="Arial"/>
                        </a:rPr>
                        <a:t>31.1</a:t>
                      </a:r>
                      <a:endParaRPr lang="en-US" sz="2400" b="0" i="0" u="none" strike="noStrike" dirty="0">
                        <a:solidFill>
                          <a:schemeClr val="tx1"/>
                        </a:solidFill>
                        <a:effectLst/>
                        <a:latin typeface="Arial"/>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2400" b="0" i="0" u="none" strike="noStrike" dirty="0" smtClean="0">
                          <a:solidFill>
                            <a:srgbClr val="000000"/>
                          </a:solidFill>
                          <a:effectLst/>
                          <a:latin typeface="Arial"/>
                        </a:rPr>
                        <a:t>31.4</a:t>
                      </a:r>
                      <a:endParaRPr lang="en-US" sz="2400" b="0" i="0" u="none" strike="noStrike" dirty="0">
                        <a:solidFill>
                          <a:srgbClr val="000000"/>
                        </a:solidFill>
                        <a:effectLst/>
                        <a:latin typeface="Arial"/>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2400" b="0" i="0" u="none" strike="noStrike" dirty="0" smtClean="0">
                          <a:solidFill>
                            <a:srgbClr val="000000"/>
                          </a:solidFill>
                          <a:effectLst/>
                          <a:latin typeface="Arial"/>
                        </a:rPr>
                        <a:t>31.9</a:t>
                      </a:r>
                      <a:endParaRPr lang="en-US" sz="2400" b="0" i="0" u="none" strike="noStrike" dirty="0">
                        <a:solidFill>
                          <a:srgbClr val="000000"/>
                        </a:solidFill>
                        <a:effectLst/>
                        <a:latin typeface="Arial"/>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bl>
          </a:graphicData>
        </a:graphic>
      </p:graphicFrame>
      <p:sp>
        <p:nvSpPr>
          <p:cNvPr id="38" name="TextBox 37"/>
          <p:cNvSpPr txBox="1"/>
          <p:nvPr/>
        </p:nvSpPr>
        <p:spPr>
          <a:xfrm>
            <a:off x="33101684" y="15654692"/>
            <a:ext cx="9689090" cy="2246769"/>
          </a:xfrm>
          <a:prstGeom prst="rect">
            <a:avLst/>
          </a:prstGeom>
          <a:noFill/>
        </p:spPr>
        <p:txBody>
          <a:bodyPr wrap="square" rtlCol="0">
            <a:spAutoFit/>
          </a:bodyPr>
          <a:lstStyle/>
          <a:p>
            <a:pPr algn="just"/>
            <a:r>
              <a:rPr lang="en-US" sz="2000" dirty="0" smtClean="0">
                <a:solidFill>
                  <a:srgbClr val="000090"/>
                </a:solidFill>
              </a:rPr>
              <a:t>As cement is replaced with silica fume, the strength of the concrete increases until 12% of cement is replaced. After this point there is not a significant change in the concrete’s strength, even when more cement is replaced. </a:t>
            </a:r>
          </a:p>
          <a:p>
            <a:pPr algn="just"/>
            <a:r>
              <a:rPr lang="en-US" sz="2000" dirty="0" smtClean="0">
                <a:solidFill>
                  <a:srgbClr val="000090"/>
                </a:solidFill>
              </a:rPr>
              <a:t>We see a 31% increase in RCA concrete strength with the addition of silica fume, this is comparable to the 28% decrease we see in concrete strength when natural aggregate is replaced with RCA. We have created concrete using RCA that is as strong as natural aggregate concrete, while using less cement in the mix.</a:t>
            </a:r>
            <a:endParaRPr lang="en-US" sz="2000" dirty="0">
              <a:solidFill>
                <a:srgbClr val="000090"/>
              </a:solidFill>
            </a:endParaRPr>
          </a:p>
        </p:txBody>
      </p:sp>
      <p:sp>
        <p:nvSpPr>
          <p:cNvPr id="12" name="TextBox 11"/>
          <p:cNvSpPr txBox="1"/>
          <p:nvPr/>
        </p:nvSpPr>
        <p:spPr>
          <a:xfrm>
            <a:off x="32908052" y="25402949"/>
            <a:ext cx="10047018" cy="3416320"/>
          </a:xfrm>
          <a:prstGeom prst="rect">
            <a:avLst/>
          </a:prstGeom>
          <a:noFill/>
        </p:spPr>
        <p:txBody>
          <a:bodyPr wrap="square" rtlCol="0">
            <a:spAutoFit/>
          </a:bodyPr>
          <a:lstStyle/>
          <a:p>
            <a:pPr marL="571500" indent="-571500" algn="just">
              <a:buFont typeface="Arial"/>
              <a:buChar char="•"/>
            </a:pPr>
            <a:r>
              <a:rPr lang="en-US" sz="2400" dirty="0">
                <a:solidFill>
                  <a:srgbClr val="000090"/>
                </a:solidFill>
              </a:rPr>
              <a:t>Experimenting with additional types of cementitious material, such as fly ash and economical </a:t>
            </a:r>
            <a:r>
              <a:rPr lang="en-US" sz="2400" dirty="0" smtClean="0">
                <a:solidFill>
                  <a:srgbClr val="000090"/>
                </a:solidFill>
              </a:rPr>
              <a:t>alternatives, </a:t>
            </a:r>
            <a:r>
              <a:rPr lang="en-US" sz="2400" dirty="0">
                <a:solidFill>
                  <a:srgbClr val="000090"/>
                </a:solidFill>
              </a:rPr>
              <a:t>to try to improve the mechanical and structural properties of RCA concrete</a:t>
            </a:r>
            <a:r>
              <a:rPr lang="en-US" sz="2400" dirty="0" smtClean="0">
                <a:solidFill>
                  <a:srgbClr val="000090"/>
                </a:solidFill>
              </a:rPr>
              <a:t>.</a:t>
            </a:r>
          </a:p>
          <a:p>
            <a:pPr marL="571500" indent="-571500" algn="just">
              <a:buFont typeface="Arial"/>
              <a:buChar char="•"/>
            </a:pPr>
            <a:r>
              <a:rPr lang="en-US" sz="2400" dirty="0" smtClean="0">
                <a:solidFill>
                  <a:srgbClr val="000090"/>
                </a:solidFill>
              </a:rPr>
              <a:t>Wrapping </a:t>
            </a:r>
            <a:r>
              <a:rPr lang="en-US" sz="2400" dirty="0">
                <a:solidFill>
                  <a:srgbClr val="000090"/>
                </a:solidFill>
              </a:rPr>
              <a:t>RCA concrete beams and cylinders in </a:t>
            </a:r>
            <a:r>
              <a:rPr lang="en-US" sz="2400" dirty="0" smtClean="0">
                <a:solidFill>
                  <a:srgbClr val="000090"/>
                </a:solidFill>
              </a:rPr>
              <a:t>Fiber-</a:t>
            </a:r>
            <a:r>
              <a:rPr lang="en-US" sz="2400" dirty="0">
                <a:solidFill>
                  <a:srgbClr val="000090"/>
                </a:solidFill>
              </a:rPr>
              <a:t>reinforced Polymer (FRP) to compare compression and bending tests with natural aggregate concrete wrapped in FRP. </a:t>
            </a:r>
            <a:endParaRPr lang="en-US" sz="2400" dirty="0" smtClean="0">
              <a:solidFill>
                <a:srgbClr val="000090"/>
              </a:solidFill>
            </a:endParaRPr>
          </a:p>
          <a:p>
            <a:pPr marL="571500" indent="-571500" algn="just">
              <a:buFont typeface="Arial"/>
              <a:buChar char="•"/>
            </a:pPr>
            <a:r>
              <a:rPr lang="en-US" sz="2400" dirty="0">
                <a:solidFill>
                  <a:srgbClr val="000090"/>
                </a:solidFill>
              </a:rPr>
              <a:t>Analyze and design different structures to see which are less sensitive to concrete strength. Produce select results to verify calculations</a:t>
            </a:r>
            <a:r>
              <a:rPr lang="en-US" sz="2400" dirty="0" smtClean="0">
                <a:solidFill>
                  <a:srgbClr val="000090"/>
                </a:solidFill>
              </a:rPr>
              <a:t>.</a:t>
            </a:r>
            <a:endParaRPr lang="en-US" sz="2400" dirty="0">
              <a:solidFill>
                <a:srgbClr val="000090"/>
              </a:solidFill>
            </a:endParaRPr>
          </a:p>
          <a:p>
            <a:pPr marL="571500" indent="-571500" algn="just">
              <a:buFont typeface="Arial"/>
              <a:buChar char="•"/>
            </a:pPr>
            <a:r>
              <a:rPr lang="en-US" sz="2400" dirty="0">
                <a:solidFill>
                  <a:srgbClr val="000090"/>
                </a:solidFill>
              </a:rPr>
              <a:t>Casting columns out of RCA concrete to test in compression</a:t>
            </a:r>
            <a:r>
              <a:rPr lang="en-US" sz="2400" dirty="0" smtClean="0">
                <a:solidFill>
                  <a:srgbClr val="000090"/>
                </a:solidFill>
              </a:rPr>
              <a:t>.</a:t>
            </a:r>
            <a:endParaRPr lang="en-US" sz="2400" dirty="0">
              <a:solidFill>
                <a:srgbClr val="000090"/>
              </a:solidFill>
            </a:endParaRPr>
          </a:p>
        </p:txBody>
      </p:sp>
      <p:sp>
        <p:nvSpPr>
          <p:cNvPr id="2" name="Text Placeholder 1"/>
          <p:cNvSpPr>
            <a:spLocks noGrp="1"/>
          </p:cNvSpPr>
          <p:nvPr>
            <p:ph type="body" sz="quarter" idx="10"/>
          </p:nvPr>
        </p:nvSpPr>
        <p:spPr>
          <a:xfrm>
            <a:off x="904188" y="6378481"/>
            <a:ext cx="10056813" cy="4693570"/>
          </a:xfrm>
        </p:spPr>
        <p:txBody>
          <a:bodyPr/>
          <a:lstStyle/>
          <a:p>
            <a:pPr algn="just"/>
            <a:r>
              <a:rPr lang="en-US" dirty="0">
                <a:solidFill>
                  <a:srgbClr val="000090"/>
                </a:solidFill>
              </a:rPr>
              <a:t>This research investigates the mechanical properties of concrete made with recycled concrete </a:t>
            </a:r>
            <a:r>
              <a:rPr lang="en-US" dirty="0" smtClean="0">
                <a:solidFill>
                  <a:srgbClr val="000090"/>
                </a:solidFill>
              </a:rPr>
              <a:t>aggregate (RCA). </a:t>
            </a:r>
            <a:r>
              <a:rPr lang="en-US" dirty="0">
                <a:solidFill>
                  <a:srgbClr val="000090"/>
                </a:solidFill>
              </a:rPr>
              <a:t>T</a:t>
            </a:r>
            <a:r>
              <a:rPr lang="en-US" dirty="0" smtClean="0">
                <a:solidFill>
                  <a:srgbClr val="000090"/>
                </a:solidFill>
              </a:rPr>
              <a:t>he incorporation </a:t>
            </a:r>
            <a:r>
              <a:rPr lang="en-US" dirty="0">
                <a:solidFill>
                  <a:srgbClr val="000090"/>
                </a:solidFill>
              </a:rPr>
              <a:t>of </a:t>
            </a:r>
            <a:r>
              <a:rPr lang="en-US" dirty="0" smtClean="0">
                <a:solidFill>
                  <a:srgbClr val="000090"/>
                </a:solidFill>
              </a:rPr>
              <a:t>RCA </a:t>
            </a:r>
            <a:r>
              <a:rPr lang="en-US" dirty="0">
                <a:solidFill>
                  <a:srgbClr val="000090"/>
                </a:solidFill>
              </a:rPr>
              <a:t>reduces the compressive and flexural strength of concrete</a:t>
            </a:r>
            <a:r>
              <a:rPr lang="en-US" dirty="0" smtClean="0">
                <a:solidFill>
                  <a:srgbClr val="000090"/>
                </a:solidFill>
              </a:rPr>
              <a:t>, </a:t>
            </a:r>
            <a:r>
              <a:rPr lang="en-US" dirty="0">
                <a:solidFill>
                  <a:srgbClr val="000090"/>
                </a:solidFill>
              </a:rPr>
              <a:t>this research seeks to enhance the strength of concrete made with recycled </a:t>
            </a:r>
            <a:r>
              <a:rPr lang="en-US" dirty="0" smtClean="0">
                <a:solidFill>
                  <a:srgbClr val="000090"/>
                </a:solidFill>
              </a:rPr>
              <a:t>aggregate without increasing cement content. One of the primary motivations behind making RCA concrete is to increase environmental sustainability. Using increased amounts of cement, the production of which gives off a large amount of CO</a:t>
            </a:r>
            <a:r>
              <a:rPr lang="en-US" sz="1400" dirty="0" smtClean="0">
                <a:solidFill>
                  <a:srgbClr val="000090"/>
                </a:solidFill>
              </a:rPr>
              <a:t>2</a:t>
            </a:r>
            <a:r>
              <a:rPr lang="en-US" dirty="0" smtClean="0">
                <a:solidFill>
                  <a:srgbClr val="000090"/>
                </a:solidFill>
              </a:rPr>
              <a:t>, is not a suitable option for increasing the strength of RCA concrete. This research tests the effects of </a:t>
            </a:r>
            <a:r>
              <a:rPr lang="en-US" dirty="0" err="1" smtClean="0">
                <a:solidFill>
                  <a:srgbClr val="000090"/>
                </a:solidFill>
              </a:rPr>
              <a:t>nanosilica</a:t>
            </a:r>
            <a:r>
              <a:rPr lang="en-US" dirty="0" smtClean="0">
                <a:solidFill>
                  <a:srgbClr val="000090"/>
                </a:solidFill>
              </a:rPr>
              <a:t> and </a:t>
            </a:r>
            <a:r>
              <a:rPr lang="en-US" dirty="0">
                <a:solidFill>
                  <a:srgbClr val="000090"/>
                </a:solidFill>
              </a:rPr>
              <a:t>silica </a:t>
            </a:r>
            <a:r>
              <a:rPr lang="en-US" dirty="0" smtClean="0">
                <a:solidFill>
                  <a:srgbClr val="000090"/>
                </a:solidFill>
              </a:rPr>
              <a:t>fume, byproducts of </a:t>
            </a:r>
            <a:r>
              <a:rPr lang="en-US" dirty="0">
                <a:solidFill>
                  <a:srgbClr val="000090"/>
                </a:solidFill>
              </a:rPr>
              <a:t>industrial </a:t>
            </a:r>
            <a:r>
              <a:rPr lang="en-US" dirty="0" smtClean="0">
                <a:solidFill>
                  <a:srgbClr val="000090"/>
                </a:solidFill>
              </a:rPr>
              <a:t>processes with cementitious properties, on the strength and material properties of RCA concrete. </a:t>
            </a:r>
            <a:endParaRPr lang="en-US" dirty="0">
              <a:solidFill>
                <a:srgbClr val="000090"/>
              </a:solidFill>
            </a:endParaRPr>
          </a:p>
        </p:txBody>
      </p:sp>
      <p:sp>
        <p:nvSpPr>
          <p:cNvPr id="3" name="Text Placeholder 2"/>
          <p:cNvSpPr>
            <a:spLocks noGrp="1"/>
          </p:cNvSpPr>
          <p:nvPr>
            <p:ph type="body" sz="quarter" idx="11"/>
          </p:nvPr>
        </p:nvSpPr>
        <p:spPr>
          <a:xfrm>
            <a:off x="922341" y="5512207"/>
            <a:ext cx="10048875" cy="633212"/>
          </a:xfrm>
        </p:spPr>
        <p:txBody>
          <a:bodyPr/>
          <a:lstStyle/>
          <a:p>
            <a:r>
              <a:rPr lang="en-US" sz="3600" dirty="0" smtClean="0">
                <a:solidFill>
                  <a:srgbClr val="000090"/>
                </a:solidFill>
              </a:rPr>
              <a:t>Abstract</a:t>
            </a:r>
            <a:endParaRPr lang="en-US" sz="3600" dirty="0">
              <a:solidFill>
                <a:srgbClr val="000090"/>
              </a:solidFill>
            </a:endParaRPr>
          </a:p>
        </p:txBody>
      </p:sp>
      <p:sp>
        <p:nvSpPr>
          <p:cNvPr id="4" name="Text Placeholder 3"/>
          <p:cNvSpPr>
            <a:spLocks noGrp="1"/>
          </p:cNvSpPr>
          <p:nvPr>
            <p:ph type="body" sz="quarter" idx="20"/>
          </p:nvPr>
        </p:nvSpPr>
        <p:spPr>
          <a:xfrm>
            <a:off x="928692" y="10897032"/>
            <a:ext cx="10050462" cy="754045"/>
          </a:xfrm>
        </p:spPr>
        <p:txBody>
          <a:bodyPr/>
          <a:lstStyle/>
          <a:p>
            <a:r>
              <a:rPr lang="en-US" dirty="0" smtClean="0">
                <a:solidFill>
                  <a:srgbClr val="000090"/>
                </a:solidFill>
              </a:rPr>
              <a:t>Environmental Impact</a:t>
            </a:r>
            <a:endParaRPr lang="en-US" dirty="0">
              <a:solidFill>
                <a:srgbClr val="000090"/>
              </a:solidFill>
            </a:endParaRPr>
          </a:p>
        </p:txBody>
      </p:sp>
      <p:sp>
        <p:nvSpPr>
          <p:cNvPr id="5" name="Text Placeholder 4"/>
          <p:cNvSpPr>
            <a:spLocks noGrp="1"/>
          </p:cNvSpPr>
          <p:nvPr>
            <p:ph type="body" sz="quarter" idx="21"/>
          </p:nvPr>
        </p:nvSpPr>
        <p:spPr>
          <a:xfrm>
            <a:off x="16193204" y="6378481"/>
            <a:ext cx="5442833" cy="2385246"/>
          </a:xfrm>
        </p:spPr>
        <p:txBody>
          <a:bodyPr/>
          <a:lstStyle/>
          <a:p>
            <a:pPr algn="just"/>
            <a:r>
              <a:rPr lang="en-US" dirty="0" smtClean="0">
                <a:solidFill>
                  <a:srgbClr val="000090"/>
                </a:solidFill>
              </a:rPr>
              <a:t>For each mix design, 5 beams and 8 cylinders were made to test in bending and compression, respectively. The small-scale beams were designed according to ACI Code. </a:t>
            </a:r>
            <a:endParaRPr lang="en-US" dirty="0">
              <a:solidFill>
                <a:srgbClr val="000090"/>
              </a:solidFill>
            </a:endParaRPr>
          </a:p>
        </p:txBody>
      </p:sp>
      <p:sp>
        <p:nvSpPr>
          <p:cNvPr id="6" name="Text Placeholder 5"/>
          <p:cNvSpPr>
            <a:spLocks noGrp="1"/>
          </p:cNvSpPr>
          <p:nvPr>
            <p:ph type="body" sz="quarter" idx="22"/>
          </p:nvPr>
        </p:nvSpPr>
        <p:spPr/>
        <p:txBody>
          <a:bodyPr/>
          <a:lstStyle/>
          <a:p>
            <a:r>
              <a:rPr lang="en-US" sz="3600" dirty="0" smtClean="0">
                <a:solidFill>
                  <a:srgbClr val="000090"/>
                </a:solidFill>
              </a:rPr>
              <a:t>Design and Sample Preparation</a:t>
            </a:r>
            <a:endParaRPr lang="en-US" sz="3600" dirty="0">
              <a:solidFill>
                <a:srgbClr val="000090"/>
              </a:solidFill>
            </a:endParaRPr>
          </a:p>
        </p:txBody>
      </p:sp>
      <p:sp>
        <p:nvSpPr>
          <p:cNvPr id="8" name="Text Placeholder 7"/>
          <p:cNvSpPr>
            <a:spLocks noGrp="1"/>
          </p:cNvSpPr>
          <p:nvPr>
            <p:ph type="body" sz="quarter" idx="24"/>
          </p:nvPr>
        </p:nvSpPr>
        <p:spPr>
          <a:xfrm>
            <a:off x="22480335" y="18356438"/>
            <a:ext cx="10058400" cy="754045"/>
          </a:xfrm>
        </p:spPr>
        <p:txBody>
          <a:bodyPr/>
          <a:lstStyle/>
          <a:p>
            <a:r>
              <a:rPr lang="en-US" dirty="0" smtClean="0">
                <a:solidFill>
                  <a:srgbClr val="000090"/>
                </a:solidFill>
              </a:rPr>
              <a:t>RCA Concrete Vs. RCA + </a:t>
            </a:r>
            <a:r>
              <a:rPr lang="en-US" dirty="0" err="1" smtClean="0">
                <a:solidFill>
                  <a:srgbClr val="000090"/>
                </a:solidFill>
              </a:rPr>
              <a:t>Nanosilica</a:t>
            </a:r>
            <a:r>
              <a:rPr lang="en-US" dirty="0" smtClean="0">
                <a:solidFill>
                  <a:srgbClr val="000090"/>
                </a:solidFill>
              </a:rPr>
              <a:t> Concrete</a:t>
            </a:r>
            <a:endParaRPr lang="en-US" dirty="0">
              <a:solidFill>
                <a:srgbClr val="000090"/>
              </a:solidFill>
            </a:endParaRPr>
          </a:p>
        </p:txBody>
      </p:sp>
      <p:sp>
        <p:nvSpPr>
          <p:cNvPr id="15" name="Text Placeholder 14"/>
          <p:cNvSpPr>
            <a:spLocks noGrp="1"/>
          </p:cNvSpPr>
          <p:nvPr>
            <p:ph type="body" sz="quarter" idx="96"/>
          </p:nvPr>
        </p:nvSpPr>
        <p:spPr>
          <a:xfrm>
            <a:off x="897837" y="11493035"/>
            <a:ext cx="10056813" cy="7617448"/>
          </a:xfrm>
        </p:spPr>
        <p:txBody>
          <a:bodyPr/>
          <a:lstStyle/>
          <a:p>
            <a:pPr marL="457200" lvl="0" indent="-457200" algn="just">
              <a:buFont typeface="Arial"/>
              <a:buChar char="•"/>
            </a:pPr>
            <a:r>
              <a:rPr lang="en-US" dirty="0" smtClean="0">
                <a:solidFill>
                  <a:srgbClr val="000090"/>
                </a:solidFill>
              </a:rPr>
              <a:t>Construction and demolition waste in the USA adds up to over 300 million tons per year, 90% of which is concrete and masonry. Other than recycling, the only option for C&amp;D waste is landfilling. While it is estimated that there is the potential for up to 50% recycling, currently, only 20-30% of C&amp;D waste is reused. </a:t>
            </a:r>
          </a:p>
          <a:p>
            <a:pPr marL="457200" lvl="0" indent="-457200" algn="just">
              <a:buFont typeface="Arial"/>
              <a:buChar char="•"/>
            </a:pPr>
            <a:r>
              <a:rPr lang="en-US" dirty="0" smtClean="0">
                <a:solidFill>
                  <a:srgbClr val="000090"/>
                </a:solidFill>
              </a:rPr>
              <a:t>In addition to reducing the amount of waste that is landfilled, the use of recycled aggregate reduces the environmental impacts associated with the mining and transportation of natural aggregate. Recycled aggregate can create a source for construction material in locations where the limestone and granite commonly used for natural aggregate is not found. This could greatly reduce the environmental impact associated with transporting natural aggregate to these locations.</a:t>
            </a:r>
          </a:p>
          <a:p>
            <a:pPr marL="457200" lvl="0" indent="-457200" algn="just">
              <a:buFont typeface="Arial"/>
              <a:buChar char="•"/>
            </a:pPr>
            <a:r>
              <a:rPr lang="en-US" dirty="0" smtClean="0">
                <a:solidFill>
                  <a:srgbClr val="000090"/>
                </a:solidFill>
              </a:rPr>
              <a:t>Another environmental factor common in the construction industry is the </a:t>
            </a:r>
            <a:r>
              <a:rPr lang="en-US" i="1" dirty="0" smtClean="0">
                <a:solidFill>
                  <a:srgbClr val="000090"/>
                </a:solidFill>
              </a:rPr>
              <a:t>CO</a:t>
            </a:r>
            <a:r>
              <a:rPr lang="en-US" sz="1400" i="1" dirty="0" smtClean="0">
                <a:solidFill>
                  <a:srgbClr val="000090"/>
                </a:solidFill>
              </a:rPr>
              <a:t>2</a:t>
            </a:r>
            <a:r>
              <a:rPr lang="en-US" baseline="-25000" dirty="0" smtClean="0">
                <a:solidFill>
                  <a:srgbClr val="000090"/>
                </a:solidFill>
              </a:rPr>
              <a:t> </a:t>
            </a:r>
            <a:r>
              <a:rPr lang="en-US" dirty="0" smtClean="0">
                <a:solidFill>
                  <a:srgbClr val="000090"/>
                </a:solidFill>
              </a:rPr>
              <a:t>produced from cement production. The production of 1000kg of cement results in the release of 900 kg of </a:t>
            </a:r>
            <a:r>
              <a:rPr lang="en-US" i="1" dirty="0" smtClean="0">
                <a:solidFill>
                  <a:srgbClr val="000090"/>
                </a:solidFill>
              </a:rPr>
              <a:t>CO</a:t>
            </a:r>
            <a:r>
              <a:rPr lang="en-US" sz="1400" i="1" dirty="0" smtClean="0">
                <a:solidFill>
                  <a:srgbClr val="000090"/>
                </a:solidFill>
              </a:rPr>
              <a:t>2</a:t>
            </a:r>
            <a:r>
              <a:rPr lang="en-US" dirty="0" smtClean="0">
                <a:solidFill>
                  <a:srgbClr val="000090"/>
                </a:solidFill>
              </a:rPr>
              <a:t>. By incorporating supplemental cementitious material into our mix, we are reducing the amount of cement required for concrete production. </a:t>
            </a:r>
          </a:p>
          <a:p>
            <a:pPr algn="just"/>
            <a:endParaRPr lang="en-US" dirty="0">
              <a:solidFill>
                <a:srgbClr val="000090"/>
              </a:solidFill>
            </a:endParaRPr>
          </a:p>
        </p:txBody>
      </p:sp>
      <p:sp>
        <p:nvSpPr>
          <p:cNvPr id="17" name="Text Placeholder 16"/>
          <p:cNvSpPr>
            <a:spLocks noGrp="1"/>
          </p:cNvSpPr>
          <p:nvPr>
            <p:ph type="body" sz="quarter" idx="151"/>
          </p:nvPr>
        </p:nvSpPr>
        <p:spPr>
          <a:xfrm>
            <a:off x="2057400" y="2607856"/>
            <a:ext cx="31998968" cy="1280160"/>
          </a:xfrm>
        </p:spPr>
        <p:txBody>
          <a:bodyPr>
            <a:normAutofit fontScale="92500" lnSpcReduction="10000"/>
          </a:bodyPr>
          <a:lstStyle/>
          <a:p>
            <a:r>
              <a:rPr lang="en-US" dirty="0" smtClean="0"/>
              <a:t>Jonathan Rosen 		</a:t>
            </a:r>
            <a:r>
              <a:rPr lang="en-US" sz="7200" dirty="0" smtClean="0"/>
              <a:t>Advisor</a:t>
            </a:r>
            <a:r>
              <a:rPr lang="en-US" sz="7200" dirty="0"/>
              <a:t>: Professor </a:t>
            </a:r>
            <a:r>
              <a:rPr lang="en-US" sz="7200" dirty="0" err="1"/>
              <a:t>Ardavan</a:t>
            </a:r>
            <a:r>
              <a:rPr lang="en-US" sz="7200" dirty="0"/>
              <a:t> </a:t>
            </a:r>
            <a:r>
              <a:rPr lang="en-US" sz="7200" dirty="0" err="1" smtClean="0"/>
              <a:t>Yazdanbakhsh</a:t>
            </a:r>
            <a:endParaRPr lang="en-US" sz="7200" dirty="0" smtClean="0"/>
          </a:p>
        </p:txBody>
      </p:sp>
      <p:sp>
        <p:nvSpPr>
          <p:cNvPr id="18" name="Text Placeholder 17"/>
          <p:cNvSpPr>
            <a:spLocks noGrp="1"/>
          </p:cNvSpPr>
          <p:nvPr>
            <p:ph type="body" sz="quarter" idx="153"/>
          </p:nvPr>
        </p:nvSpPr>
        <p:spPr>
          <a:xfrm>
            <a:off x="2057400" y="372826"/>
            <a:ext cx="31998968" cy="1637973"/>
          </a:xfrm>
        </p:spPr>
        <p:txBody>
          <a:bodyPr>
            <a:noAutofit/>
          </a:bodyPr>
          <a:lstStyle/>
          <a:p>
            <a:r>
              <a:rPr lang="en-US" sz="7200" dirty="0" smtClean="0"/>
              <a:t>The Mechanical Properties of Concrete Made with Recycled Concrete Aggregate and Supplemental </a:t>
            </a:r>
            <a:r>
              <a:rPr lang="en-US" sz="7200" dirty="0" err="1" smtClean="0"/>
              <a:t>Cementious</a:t>
            </a:r>
            <a:r>
              <a:rPr lang="en-US" sz="7200" dirty="0" smtClean="0"/>
              <a:t> Materials </a:t>
            </a:r>
            <a:endParaRPr lang="en-US" sz="7200" dirty="0"/>
          </a:p>
        </p:txBody>
      </p:sp>
      <p:sp>
        <p:nvSpPr>
          <p:cNvPr id="19" name="Text Placeholder 5"/>
          <p:cNvSpPr txBox="1">
            <a:spLocks/>
          </p:cNvSpPr>
          <p:nvPr/>
        </p:nvSpPr>
        <p:spPr>
          <a:xfrm>
            <a:off x="838818" y="19589790"/>
            <a:ext cx="10208520" cy="3924129"/>
          </a:xfrm>
          <a:prstGeom prst="rect">
            <a:avLst/>
          </a:prstGeom>
        </p:spPr>
        <p:txBody>
          <a:bodyPr wrap="square" lIns="228589" tIns="228589" rIns="228589" bIns="228589">
            <a:spAutoFit/>
          </a:bodyPr>
          <a:lstStyle>
            <a:lvl1pPr marL="0" indent="0" algn="l" defTabSz="4388900" rtl="0" eaLnBrk="1" latinLnBrk="0" hangingPunct="1">
              <a:spcBef>
                <a:spcPct val="20000"/>
              </a:spcBef>
              <a:buFont typeface="Arial" pitchFamily="34" charset="0"/>
              <a:buNone/>
              <a:defRPr sz="2500" kern="1200">
                <a:solidFill>
                  <a:schemeClr val="accent5">
                    <a:lumMod val="50000"/>
                  </a:schemeClr>
                </a:solidFill>
                <a:latin typeface="Times New Roman" pitchFamily="18" charset="0"/>
                <a:ea typeface="+mn-ea"/>
                <a:cs typeface="Times New Roman" pitchFamily="18" charset="0"/>
              </a:defRPr>
            </a:lvl1pPr>
            <a:lvl2pPr marL="1485825" indent="-571471"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2pPr>
            <a:lvl3pPr marL="2057297" indent="-571471"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3pPr>
            <a:lvl4pPr marL="2685916" indent="-628619"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4pPr>
            <a:lvl5pPr marL="3143093" indent="-457177"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pPr algn="just"/>
            <a:r>
              <a:rPr lang="en-US" dirty="0" smtClean="0">
                <a:solidFill>
                  <a:srgbClr val="000090"/>
                </a:solidFill>
              </a:rPr>
              <a:t>One of the difficulties in developing mixes with recycled aggregate is the wide variety in the quality of recycled aggregate that is produced. The range in quality results in different absorption rates for the aggregates. This requires different mix proportions depending on the characteristics of the aggregates to be used. The samples collected from local suppliers displayed a range in quality. Sieve analysis revealed that some of the suppliers’ aggregate did not fit within the gradation range set by ASTM. Aggregate that fit the gradation range was considered high quality, while the aggregate that did not fit this range was considered low quality.</a:t>
            </a:r>
            <a:endParaRPr lang="en-US" dirty="0">
              <a:solidFill>
                <a:srgbClr val="000090"/>
              </a:solidFill>
            </a:endParaRPr>
          </a:p>
        </p:txBody>
      </p:sp>
      <p:sp>
        <p:nvSpPr>
          <p:cNvPr id="23" name="Rectangle 22"/>
          <p:cNvSpPr/>
          <p:nvPr/>
        </p:nvSpPr>
        <p:spPr>
          <a:xfrm>
            <a:off x="904188" y="18602865"/>
            <a:ext cx="10050462" cy="1200329"/>
          </a:xfrm>
          <a:prstGeom prst="rect">
            <a:avLst/>
          </a:prstGeom>
        </p:spPr>
        <p:txBody>
          <a:bodyPr wrap="square">
            <a:spAutoFit/>
          </a:bodyPr>
          <a:lstStyle/>
          <a:p>
            <a:pPr algn="ctr"/>
            <a:r>
              <a:rPr lang="en-US" sz="3600" b="1" u="sng" dirty="0">
                <a:solidFill>
                  <a:srgbClr val="000090"/>
                </a:solidFill>
              </a:rPr>
              <a:t>Collection and Analysis of Local Recycled Aggregate Supply</a:t>
            </a:r>
          </a:p>
        </p:txBody>
      </p:sp>
      <p:pic>
        <p:nvPicPr>
          <p:cNvPr id="25" name="Picture 24"/>
          <p:cNvPicPr>
            <a:picLocks noChangeAspect="1"/>
          </p:cNvPicPr>
          <p:nvPr/>
        </p:nvPicPr>
        <p:blipFill>
          <a:blip r:embed="rId3"/>
          <a:stretch>
            <a:fillRect/>
          </a:stretch>
        </p:blipFill>
        <p:spPr>
          <a:xfrm>
            <a:off x="11628119" y="8213460"/>
            <a:ext cx="4289215" cy="4178300"/>
          </a:xfrm>
          <a:prstGeom prst="rect">
            <a:avLst/>
          </a:prstGeom>
        </p:spPr>
      </p:pic>
      <p:pic>
        <p:nvPicPr>
          <p:cNvPr id="26" name="Picture 25"/>
          <p:cNvPicPr>
            <a:picLocks noChangeAspect="1"/>
          </p:cNvPicPr>
          <p:nvPr/>
        </p:nvPicPr>
        <p:blipFill>
          <a:blip r:embed="rId4"/>
          <a:stretch>
            <a:fillRect/>
          </a:stretch>
        </p:blipFill>
        <p:spPr>
          <a:xfrm>
            <a:off x="11628119" y="11100876"/>
            <a:ext cx="321872" cy="1290884"/>
          </a:xfrm>
          <a:prstGeom prst="rect">
            <a:avLst/>
          </a:prstGeom>
        </p:spPr>
      </p:pic>
      <p:pic>
        <p:nvPicPr>
          <p:cNvPr id="30" name="Picture 29"/>
          <p:cNvPicPr>
            <a:picLocks noChangeAspect="1"/>
          </p:cNvPicPr>
          <p:nvPr/>
        </p:nvPicPr>
        <p:blipFill>
          <a:blip r:embed="rId5"/>
          <a:stretch>
            <a:fillRect/>
          </a:stretch>
        </p:blipFill>
        <p:spPr>
          <a:xfrm>
            <a:off x="11628118" y="6657521"/>
            <a:ext cx="4340015" cy="1473200"/>
          </a:xfrm>
          <a:prstGeom prst="rect">
            <a:avLst/>
          </a:prstGeom>
        </p:spPr>
      </p:pic>
      <p:pic>
        <p:nvPicPr>
          <p:cNvPr id="36" name="Picture 35" descr="IMG_7408.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628119" y="15709427"/>
            <a:ext cx="4289215" cy="3014049"/>
          </a:xfrm>
          <a:prstGeom prst="rect">
            <a:avLst/>
          </a:prstGeom>
        </p:spPr>
      </p:pic>
      <p:pic>
        <p:nvPicPr>
          <p:cNvPr id="40" name="Picture 39"/>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6615112" y="12885752"/>
            <a:ext cx="4397247" cy="5837724"/>
          </a:xfrm>
          <a:prstGeom prst="rect">
            <a:avLst/>
          </a:prstGeom>
        </p:spPr>
      </p:pic>
      <p:sp>
        <p:nvSpPr>
          <p:cNvPr id="48" name="TextBox 47"/>
          <p:cNvSpPr txBox="1"/>
          <p:nvPr/>
        </p:nvSpPr>
        <p:spPr>
          <a:xfrm>
            <a:off x="32896670" y="5547166"/>
            <a:ext cx="10058400" cy="646331"/>
          </a:xfrm>
          <a:prstGeom prst="rect">
            <a:avLst/>
          </a:prstGeom>
          <a:noFill/>
        </p:spPr>
        <p:txBody>
          <a:bodyPr wrap="square" rtlCol="0">
            <a:spAutoFit/>
          </a:bodyPr>
          <a:lstStyle/>
          <a:p>
            <a:pPr algn="ctr"/>
            <a:r>
              <a:rPr lang="en-US" sz="3600" b="1" u="sng" dirty="0" smtClean="0">
                <a:solidFill>
                  <a:srgbClr val="000090"/>
                </a:solidFill>
              </a:rPr>
              <a:t>Silica Fume</a:t>
            </a:r>
            <a:endParaRPr lang="en-US" sz="3600" b="1" u="sng" dirty="0">
              <a:solidFill>
                <a:srgbClr val="000090"/>
              </a:solidFill>
            </a:endParaRPr>
          </a:p>
        </p:txBody>
      </p:sp>
      <p:pic>
        <p:nvPicPr>
          <p:cNvPr id="57" name="Picture 56" descr="http://www.sci.ccny.cuny.edu/LiLab/pretty%20wormys/ccny%20logo.jpg"/>
          <p:cNvPicPr/>
          <p:nvPr/>
        </p:nvPicPr>
        <p:blipFill>
          <a:blip r:embed="rId8" cstate="print">
            <a:extLst>
              <a:ext uri="{28A0092B-C50C-407E-A947-70E740481C1C}">
                <a14:useLocalDpi xmlns:a14="http://schemas.microsoft.com/office/drawing/2010/main"/>
              </a:ext>
            </a:extLst>
          </a:blip>
          <a:srcRect/>
          <a:stretch>
            <a:fillRect/>
          </a:stretch>
        </p:blipFill>
        <p:spPr bwMode="auto">
          <a:xfrm>
            <a:off x="36631514" y="161163"/>
            <a:ext cx="5116716" cy="44761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9"/>
          <a:stretch>
            <a:fillRect/>
          </a:stretch>
        </p:blipFill>
        <p:spPr>
          <a:xfrm>
            <a:off x="960921" y="27697271"/>
            <a:ext cx="4823824" cy="3950598"/>
          </a:xfrm>
          <a:prstGeom prst="rect">
            <a:avLst/>
          </a:prstGeom>
        </p:spPr>
      </p:pic>
      <p:pic>
        <p:nvPicPr>
          <p:cNvPr id="21" name="Picture 20"/>
          <p:cNvPicPr>
            <a:picLocks noChangeAspect="1"/>
          </p:cNvPicPr>
          <p:nvPr/>
        </p:nvPicPr>
        <p:blipFill>
          <a:blip r:embed="rId10"/>
          <a:stretch>
            <a:fillRect/>
          </a:stretch>
        </p:blipFill>
        <p:spPr>
          <a:xfrm>
            <a:off x="5780332" y="27697271"/>
            <a:ext cx="5174318" cy="3950598"/>
          </a:xfrm>
          <a:prstGeom prst="rect">
            <a:avLst/>
          </a:prstGeom>
        </p:spPr>
      </p:pic>
      <p:pic>
        <p:nvPicPr>
          <p:cNvPr id="24" name="Picture 23" descr="IMG_7069.JPG"/>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80332" y="24091901"/>
            <a:ext cx="5174318" cy="3496239"/>
          </a:xfrm>
          <a:prstGeom prst="rect">
            <a:avLst/>
          </a:prstGeom>
        </p:spPr>
      </p:pic>
      <p:pic>
        <p:nvPicPr>
          <p:cNvPr id="28" name="Picture 27" descr="IMG_7085.JPG"/>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960920" y="24091901"/>
            <a:ext cx="4823825" cy="3496240"/>
          </a:xfrm>
          <a:prstGeom prst="rect">
            <a:avLst/>
          </a:prstGeom>
        </p:spPr>
      </p:pic>
      <p:sp>
        <p:nvSpPr>
          <p:cNvPr id="29" name="TextBox 28"/>
          <p:cNvSpPr txBox="1"/>
          <p:nvPr/>
        </p:nvSpPr>
        <p:spPr>
          <a:xfrm>
            <a:off x="1117078" y="23371622"/>
            <a:ext cx="4667666" cy="584776"/>
          </a:xfrm>
          <a:prstGeom prst="rect">
            <a:avLst/>
          </a:prstGeom>
          <a:noFill/>
        </p:spPr>
        <p:txBody>
          <a:bodyPr wrap="square" rtlCol="0">
            <a:spAutoFit/>
          </a:bodyPr>
          <a:lstStyle/>
          <a:p>
            <a:pPr algn="ctr"/>
            <a:r>
              <a:rPr lang="en-US" sz="3200" b="1" u="sng" dirty="0" smtClean="0">
                <a:solidFill>
                  <a:srgbClr val="FF0000"/>
                </a:solidFill>
              </a:rPr>
              <a:t>Low Quality</a:t>
            </a:r>
            <a:endParaRPr lang="en-US" sz="3200" b="1" u="sng" dirty="0">
              <a:solidFill>
                <a:srgbClr val="FF0000"/>
              </a:solidFill>
            </a:endParaRPr>
          </a:p>
        </p:txBody>
      </p:sp>
      <p:sp>
        <p:nvSpPr>
          <p:cNvPr id="31" name="TextBox 30"/>
          <p:cNvSpPr txBox="1"/>
          <p:nvPr/>
        </p:nvSpPr>
        <p:spPr>
          <a:xfrm>
            <a:off x="5943078" y="23371622"/>
            <a:ext cx="4864622" cy="584776"/>
          </a:xfrm>
          <a:prstGeom prst="rect">
            <a:avLst/>
          </a:prstGeom>
          <a:noFill/>
        </p:spPr>
        <p:txBody>
          <a:bodyPr wrap="square" rtlCol="0">
            <a:spAutoFit/>
          </a:bodyPr>
          <a:lstStyle/>
          <a:p>
            <a:pPr algn="ctr"/>
            <a:r>
              <a:rPr lang="en-US" sz="3200" b="1" u="sng" dirty="0" smtClean="0">
                <a:solidFill>
                  <a:srgbClr val="24C92F"/>
                </a:solidFill>
              </a:rPr>
              <a:t>High Quality</a:t>
            </a:r>
            <a:endParaRPr lang="en-US" sz="3200" b="1" u="sng" dirty="0">
              <a:solidFill>
                <a:srgbClr val="24C92F"/>
              </a:solidFill>
            </a:endParaRPr>
          </a:p>
        </p:txBody>
      </p:sp>
      <p:pic>
        <p:nvPicPr>
          <p:cNvPr id="32" name="Picture 31"/>
          <p:cNvPicPr>
            <a:picLocks noChangeAspect="1"/>
          </p:cNvPicPr>
          <p:nvPr/>
        </p:nvPicPr>
        <p:blipFill rotWithShape="1">
          <a:blip r:embed="rId13" cstate="email">
            <a:extLst>
              <a:ext uri="{28A0092B-C50C-407E-A947-70E740481C1C}">
                <a14:useLocalDpi xmlns:a14="http://schemas.microsoft.com/office/drawing/2010/main"/>
              </a:ext>
            </a:extLst>
          </a:blip>
          <a:srcRect l="9393" t="3166" r="10999"/>
          <a:stretch/>
        </p:blipFill>
        <p:spPr>
          <a:xfrm>
            <a:off x="16111731" y="8541421"/>
            <a:ext cx="5381680" cy="4285250"/>
          </a:xfrm>
          <a:prstGeom prst="rect">
            <a:avLst/>
          </a:prstGeom>
        </p:spPr>
      </p:pic>
      <p:pic>
        <p:nvPicPr>
          <p:cNvPr id="33" name="Picture 32"/>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1628118" y="12391761"/>
            <a:ext cx="4289215" cy="3317666"/>
          </a:xfrm>
          <a:prstGeom prst="rect">
            <a:avLst/>
          </a:prstGeom>
        </p:spPr>
      </p:pic>
      <p:pic>
        <p:nvPicPr>
          <p:cNvPr id="35" name="Picture 34"/>
          <p:cNvPicPr>
            <a:picLocks noChangeAspect="1"/>
          </p:cNvPicPr>
          <p:nvPr/>
        </p:nvPicPr>
        <p:blipFill>
          <a:blip r:embed="rId15"/>
          <a:stretch>
            <a:fillRect/>
          </a:stretch>
        </p:blipFill>
        <p:spPr>
          <a:xfrm>
            <a:off x="22309042" y="8213460"/>
            <a:ext cx="9948056" cy="3775029"/>
          </a:xfrm>
          <a:prstGeom prst="rect">
            <a:avLst/>
          </a:prstGeom>
        </p:spPr>
      </p:pic>
      <p:sp>
        <p:nvSpPr>
          <p:cNvPr id="41" name="TextBox 40"/>
          <p:cNvSpPr txBox="1"/>
          <p:nvPr/>
        </p:nvSpPr>
        <p:spPr>
          <a:xfrm>
            <a:off x="22194283" y="5565698"/>
            <a:ext cx="10048875" cy="646331"/>
          </a:xfrm>
          <a:prstGeom prst="rect">
            <a:avLst/>
          </a:prstGeom>
          <a:noFill/>
        </p:spPr>
        <p:txBody>
          <a:bodyPr wrap="square" rtlCol="0">
            <a:spAutoFit/>
          </a:bodyPr>
          <a:lstStyle/>
          <a:p>
            <a:pPr algn="ctr"/>
            <a:r>
              <a:rPr lang="en-US" sz="3600" b="1" u="sng" dirty="0" smtClean="0">
                <a:solidFill>
                  <a:srgbClr val="000090"/>
                </a:solidFill>
              </a:rPr>
              <a:t>Natural Aggregate Concrete </a:t>
            </a:r>
            <a:r>
              <a:rPr lang="en-US" sz="3600" b="1" u="sng" dirty="0" err="1" smtClean="0">
                <a:solidFill>
                  <a:srgbClr val="000090"/>
                </a:solidFill>
              </a:rPr>
              <a:t>vs</a:t>
            </a:r>
            <a:r>
              <a:rPr lang="en-US" sz="3600" b="1" u="sng" dirty="0" smtClean="0">
                <a:solidFill>
                  <a:srgbClr val="000090"/>
                </a:solidFill>
              </a:rPr>
              <a:t> RCA Concrete</a:t>
            </a:r>
            <a:endParaRPr lang="en-US" sz="3600" b="1" u="sng" dirty="0">
              <a:solidFill>
                <a:srgbClr val="000090"/>
              </a:solidFill>
            </a:endParaRPr>
          </a:p>
        </p:txBody>
      </p:sp>
      <p:sp>
        <p:nvSpPr>
          <p:cNvPr id="44" name="TextBox 43"/>
          <p:cNvSpPr txBox="1"/>
          <p:nvPr/>
        </p:nvSpPr>
        <p:spPr>
          <a:xfrm>
            <a:off x="22232752" y="6145419"/>
            <a:ext cx="10048875" cy="523220"/>
          </a:xfrm>
          <a:prstGeom prst="rect">
            <a:avLst/>
          </a:prstGeom>
          <a:noFill/>
        </p:spPr>
        <p:txBody>
          <a:bodyPr wrap="square" rtlCol="0">
            <a:spAutoFit/>
          </a:bodyPr>
          <a:lstStyle/>
          <a:p>
            <a:pPr algn="ctr"/>
            <a:r>
              <a:rPr lang="en-US" sz="2800" b="1" u="sng" dirty="0" smtClean="0">
                <a:solidFill>
                  <a:srgbClr val="000090"/>
                </a:solidFill>
              </a:rPr>
              <a:t>Compression</a:t>
            </a:r>
            <a:endParaRPr lang="en-US" sz="2800" b="1" u="sng" dirty="0">
              <a:solidFill>
                <a:srgbClr val="000090"/>
              </a:solidFill>
            </a:endParaRPr>
          </a:p>
        </p:txBody>
      </p:sp>
      <p:sp>
        <p:nvSpPr>
          <p:cNvPr id="47" name="TextBox 46"/>
          <p:cNvSpPr txBox="1"/>
          <p:nvPr/>
        </p:nvSpPr>
        <p:spPr>
          <a:xfrm>
            <a:off x="22356683" y="6760109"/>
            <a:ext cx="4747816" cy="1200329"/>
          </a:xfrm>
          <a:prstGeom prst="rect">
            <a:avLst/>
          </a:prstGeom>
          <a:noFill/>
        </p:spPr>
        <p:txBody>
          <a:bodyPr wrap="square" rtlCol="0">
            <a:spAutoFit/>
          </a:bodyPr>
          <a:lstStyle/>
          <a:p>
            <a:pPr algn="ctr"/>
            <a:r>
              <a:rPr lang="en-US" sz="3600" dirty="0"/>
              <a:t>Mean: 7600 psi</a:t>
            </a:r>
          </a:p>
          <a:p>
            <a:pPr algn="ctr"/>
            <a:r>
              <a:rPr lang="en-US" sz="3600" dirty="0"/>
              <a:t>SD: 375</a:t>
            </a:r>
          </a:p>
        </p:txBody>
      </p:sp>
      <p:sp>
        <p:nvSpPr>
          <p:cNvPr id="54" name="TextBox 53"/>
          <p:cNvSpPr txBox="1"/>
          <p:nvPr/>
        </p:nvSpPr>
        <p:spPr>
          <a:xfrm>
            <a:off x="27104499" y="6760109"/>
            <a:ext cx="5177127" cy="1754327"/>
          </a:xfrm>
          <a:prstGeom prst="rect">
            <a:avLst/>
          </a:prstGeom>
          <a:noFill/>
        </p:spPr>
        <p:txBody>
          <a:bodyPr wrap="square" rtlCol="0">
            <a:spAutoFit/>
          </a:bodyPr>
          <a:lstStyle/>
          <a:p>
            <a:pPr algn="ctr"/>
            <a:r>
              <a:rPr lang="en-US" sz="3600" dirty="0"/>
              <a:t>Mean: </a:t>
            </a:r>
            <a:r>
              <a:rPr lang="en-US" sz="3600" dirty="0" smtClean="0"/>
              <a:t>5500 </a:t>
            </a:r>
            <a:r>
              <a:rPr lang="en-US" sz="3600" dirty="0"/>
              <a:t>psi</a:t>
            </a:r>
          </a:p>
          <a:p>
            <a:pPr algn="ctr"/>
            <a:r>
              <a:rPr lang="en-US" sz="3600" dirty="0"/>
              <a:t>SD: </a:t>
            </a:r>
            <a:r>
              <a:rPr lang="en-US" sz="3600" dirty="0" smtClean="0"/>
              <a:t>350</a:t>
            </a:r>
            <a:endParaRPr lang="en-US" sz="3600" dirty="0"/>
          </a:p>
          <a:p>
            <a:pPr algn="ctr"/>
            <a:endParaRPr lang="en-US" sz="3600" dirty="0"/>
          </a:p>
        </p:txBody>
      </p:sp>
      <p:cxnSp>
        <p:nvCxnSpPr>
          <p:cNvPr id="58" name="Straight Connector 57"/>
          <p:cNvCxnSpPr/>
          <p:nvPr/>
        </p:nvCxnSpPr>
        <p:spPr>
          <a:xfrm>
            <a:off x="26246782" y="7154019"/>
            <a:ext cx="1907876" cy="0"/>
          </a:xfrm>
          <a:prstGeom prst="line">
            <a:avLst/>
          </a:prstGeom>
          <a:ln>
            <a:solidFill>
              <a:srgbClr val="800000"/>
            </a:solidFill>
            <a:tailEnd type="triangle" w="lg"/>
          </a:ln>
        </p:spPr>
        <p:style>
          <a:lnRef idx="2">
            <a:schemeClr val="accent1"/>
          </a:lnRef>
          <a:fillRef idx="0">
            <a:schemeClr val="accent1"/>
          </a:fillRef>
          <a:effectRef idx="1">
            <a:schemeClr val="accent1"/>
          </a:effectRef>
          <a:fontRef idx="minor">
            <a:schemeClr val="tx1"/>
          </a:fontRef>
        </p:style>
      </p:cxnSp>
      <p:sp>
        <p:nvSpPr>
          <p:cNvPr id="63" name="TextBox 62"/>
          <p:cNvSpPr txBox="1"/>
          <p:nvPr/>
        </p:nvSpPr>
        <p:spPr>
          <a:xfrm>
            <a:off x="26254913" y="6692354"/>
            <a:ext cx="1912603" cy="461665"/>
          </a:xfrm>
          <a:prstGeom prst="rect">
            <a:avLst/>
          </a:prstGeom>
          <a:noFill/>
        </p:spPr>
        <p:txBody>
          <a:bodyPr wrap="none" rtlCol="0">
            <a:spAutoFit/>
          </a:bodyPr>
          <a:lstStyle/>
          <a:p>
            <a:r>
              <a:rPr lang="en-US" sz="2400" dirty="0" smtClean="0">
                <a:solidFill>
                  <a:srgbClr val="800000"/>
                </a:solidFill>
              </a:rPr>
              <a:t>28% decrease</a:t>
            </a:r>
            <a:endParaRPr lang="en-US" sz="2400" dirty="0">
              <a:solidFill>
                <a:srgbClr val="800000"/>
              </a:solidFill>
            </a:endParaRPr>
          </a:p>
        </p:txBody>
      </p:sp>
      <p:cxnSp>
        <p:nvCxnSpPr>
          <p:cNvPr id="64" name="Straight Connector 63"/>
          <p:cNvCxnSpPr/>
          <p:nvPr/>
        </p:nvCxnSpPr>
        <p:spPr>
          <a:xfrm>
            <a:off x="25659787" y="7718982"/>
            <a:ext cx="3172204" cy="0"/>
          </a:xfrm>
          <a:prstGeom prst="line">
            <a:avLst/>
          </a:prstGeom>
          <a:ln>
            <a:solidFill>
              <a:srgbClr val="800000"/>
            </a:solidFill>
            <a:tailEnd type="triangle" w="lg"/>
          </a:ln>
        </p:spPr>
        <p:style>
          <a:lnRef idx="2">
            <a:schemeClr val="accent1"/>
          </a:lnRef>
          <a:fillRef idx="0">
            <a:schemeClr val="accent1"/>
          </a:fillRef>
          <a:effectRef idx="1">
            <a:schemeClr val="accent1"/>
          </a:effectRef>
          <a:fontRef idx="minor">
            <a:schemeClr val="tx1"/>
          </a:fontRef>
        </p:style>
      </p:cxnSp>
      <p:sp>
        <p:nvSpPr>
          <p:cNvPr id="66" name="TextBox 65"/>
          <p:cNvSpPr txBox="1"/>
          <p:nvPr/>
        </p:nvSpPr>
        <p:spPr>
          <a:xfrm>
            <a:off x="25959894" y="7318872"/>
            <a:ext cx="2678588" cy="400110"/>
          </a:xfrm>
          <a:prstGeom prst="rect">
            <a:avLst/>
          </a:prstGeom>
          <a:noFill/>
        </p:spPr>
        <p:txBody>
          <a:bodyPr wrap="none" rtlCol="0">
            <a:spAutoFit/>
          </a:bodyPr>
          <a:lstStyle/>
          <a:p>
            <a:r>
              <a:rPr lang="en-US" sz="2000" dirty="0" smtClean="0">
                <a:solidFill>
                  <a:srgbClr val="800000"/>
                </a:solidFill>
              </a:rPr>
              <a:t>Not a significant change</a:t>
            </a:r>
            <a:endParaRPr lang="en-US" sz="2000" dirty="0">
              <a:solidFill>
                <a:srgbClr val="800000"/>
              </a:solidFill>
            </a:endParaRPr>
          </a:p>
        </p:txBody>
      </p:sp>
      <p:sp>
        <p:nvSpPr>
          <p:cNvPr id="67" name="TextBox 66"/>
          <p:cNvSpPr txBox="1"/>
          <p:nvPr/>
        </p:nvSpPr>
        <p:spPr>
          <a:xfrm>
            <a:off x="26364429" y="11905750"/>
            <a:ext cx="1403199" cy="523220"/>
          </a:xfrm>
          <a:prstGeom prst="rect">
            <a:avLst/>
          </a:prstGeom>
          <a:noFill/>
        </p:spPr>
        <p:txBody>
          <a:bodyPr wrap="none" rtlCol="0">
            <a:spAutoFit/>
          </a:bodyPr>
          <a:lstStyle/>
          <a:p>
            <a:r>
              <a:rPr lang="en-US" sz="2800" b="1" u="sng" dirty="0" smtClean="0">
                <a:solidFill>
                  <a:srgbClr val="000090"/>
                </a:solidFill>
              </a:rPr>
              <a:t>Bending</a:t>
            </a:r>
            <a:endParaRPr lang="en-US" sz="2800" b="1" u="sng" dirty="0">
              <a:solidFill>
                <a:srgbClr val="000090"/>
              </a:solidFill>
            </a:endParaRPr>
          </a:p>
        </p:txBody>
      </p:sp>
      <p:pic>
        <p:nvPicPr>
          <p:cNvPr id="68" name="Picture 67"/>
          <p:cNvPicPr>
            <a:picLocks noChangeAspect="1"/>
          </p:cNvPicPr>
          <p:nvPr/>
        </p:nvPicPr>
        <p:blipFill>
          <a:blip r:embed="rId16"/>
          <a:stretch>
            <a:fillRect/>
          </a:stretch>
        </p:blipFill>
        <p:spPr>
          <a:xfrm>
            <a:off x="22302970" y="13930594"/>
            <a:ext cx="9940188" cy="3707660"/>
          </a:xfrm>
          <a:prstGeom prst="rect">
            <a:avLst/>
          </a:prstGeom>
        </p:spPr>
      </p:pic>
      <p:sp>
        <p:nvSpPr>
          <p:cNvPr id="69" name="TextBox 68"/>
          <p:cNvSpPr txBox="1"/>
          <p:nvPr/>
        </p:nvSpPr>
        <p:spPr>
          <a:xfrm>
            <a:off x="22194288" y="12563605"/>
            <a:ext cx="5230418" cy="830997"/>
          </a:xfrm>
          <a:prstGeom prst="rect">
            <a:avLst/>
          </a:prstGeom>
          <a:noFill/>
        </p:spPr>
        <p:txBody>
          <a:bodyPr wrap="square" rtlCol="0">
            <a:spAutoFit/>
          </a:bodyPr>
          <a:lstStyle/>
          <a:p>
            <a:r>
              <a:rPr lang="en-US" sz="2400" dirty="0" smtClean="0"/>
              <a:t>Actual Ultimate Load: 6.25 kips </a:t>
            </a:r>
          </a:p>
          <a:p>
            <a:r>
              <a:rPr lang="en-US" sz="2400" dirty="0" smtClean="0"/>
              <a:t>Design Ultimate Load: 4.52 kips</a:t>
            </a:r>
            <a:endParaRPr lang="en-US" sz="2400" dirty="0"/>
          </a:p>
        </p:txBody>
      </p:sp>
      <p:sp>
        <p:nvSpPr>
          <p:cNvPr id="70" name="TextBox 69"/>
          <p:cNvSpPr txBox="1"/>
          <p:nvPr/>
        </p:nvSpPr>
        <p:spPr>
          <a:xfrm>
            <a:off x="28116188" y="12563605"/>
            <a:ext cx="4082268" cy="830997"/>
          </a:xfrm>
          <a:prstGeom prst="rect">
            <a:avLst/>
          </a:prstGeom>
          <a:noFill/>
        </p:spPr>
        <p:txBody>
          <a:bodyPr wrap="square" rtlCol="0">
            <a:spAutoFit/>
          </a:bodyPr>
          <a:lstStyle/>
          <a:p>
            <a:r>
              <a:rPr lang="en-US" sz="2400" dirty="0" smtClean="0"/>
              <a:t>Actual Ultimate Load: 6.14 kips</a:t>
            </a:r>
          </a:p>
          <a:p>
            <a:r>
              <a:rPr lang="en-US" sz="2400" dirty="0" smtClean="0"/>
              <a:t>Design Ultimate Load: 4.48 kips</a:t>
            </a:r>
            <a:endParaRPr lang="en-US" sz="2400" dirty="0"/>
          </a:p>
        </p:txBody>
      </p:sp>
      <p:cxnSp>
        <p:nvCxnSpPr>
          <p:cNvPr id="71" name="Straight Connector 70"/>
          <p:cNvCxnSpPr/>
          <p:nvPr/>
        </p:nvCxnSpPr>
        <p:spPr>
          <a:xfrm>
            <a:off x="26208312" y="12798981"/>
            <a:ext cx="1907876" cy="0"/>
          </a:xfrm>
          <a:prstGeom prst="line">
            <a:avLst/>
          </a:prstGeom>
          <a:ln>
            <a:solidFill>
              <a:srgbClr val="800000"/>
            </a:solidFill>
            <a:tailEnd type="triangle" w="lg"/>
          </a:ln>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a:off x="26208312" y="13222308"/>
            <a:ext cx="1907876" cy="0"/>
          </a:xfrm>
          <a:prstGeom prst="line">
            <a:avLst/>
          </a:prstGeom>
          <a:ln>
            <a:solidFill>
              <a:srgbClr val="800000"/>
            </a:solidFill>
            <a:tailEnd type="triangle" w="lg"/>
          </a:ln>
        </p:spPr>
        <p:style>
          <a:lnRef idx="2">
            <a:schemeClr val="accent1"/>
          </a:lnRef>
          <a:fillRef idx="0">
            <a:schemeClr val="accent1"/>
          </a:fillRef>
          <a:effectRef idx="1">
            <a:schemeClr val="accent1"/>
          </a:effectRef>
          <a:fontRef idx="minor">
            <a:schemeClr val="tx1"/>
          </a:fontRef>
        </p:style>
      </p:cxnSp>
      <p:sp>
        <p:nvSpPr>
          <p:cNvPr id="73" name="TextBox 72"/>
          <p:cNvSpPr txBox="1"/>
          <p:nvPr/>
        </p:nvSpPr>
        <p:spPr>
          <a:xfrm>
            <a:off x="26364429" y="12398871"/>
            <a:ext cx="1689360" cy="400110"/>
          </a:xfrm>
          <a:prstGeom prst="rect">
            <a:avLst/>
          </a:prstGeom>
          <a:noFill/>
        </p:spPr>
        <p:txBody>
          <a:bodyPr wrap="none" rtlCol="0">
            <a:spAutoFit/>
          </a:bodyPr>
          <a:lstStyle/>
          <a:p>
            <a:r>
              <a:rPr lang="en-US" sz="2000" dirty="0" smtClean="0">
                <a:solidFill>
                  <a:srgbClr val="800000"/>
                </a:solidFill>
              </a:rPr>
              <a:t>1.8% decrease</a:t>
            </a:r>
            <a:endParaRPr lang="en-US" sz="2000" dirty="0">
              <a:solidFill>
                <a:srgbClr val="800000"/>
              </a:solidFill>
            </a:endParaRPr>
          </a:p>
        </p:txBody>
      </p:sp>
      <p:sp>
        <p:nvSpPr>
          <p:cNvPr id="74" name="TextBox 73"/>
          <p:cNvSpPr txBox="1"/>
          <p:nvPr/>
        </p:nvSpPr>
        <p:spPr>
          <a:xfrm>
            <a:off x="26323147" y="12822198"/>
            <a:ext cx="1689360" cy="400110"/>
          </a:xfrm>
          <a:prstGeom prst="rect">
            <a:avLst/>
          </a:prstGeom>
          <a:noFill/>
        </p:spPr>
        <p:txBody>
          <a:bodyPr wrap="none" rtlCol="0">
            <a:spAutoFit/>
          </a:bodyPr>
          <a:lstStyle/>
          <a:p>
            <a:r>
              <a:rPr lang="en-US" sz="2000" dirty="0" smtClean="0">
                <a:solidFill>
                  <a:srgbClr val="800000"/>
                </a:solidFill>
              </a:rPr>
              <a:t>0.9% decrease</a:t>
            </a:r>
            <a:endParaRPr lang="en-US" sz="2000" dirty="0">
              <a:solidFill>
                <a:srgbClr val="800000"/>
              </a:solidFill>
            </a:endParaRPr>
          </a:p>
        </p:txBody>
      </p:sp>
      <p:sp>
        <p:nvSpPr>
          <p:cNvPr id="75" name="TextBox 74"/>
          <p:cNvSpPr txBox="1"/>
          <p:nvPr/>
        </p:nvSpPr>
        <p:spPr>
          <a:xfrm>
            <a:off x="22298969" y="17638254"/>
            <a:ext cx="9829441" cy="707886"/>
          </a:xfrm>
          <a:prstGeom prst="rect">
            <a:avLst/>
          </a:prstGeom>
          <a:noFill/>
        </p:spPr>
        <p:txBody>
          <a:bodyPr wrap="square" rtlCol="0">
            <a:spAutoFit/>
          </a:bodyPr>
          <a:lstStyle/>
          <a:p>
            <a:pPr algn="just"/>
            <a:r>
              <a:rPr lang="en-US" sz="2000" dirty="0" smtClean="0">
                <a:solidFill>
                  <a:srgbClr val="000090"/>
                </a:solidFill>
              </a:rPr>
              <a:t>Despite the higher compressive strength of concrete made with natural aggregate, the beams display similar behavior during bending. </a:t>
            </a:r>
            <a:endParaRPr lang="en-US" sz="2000" dirty="0">
              <a:solidFill>
                <a:srgbClr val="000090"/>
              </a:solidFill>
            </a:endParaRPr>
          </a:p>
        </p:txBody>
      </p:sp>
      <p:sp>
        <p:nvSpPr>
          <p:cNvPr id="76" name="TextBox 75"/>
          <p:cNvSpPr txBox="1"/>
          <p:nvPr/>
        </p:nvSpPr>
        <p:spPr>
          <a:xfrm>
            <a:off x="22230101" y="19131746"/>
            <a:ext cx="10048875" cy="523220"/>
          </a:xfrm>
          <a:prstGeom prst="rect">
            <a:avLst/>
          </a:prstGeom>
          <a:noFill/>
        </p:spPr>
        <p:txBody>
          <a:bodyPr wrap="square" rtlCol="0">
            <a:spAutoFit/>
          </a:bodyPr>
          <a:lstStyle/>
          <a:p>
            <a:pPr algn="ctr"/>
            <a:r>
              <a:rPr lang="en-US" sz="2800" b="1" u="sng" dirty="0" smtClean="0">
                <a:solidFill>
                  <a:srgbClr val="000090"/>
                </a:solidFill>
              </a:rPr>
              <a:t>Compression</a:t>
            </a:r>
            <a:endParaRPr lang="en-US" sz="2800" b="1" u="sng" dirty="0">
              <a:solidFill>
                <a:srgbClr val="000090"/>
              </a:solidFill>
            </a:endParaRPr>
          </a:p>
        </p:txBody>
      </p:sp>
      <p:sp>
        <p:nvSpPr>
          <p:cNvPr id="77" name="TextBox 76"/>
          <p:cNvSpPr txBox="1"/>
          <p:nvPr/>
        </p:nvSpPr>
        <p:spPr>
          <a:xfrm>
            <a:off x="26660007" y="25105998"/>
            <a:ext cx="1403199" cy="523220"/>
          </a:xfrm>
          <a:prstGeom prst="rect">
            <a:avLst/>
          </a:prstGeom>
          <a:noFill/>
        </p:spPr>
        <p:txBody>
          <a:bodyPr wrap="none" rtlCol="0">
            <a:spAutoFit/>
          </a:bodyPr>
          <a:lstStyle/>
          <a:p>
            <a:r>
              <a:rPr lang="en-US" sz="2800" b="1" u="sng" dirty="0" smtClean="0">
                <a:solidFill>
                  <a:srgbClr val="000090"/>
                </a:solidFill>
              </a:rPr>
              <a:t>Bending</a:t>
            </a:r>
            <a:endParaRPr lang="en-US" sz="2800" b="1" u="sng" dirty="0">
              <a:solidFill>
                <a:srgbClr val="000090"/>
              </a:solidFill>
            </a:endParaRPr>
          </a:p>
        </p:txBody>
      </p:sp>
      <p:pic>
        <p:nvPicPr>
          <p:cNvPr id="78" name="Picture 77"/>
          <p:cNvPicPr>
            <a:picLocks noChangeAspect="1"/>
          </p:cNvPicPr>
          <p:nvPr/>
        </p:nvPicPr>
        <p:blipFill>
          <a:blip r:embed="rId17"/>
          <a:stretch>
            <a:fillRect/>
          </a:stretch>
        </p:blipFill>
        <p:spPr>
          <a:xfrm>
            <a:off x="22302970" y="21428672"/>
            <a:ext cx="9935144" cy="3728054"/>
          </a:xfrm>
          <a:prstGeom prst="rect">
            <a:avLst/>
          </a:prstGeom>
        </p:spPr>
      </p:pic>
      <p:sp>
        <p:nvSpPr>
          <p:cNvPr id="79" name="TextBox 78"/>
          <p:cNvSpPr txBox="1"/>
          <p:nvPr/>
        </p:nvSpPr>
        <p:spPr>
          <a:xfrm>
            <a:off x="22250400" y="19716537"/>
            <a:ext cx="4747816" cy="1200329"/>
          </a:xfrm>
          <a:prstGeom prst="rect">
            <a:avLst/>
          </a:prstGeom>
          <a:noFill/>
        </p:spPr>
        <p:txBody>
          <a:bodyPr wrap="square" rtlCol="0">
            <a:spAutoFit/>
          </a:bodyPr>
          <a:lstStyle/>
          <a:p>
            <a:pPr algn="ctr"/>
            <a:r>
              <a:rPr lang="en-US" sz="3600" dirty="0"/>
              <a:t>Mean: </a:t>
            </a:r>
            <a:r>
              <a:rPr lang="en-US" sz="3600" dirty="0" smtClean="0"/>
              <a:t>5500 </a:t>
            </a:r>
            <a:r>
              <a:rPr lang="en-US" sz="3600" dirty="0"/>
              <a:t>psi</a:t>
            </a:r>
          </a:p>
          <a:p>
            <a:pPr algn="ctr"/>
            <a:r>
              <a:rPr lang="en-US" sz="3600" dirty="0"/>
              <a:t>SD: </a:t>
            </a:r>
            <a:r>
              <a:rPr lang="en-US" sz="3600" dirty="0" smtClean="0"/>
              <a:t>350</a:t>
            </a:r>
            <a:endParaRPr lang="en-US" sz="3600" dirty="0"/>
          </a:p>
        </p:txBody>
      </p:sp>
      <p:sp>
        <p:nvSpPr>
          <p:cNvPr id="80" name="TextBox 79"/>
          <p:cNvSpPr txBox="1"/>
          <p:nvPr/>
        </p:nvSpPr>
        <p:spPr>
          <a:xfrm>
            <a:off x="26998216" y="19716537"/>
            <a:ext cx="5177127" cy="1754327"/>
          </a:xfrm>
          <a:prstGeom prst="rect">
            <a:avLst/>
          </a:prstGeom>
          <a:noFill/>
        </p:spPr>
        <p:txBody>
          <a:bodyPr wrap="square" rtlCol="0">
            <a:spAutoFit/>
          </a:bodyPr>
          <a:lstStyle/>
          <a:p>
            <a:pPr algn="ctr"/>
            <a:r>
              <a:rPr lang="en-US" sz="3600" dirty="0"/>
              <a:t>Mean: </a:t>
            </a:r>
            <a:r>
              <a:rPr lang="en-US" sz="3600" dirty="0" smtClean="0"/>
              <a:t>5400 </a:t>
            </a:r>
            <a:r>
              <a:rPr lang="en-US" sz="3600" dirty="0"/>
              <a:t>psi</a:t>
            </a:r>
          </a:p>
          <a:p>
            <a:pPr algn="ctr"/>
            <a:r>
              <a:rPr lang="en-US" sz="3600" dirty="0"/>
              <a:t>SD: </a:t>
            </a:r>
            <a:r>
              <a:rPr lang="en-US" sz="3600" dirty="0" smtClean="0"/>
              <a:t>93</a:t>
            </a:r>
            <a:endParaRPr lang="en-US" sz="3600" dirty="0"/>
          </a:p>
          <a:p>
            <a:pPr algn="ctr"/>
            <a:endParaRPr lang="en-US" sz="3600" dirty="0"/>
          </a:p>
        </p:txBody>
      </p:sp>
      <p:cxnSp>
        <p:nvCxnSpPr>
          <p:cNvPr id="81" name="Straight Connector 80"/>
          <p:cNvCxnSpPr/>
          <p:nvPr/>
        </p:nvCxnSpPr>
        <p:spPr>
          <a:xfrm>
            <a:off x="26132672" y="20110447"/>
            <a:ext cx="1907876" cy="0"/>
          </a:xfrm>
          <a:prstGeom prst="line">
            <a:avLst/>
          </a:prstGeom>
          <a:ln>
            <a:solidFill>
              <a:srgbClr val="800000"/>
            </a:solidFill>
            <a:tailEnd type="triangle" w="lg"/>
          </a:ln>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a:off x="25545677" y="20675410"/>
            <a:ext cx="3172204" cy="0"/>
          </a:xfrm>
          <a:prstGeom prst="line">
            <a:avLst/>
          </a:prstGeom>
          <a:ln>
            <a:solidFill>
              <a:srgbClr val="800000"/>
            </a:solidFill>
            <a:tailEnd type="triangle" w="lg"/>
          </a:ln>
        </p:spPr>
        <p:style>
          <a:lnRef idx="2">
            <a:schemeClr val="accent1"/>
          </a:lnRef>
          <a:fillRef idx="0">
            <a:schemeClr val="accent1"/>
          </a:fillRef>
          <a:effectRef idx="1">
            <a:schemeClr val="accent1"/>
          </a:effectRef>
          <a:fontRef idx="minor">
            <a:schemeClr val="tx1"/>
          </a:fontRef>
        </p:style>
      </p:cxnSp>
      <p:sp>
        <p:nvSpPr>
          <p:cNvPr id="84" name="TextBox 83"/>
          <p:cNvSpPr txBox="1"/>
          <p:nvPr/>
        </p:nvSpPr>
        <p:spPr>
          <a:xfrm>
            <a:off x="25845784" y="20275300"/>
            <a:ext cx="2260054" cy="400110"/>
          </a:xfrm>
          <a:prstGeom prst="rect">
            <a:avLst/>
          </a:prstGeom>
          <a:noFill/>
        </p:spPr>
        <p:txBody>
          <a:bodyPr wrap="none" rtlCol="0">
            <a:spAutoFit/>
          </a:bodyPr>
          <a:lstStyle/>
          <a:p>
            <a:r>
              <a:rPr lang="en-US" sz="2000" dirty="0" smtClean="0">
                <a:solidFill>
                  <a:srgbClr val="800000"/>
                </a:solidFill>
              </a:rPr>
              <a:t>Significant decrease</a:t>
            </a:r>
            <a:endParaRPr lang="en-US" sz="2000" dirty="0">
              <a:solidFill>
                <a:srgbClr val="800000"/>
              </a:solidFill>
            </a:endParaRPr>
          </a:p>
        </p:txBody>
      </p:sp>
      <p:sp>
        <p:nvSpPr>
          <p:cNvPr id="87" name="TextBox 86"/>
          <p:cNvSpPr txBox="1"/>
          <p:nvPr/>
        </p:nvSpPr>
        <p:spPr>
          <a:xfrm>
            <a:off x="22494182" y="25699778"/>
            <a:ext cx="4134215" cy="461665"/>
          </a:xfrm>
          <a:prstGeom prst="rect">
            <a:avLst/>
          </a:prstGeom>
          <a:noFill/>
        </p:spPr>
        <p:txBody>
          <a:bodyPr wrap="none" rtlCol="0">
            <a:spAutoFit/>
          </a:bodyPr>
          <a:lstStyle/>
          <a:p>
            <a:r>
              <a:rPr lang="en-US" sz="2400" dirty="0" smtClean="0"/>
              <a:t>Actual Ultimate Load: 6.14 kips</a:t>
            </a:r>
            <a:endParaRPr lang="en-US" sz="2400" dirty="0"/>
          </a:p>
        </p:txBody>
      </p:sp>
      <p:sp>
        <p:nvSpPr>
          <p:cNvPr id="89" name="TextBox 88"/>
          <p:cNvSpPr txBox="1"/>
          <p:nvPr/>
        </p:nvSpPr>
        <p:spPr>
          <a:xfrm>
            <a:off x="28372985" y="25699778"/>
            <a:ext cx="3908642" cy="461665"/>
          </a:xfrm>
          <a:prstGeom prst="rect">
            <a:avLst/>
          </a:prstGeom>
          <a:noFill/>
        </p:spPr>
        <p:txBody>
          <a:bodyPr wrap="none" rtlCol="0">
            <a:spAutoFit/>
          </a:bodyPr>
          <a:lstStyle/>
          <a:p>
            <a:r>
              <a:rPr lang="en-US" sz="2400" dirty="0" smtClean="0"/>
              <a:t>Actual Ultimate Load: 5.8 kips</a:t>
            </a:r>
            <a:endParaRPr lang="en-US" sz="2400" dirty="0"/>
          </a:p>
        </p:txBody>
      </p:sp>
      <p:cxnSp>
        <p:nvCxnSpPr>
          <p:cNvPr id="90" name="Straight Connector 89"/>
          <p:cNvCxnSpPr/>
          <p:nvPr/>
        </p:nvCxnSpPr>
        <p:spPr>
          <a:xfrm>
            <a:off x="26628397" y="26002457"/>
            <a:ext cx="1744588" cy="0"/>
          </a:xfrm>
          <a:prstGeom prst="line">
            <a:avLst/>
          </a:prstGeom>
          <a:ln>
            <a:solidFill>
              <a:srgbClr val="800000"/>
            </a:solidFill>
            <a:tailEnd type="triangle" w="lg"/>
          </a:ln>
        </p:spPr>
        <p:style>
          <a:lnRef idx="2">
            <a:schemeClr val="accent1"/>
          </a:lnRef>
          <a:fillRef idx="0">
            <a:schemeClr val="accent1"/>
          </a:fillRef>
          <a:effectRef idx="1">
            <a:schemeClr val="accent1"/>
          </a:effectRef>
          <a:fontRef idx="minor">
            <a:schemeClr val="tx1"/>
          </a:fontRef>
        </p:style>
      </p:cxnSp>
      <p:sp>
        <p:nvSpPr>
          <p:cNvPr id="92" name="TextBox 91"/>
          <p:cNvSpPr txBox="1"/>
          <p:nvPr/>
        </p:nvSpPr>
        <p:spPr>
          <a:xfrm>
            <a:off x="26628397" y="25602347"/>
            <a:ext cx="1744588" cy="400110"/>
          </a:xfrm>
          <a:prstGeom prst="rect">
            <a:avLst/>
          </a:prstGeom>
          <a:noFill/>
        </p:spPr>
        <p:txBody>
          <a:bodyPr wrap="none" rtlCol="0">
            <a:spAutoFit/>
          </a:bodyPr>
          <a:lstStyle/>
          <a:p>
            <a:r>
              <a:rPr lang="en-US" sz="2000" dirty="0" smtClean="0">
                <a:solidFill>
                  <a:srgbClr val="800000"/>
                </a:solidFill>
              </a:rPr>
              <a:t>Small decrease</a:t>
            </a:r>
            <a:endParaRPr lang="en-US" sz="2000" dirty="0">
              <a:solidFill>
                <a:srgbClr val="800000"/>
              </a:solidFill>
            </a:endParaRPr>
          </a:p>
        </p:txBody>
      </p:sp>
      <p:sp>
        <p:nvSpPr>
          <p:cNvPr id="95" name="Rectangle 94"/>
          <p:cNvSpPr/>
          <p:nvPr/>
        </p:nvSpPr>
        <p:spPr>
          <a:xfrm>
            <a:off x="26139142" y="19716537"/>
            <a:ext cx="1744588" cy="400110"/>
          </a:xfrm>
          <a:prstGeom prst="rect">
            <a:avLst/>
          </a:prstGeom>
        </p:spPr>
        <p:txBody>
          <a:bodyPr wrap="none">
            <a:spAutoFit/>
          </a:bodyPr>
          <a:lstStyle/>
          <a:p>
            <a:r>
              <a:rPr lang="en-US" sz="2000" dirty="0">
                <a:solidFill>
                  <a:srgbClr val="800000"/>
                </a:solidFill>
              </a:rPr>
              <a:t>Small decrease</a:t>
            </a:r>
          </a:p>
        </p:txBody>
      </p:sp>
      <p:pic>
        <p:nvPicPr>
          <p:cNvPr id="96" name="Picture 95"/>
          <p:cNvPicPr>
            <a:picLocks noChangeAspect="1"/>
          </p:cNvPicPr>
          <p:nvPr/>
        </p:nvPicPr>
        <p:blipFill rotWithShape="1">
          <a:blip r:embed="rId18" cstate="email">
            <a:extLst>
              <a:ext uri="{28A0092B-C50C-407E-A947-70E740481C1C}">
                <a14:useLocalDpi xmlns:a14="http://schemas.microsoft.com/office/drawing/2010/main"/>
              </a:ext>
            </a:extLst>
          </a:blip>
          <a:srcRect b="1183"/>
          <a:stretch/>
        </p:blipFill>
        <p:spPr>
          <a:xfrm>
            <a:off x="22334535" y="26636726"/>
            <a:ext cx="9908623" cy="3903620"/>
          </a:xfrm>
          <a:prstGeom prst="rect">
            <a:avLst/>
          </a:prstGeom>
        </p:spPr>
      </p:pic>
      <p:sp>
        <p:nvSpPr>
          <p:cNvPr id="97" name="TextBox 96"/>
          <p:cNvSpPr txBox="1"/>
          <p:nvPr/>
        </p:nvSpPr>
        <p:spPr>
          <a:xfrm>
            <a:off x="22508732" y="30676261"/>
            <a:ext cx="9828284" cy="1200328"/>
          </a:xfrm>
          <a:prstGeom prst="rect">
            <a:avLst/>
          </a:prstGeom>
          <a:noFill/>
        </p:spPr>
        <p:txBody>
          <a:bodyPr wrap="square" rtlCol="0">
            <a:spAutoFit/>
          </a:bodyPr>
          <a:lstStyle/>
          <a:p>
            <a:pPr algn="just"/>
            <a:r>
              <a:rPr lang="en-US" sz="2400" dirty="0" smtClean="0">
                <a:solidFill>
                  <a:srgbClr val="000090"/>
                </a:solidFill>
              </a:rPr>
              <a:t>Despite being advertised as a material that would increase the strength of concrete, our results shows that RCA concrete made with </a:t>
            </a:r>
            <a:r>
              <a:rPr lang="en-US" sz="2400" dirty="0" err="1" smtClean="0">
                <a:solidFill>
                  <a:srgbClr val="000090"/>
                </a:solidFill>
              </a:rPr>
              <a:t>nanosilica</a:t>
            </a:r>
            <a:r>
              <a:rPr lang="en-US" sz="2400" dirty="0" smtClean="0">
                <a:solidFill>
                  <a:srgbClr val="000090"/>
                </a:solidFill>
              </a:rPr>
              <a:t> had a lower compressive strength than concrete made without </a:t>
            </a:r>
            <a:r>
              <a:rPr lang="en-US" sz="2400" dirty="0" err="1" smtClean="0">
                <a:solidFill>
                  <a:srgbClr val="000090"/>
                </a:solidFill>
              </a:rPr>
              <a:t>nanosilica</a:t>
            </a:r>
            <a:r>
              <a:rPr lang="en-US" sz="2400" dirty="0" smtClean="0">
                <a:solidFill>
                  <a:srgbClr val="000090"/>
                </a:solidFill>
              </a:rPr>
              <a:t>. </a:t>
            </a:r>
            <a:endParaRPr lang="en-US" sz="2400" dirty="0">
              <a:solidFill>
                <a:srgbClr val="000090"/>
              </a:solidFill>
            </a:endParaRPr>
          </a:p>
        </p:txBody>
      </p:sp>
      <p:pic>
        <p:nvPicPr>
          <p:cNvPr id="27" name="Picture 26"/>
          <p:cNvPicPr>
            <a:picLocks noChangeAspect="1"/>
          </p:cNvPicPr>
          <p:nvPr/>
        </p:nvPicPr>
        <p:blipFill>
          <a:blip r:embed="rId19"/>
          <a:stretch>
            <a:fillRect/>
          </a:stretch>
        </p:blipFill>
        <p:spPr>
          <a:xfrm>
            <a:off x="11656347" y="19589790"/>
            <a:ext cx="6427146" cy="4302529"/>
          </a:xfrm>
          <a:prstGeom prst="rect">
            <a:avLst/>
          </a:prstGeom>
        </p:spPr>
      </p:pic>
      <p:pic>
        <p:nvPicPr>
          <p:cNvPr id="34" name="Picture 33"/>
          <p:cNvPicPr>
            <a:picLocks noChangeAspect="1"/>
          </p:cNvPicPr>
          <p:nvPr/>
        </p:nvPicPr>
        <p:blipFill>
          <a:blip r:embed="rId20"/>
          <a:stretch>
            <a:fillRect/>
          </a:stretch>
        </p:blipFill>
        <p:spPr>
          <a:xfrm>
            <a:off x="18083493" y="19589790"/>
            <a:ext cx="3484811" cy="4719933"/>
          </a:xfrm>
          <a:prstGeom prst="rect">
            <a:avLst/>
          </a:prstGeom>
        </p:spPr>
      </p:pic>
      <p:pic>
        <p:nvPicPr>
          <p:cNvPr id="39" name="Picture 38"/>
          <p:cNvPicPr>
            <a:picLocks noChangeAspect="1"/>
          </p:cNvPicPr>
          <p:nvPr/>
        </p:nvPicPr>
        <p:blipFill>
          <a:blip r:embed="rId21"/>
          <a:stretch>
            <a:fillRect/>
          </a:stretch>
        </p:blipFill>
        <p:spPr>
          <a:xfrm>
            <a:off x="11628119" y="25170080"/>
            <a:ext cx="9940185" cy="6477789"/>
          </a:xfrm>
          <a:prstGeom prst="rect">
            <a:avLst/>
          </a:prstGeom>
        </p:spPr>
      </p:pic>
      <p:sp>
        <p:nvSpPr>
          <p:cNvPr id="45" name="TextBox 44"/>
          <p:cNvSpPr txBox="1"/>
          <p:nvPr/>
        </p:nvSpPr>
        <p:spPr>
          <a:xfrm>
            <a:off x="11628118" y="18808580"/>
            <a:ext cx="9940186" cy="646331"/>
          </a:xfrm>
          <a:prstGeom prst="rect">
            <a:avLst/>
          </a:prstGeom>
          <a:noFill/>
        </p:spPr>
        <p:txBody>
          <a:bodyPr wrap="square" rtlCol="0">
            <a:spAutoFit/>
          </a:bodyPr>
          <a:lstStyle/>
          <a:p>
            <a:pPr algn="ctr"/>
            <a:r>
              <a:rPr lang="en-US" sz="3600" b="1" u="sng" dirty="0" smtClean="0">
                <a:solidFill>
                  <a:srgbClr val="000090"/>
                </a:solidFill>
              </a:rPr>
              <a:t>Testing and Failure of Beams</a:t>
            </a:r>
            <a:endParaRPr lang="en-US" sz="3600" b="1" u="sng" dirty="0">
              <a:solidFill>
                <a:srgbClr val="000090"/>
              </a:solidFill>
            </a:endParaRPr>
          </a:p>
        </p:txBody>
      </p:sp>
      <p:sp>
        <p:nvSpPr>
          <p:cNvPr id="46" name="TextBox 45"/>
          <p:cNvSpPr txBox="1"/>
          <p:nvPr/>
        </p:nvSpPr>
        <p:spPr>
          <a:xfrm>
            <a:off x="20934851" y="19653869"/>
            <a:ext cx="576512" cy="540286"/>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wrap="square" rtlCol="0">
            <a:spAutoFit/>
          </a:bodyPr>
          <a:lstStyle/>
          <a:p>
            <a:endParaRPr lang="en-US" dirty="0">
              <a:solidFill>
                <a:schemeClr val="tx1"/>
              </a:solidFill>
            </a:endParaRPr>
          </a:p>
        </p:txBody>
      </p:sp>
      <p:sp>
        <p:nvSpPr>
          <p:cNvPr id="49" name="TextBox 48"/>
          <p:cNvSpPr txBox="1"/>
          <p:nvPr/>
        </p:nvSpPr>
        <p:spPr>
          <a:xfrm>
            <a:off x="11587166" y="23956398"/>
            <a:ext cx="8366393" cy="1200328"/>
          </a:xfrm>
          <a:prstGeom prst="rect">
            <a:avLst/>
          </a:prstGeom>
          <a:noFill/>
        </p:spPr>
        <p:txBody>
          <a:bodyPr wrap="none" rtlCol="0">
            <a:spAutoFit/>
          </a:bodyPr>
          <a:lstStyle/>
          <a:p>
            <a:pPr marL="342900" indent="-342900">
              <a:buFont typeface="Arial"/>
              <a:buChar char="•"/>
            </a:pPr>
            <a:r>
              <a:rPr lang="en-US" sz="2400" dirty="0" smtClean="0">
                <a:solidFill>
                  <a:srgbClr val="000090"/>
                </a:solidFill>
              </a:rPr>
              <a:t>All specimens were tested at the age of 28 days.</a:t>
            </a:r>
          </a:p>
          <a:p>
            <a:pPr marL="342900" indent="-342900">
              <a:buFont typeface="Arial"/>
              <a:buChar char="•"/>
            </a:pPr>
            <a:r>
              <a:rPr lang="en-US" sz="2400" dirty="0" smtClean="0">
                <a:solidFill>
                  <a:srgbClr val="000090"/>
                </a:solidFill>
              </a:rPr>
              <a:t>The displacement rate was 0.001 inch/second.</a:t>
            </a:r>
          </a:p>
          <a:p>
            <a:pPr marL="342900" indent="-342900">
              <a:buFont typeface="Arial"/>
              <a:buChar char="•"/>
            </a:pPr>
            <a:r>
              <a:rPr lang="en-US" sz="2400" dirty="0" smtClean="0">
                <a:solidFill>
                  <a:srgbClr val="000090"/>
                </a:solidFill>
              </a:rPr>
              <a:t>The failure for all beams was flexural and gradual, as expected.</a:t>
            </a:r>
            <a:endParaRPr lang="en-US" sz="2400" dirty="0">
              <a:solidFill>
                <a:srgbClr val="000090"/>
              </a:solidFill>
            </a:endParaRPr>
          </a:p>
        </p:txBody>
      </p:sp>
      <p:sp>
        <p:nvSpPr>
          <p:cNvPr id="55" name="TextBox 54"/>
          <p:cNvSpPr txBox="1"/>
          <p:nvPr/>
        </p:nvSpPr>
        <p:spPr>
          <a:xfrm>
            <a:off x="22309042" y="7751795"/>
            <a:ext cx="4936691" cy="461665"/>
          </a:xfrm>
          <a:prstGeom prst="rect">
            <a:avLst/>
          </a:prstGeom>
          <a:noFill/>
        </p:spPr>
        <p:txBody>
          <a:bodyPr wrap="square" rtlCol="0">
            <a:spAutoFit/>
          </a:bodyPr>
          <a:lstStyle/>
          <a:p>
            <a:pPr algn="ctr"/>
            <a:r>
              <a:rPr lang="en-US" sz="2400" b="1" dirty="0" smtClean="0"/>
              <a:t>Natural Aggregate Concrete</a:t>
            </a:r>
            <a:endParaRPr lang="en-US" sz="2400" b="1" dirty="0"/>
          </a:p>
        </p:txBody>
      </p:sp>
      <p:sp>
        <p:nvSpPr>
          <p:cNvPr id="56" name="TextBox 55"/>
          <p:cNvSpPr txBox="1"/>
          <p:nvPr/>
        </p:nvSpPr>
        <p:spPr>
          <a:xfrm>
            <a:off x="27245733" y="7766436"/>
            <a:ext cx="5011365" cy="461665"/>
          </a:xfrm>
          <a:prstGeom prst="rect">
            <a:avLst/>
          </a:prstGeom>
          <a:noFill/>
        </p:spPr>
        <p:txBody>
          <a:bodyPr wrap="square" rtlCol="0">
            <a:spAutoFit/>
          </a:bodyPr>
          <a:lstStyle/>
          <a:p>
            <a:pPr algn="ctr"/>
            <a:r>
              <a:rPr lang="en-US" sz="2400" b="1" dirty="0" smtClean="0"/>
              <a:t>RCA Concrete</a:t>
            </a:r>
            <a:endParaRPr lang="en-US" sz="2400" b="1" dirty="0"/>
          </a:p>
        </p:txBody>
      </p:sp>
      <p:sp>
        <p:nvSpPr>
          <p:cNvPr id="59" name="Rectangle 58"/>
          <p:cNvSpPr/>
          <p:nvPr/>
        </p:nvSpPr>
        <p:spPr>
          <a:xfrm>
            <a:off x="22298969" y="13468929"/>
            <a:ext cx="5115664" cy="461665"/>
          </a:xfrm>
          <a:prstGeom prst="rect">
            <a:avLst/>
          </a:prstGeom>
        </p:spPr>
        <p:txBody>
          <a:bodyPr wrap="square">
            <a:spAutoFit/>
          </a:bodyPr>
          <a:lstStyle/>
          <a:p>
            <a:pPr algn="ctr"/>
            <a:r>
              <a:rPr lang="en-US" sz="2400" b="1" dirty="0"/>
              <a:t>Natural Aggregate Concrete</a:t>
            </a:r>
          </a:p>
        </p:txBody>
      </p:sp>
      <p:sp>
        <p:nvSpPr>
          <p:cNvPr id="60" name="Rectangle 59"/>
          <p:cNvSpPr/>
          <p:nvPr/>
        </p:nvSpPr>
        <p:spPr>
          <a:xfrm>
            <a:off x="27424706" y="13468929"/>
            <a:ext cx="4832391" cy="461665"/>
          </a:xfrm>
          <a:prstGeom prst="rect">
            <a:avLst/>
          </a:prstGeom>
        </p:spPr>
        <p:txBody>
          <a:bodyPr wrap="square">
            <a:spAutoFit/>
          </a:bodyPr>
          <a:lstStyle/>
          <a:p>
            <a:pPr algn="ctr"/>
            <a:r>
              <a:rPr lang="en-US" sz="2400" b="1" dirty="0"/>
              <a:t>RCA Concrete</a:t>
            </a:r>
          </a:p>
        </p:txBody>
      </p:sp>
      <p:sp>
        <p:nvSpPr>
          <p:cNvPr id="61" name="Rectangle 60"/>
          <p:cNvSpPr/>
          <p:nvPr/>
        </p:nvSpPr>
        <p:spPr>
          <a:xfrm>
            <a:off x="22356683" y="26175061"/>
            <a:ext cx="5068023" cy="461665"/>
          </a:xfrm>
          <a:prstGeom prst="rect">
            <a:avLst/>
          </a:prstGeom>
        </p:spPr>
        <p:txBody>
          <a:bodyPr wrap="square">
            <a:spAutoFit/>
          </a:bodyPr>
          <a:lstStyle/>
          <a:p>
            <a:pPr algn="ctr"/>
            <a:r>
              <a:rPr lang="en-US" sz="2400" b="1" dirty="0"/>
              <a:t>RCA Concrete</a:t>
            </a:r>
          </a:p>
        </p:txBody>
      </p:sp>
      <p:sp>
        <p:nvSpPr>
          <p:cNvPr id="62" name="Rectangle 61"/>
          <p:cNvSpPr/>
          <p:nvPr/>
        </p:nvSpPr>
        <p:spPr>
          <a:xfrm>
            <a:off x="22260337" y="21033213"/>
            <a:ext cx="4985396" cy="461665"/>
          </a:xfrm>
          <a:prstGeom prst="rect">
            <a:avLst/>
          </a:prstGeom>
        </p:spPr>
        <p:txBody>
          <a:bodyPr wrap="square">
            <a:spAutoFit/>
          </a:bodyPr>
          <a:lstStyle/>
          <a:p>
            <a:pPr algn="ctr"/>
            <a:r>
              <a:rPr lang="en-US" sz="2400" b="1" dirty="0"/>
              <a:t>RCA Concrete</a:t>
            </a:r>
          </a:p>
        </p:txBody>
      </p:sp>
      <p:sp>
        <p:nvSpPr>
          <p:cNvPr id="65" name="Rectangle 64"/>
          <p:cNvSpPr/>
          <p:nvPr/>
        </p:nvSpPr>
        <p:spPr>
          <a:xfrm>
            <a:off x="27245733" y="21021206"/>
            <a:ext cx="4997425" cy="461665"/>
          </a:xfrm>
          <a:prstGeom prst="rect">
            <a:avLst/>
          </a:prstGeom>
        </p:spPr>
        <p:txBody>
          <a:bodyPr wrap="square">
            <a:spAutoFit/>
          </a:bodyPr>
          <a:lstStyle/>
          <a:p>
            <a:pPr algn="ctr"/>
            <a:r>
              <a:rPr lang="en-US" sz="2400" b="1" dirty="0"/>
              <a:t>RCA + </a:t>
            </a:r>
            <a:r>
              <a:rPr lang="en-US" sz="2400" b="1" dirty="0" err="1"/>
              <a:t>Nanosilica</a:t>
            </a:r>
            <a:r>
              <a:rPr lang="en-US" sz="2400" b="1" dirty="0"/>
              <a:t> Concrete</a:t>
            </a:r>
          </a:p>
        </p:txBody>
      </p:sp>
      <p:sp>
        <p:nvSpPr>
          <p:cNvPr id="86" name="Rectangle 85"/>
          <p:cNvSpPr/>
          <p:nvPr/>
        </p:nvSpPr>
        <p:spPr>
          <a:xfrm>
            <a:off x="27245733" y="26172714"/>
            <a:ext cx="4985603" cy="461665"/>
          </a:xfrm>
          <a:prstGeom prst="rect">
            <a:avLst/>
          </a:prstGeom>
        </p:spPr>
        <p:txBody>
          <a:bodyPr wrap="square">
            <a:spAutoFit/>
          </a:bodyPr>
          <a:lstStyle/>
          <a:p>
            <a:pPr lvl="0" algn="ctr"/>
            <a:r>
              <a:rPr lang="en-US" sz="2400" b="1" dirty="0">
                <a:solidFill>
                  <a:prstClr val="black"/>
                </a:solidFill>
              </a:rPr>
              <a:t>RCA + </a:t>
            </a:r>
            <a:r>
              <a:rPr lang="en-US" sz="2400" b="1" dirty="0" err="1">
                <a:solidFill>
                  <a:prstClr val="black"/>
                </a:solidFill>
              </a:rPr>
              <a:t>Nanosilica</a:t>
            </a:r>
            <a:r>
              <a:rPr lang="en-US" sz="2400" b="1" dirty="0">
                <a:solidFill>
                  <a:prstClr val="black"/>
                </a:solidFill>
              </a:rPr>
              <a:t> Concrete</a:t>
            </a:r>
          </a:p>
        </p:txBody>
      </p:sp>
      <p:sp>
        <p:nvSpPr>
          <p:cNvPr id="91" name="TextBox 90"/>
          <p:cNvSpPr txBox="1"/>
          <p:nvPr/>
        </p:nvSpPr>
        <p:spPr>
          <a:xfrm>
            <a:off x="3078708" y="3626406"/>
            <a:ext cx="8577638" cy="523220"/>
          </a:xfrm>
          <a:prstGeom prst="rect">
            <a:avLst/>
          </a:prstGeom>
          <a:noFill/>
        </p:spPr>
        <p:txBody>
          <a:bodyPr wrap="none" rtlCol="0">
            <a:spAutoFit/>
          </a:bodyPr>
          <a:lstStyle/>
          <a:p>
            <a:r>
              <a:rPr lang="en-US" sz="2800" dirty="0" smtClean="0">
                <a:solidFill>
                  <a:schemeClr val="bg1"/>
                </a:solidFill>
              </a:rPr>
              <a:t>Department of Civil Engineering, City College of New York</a:t>
            </a:r>
            <a:endParaRPr lang="en-US" sz="2800" dirty="0">
              <a:solidFill>
                <a:schemeClr val="bg1"/>
              </a:solidFill>
            </a:endParaRPr>
          </a:p>
        </p:txBody>
      </p:sp>
    </p:spTree>
    <p:extLst>
      <p:ext uri="{BB962C8B-B14F-4D97-AF65-F5344CB8AC3E}">
        <p14:creationId xmlns:p14="http://schemas.microsoft.com/office/powerpoint/2010/main" val="804736612"/>
      </p:ext>
    </p:extLst>
  </p:cSld>
  <p:clrMapOvr>
    <a:masterClrMapping/>
  </p:clrMapOvr>
</p:sld>
</file>

<file path=ppt/theme/theme1.xml><?xml version="1.0" encoding="utf-8"?>
<a:theme xmlns:a="http://schemas.openxmlformats.org/drawingml/2006/main" name="36x48-Template-V2b">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lassic 3 Columns">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lassic - Wide Center">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36x48-Template-V2b</Template>
  <TotalTime>810</TotalTime>
  <Words>1275</Words>
  <Application>Microsoft Macintosh PowerPoint</Application>
  <PresentationFormat>Custom</PresentationFormat>
  <Paragraphs>97</Paragraphs>
  <Slides>1</Slides>
  <Notes>0</Notes>
  <HiddenSlides>0</HiddenSlides>
  <MMClips>0</MMClips>
  <ScaleCrop>false</ScaleCrop>
  <HeadingPairs>
    <vt:vector size="6" baseType="variant">
      <vt:variant>
        <vt:lpstr>Theme</vt:lpstr>
      </vt:variant>
      <vt:variant>
        <vt:i4>3</vt:i4>
      </vt:variant>
      <vt:variant>
        <vt:lpstr>Embedded OLE Servers</vt:lpstr>
      </vt:variant>
      <vt:variant>
        <vt:i4>1</vt:i4>
      </vt:variant>
      <vt:variant>
        <vt:lpstr>Slide Titles</vt:lpstr>
      </vt:variant>
      <vt:variant>
        <vt:i4>1</vt:i4>
      </vt:variant>
    </vt:vector>
  </HeadingPairs>
  <TitlesOfParts>
    <vt:vector size="5" baseType="lpstr">
      <vt:lpstr>36x48-Template-V2b</vt:lpstr>
      <vt:lpstr>1_Classic 3 Columns</vt:lpstr>
      <vt:lpstr>Classic - Wide Center</vt:lpstr>
      <vt:lpstr>Image</vt:lpstr>
      <vt:lpstr>PowerPoint Presentation</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CanterburyMedia</dc:creator>
  <dc:description>This template is the property of PosterPresentations.com. Call us if you need help with this poster template._x000d_
1-866-649-3004           _x000d_
 (c)PosterPresentations.com</dc:description>
  <cp:lastModifiedBy>Yuying Gosser</cp:lastModifiedBy>
  <cp:revision>85</cp:revision>
  <dcterms:created xsi:type="dcterms:W3CDTF">2012-02-03T19:11:35Z</dcterms:created>
  <dcterms:modified xsi:type="dcterms:W3CDTF">2013-10-15T15:51:57Z</dcterms:modified>
</cp:coreProperties>
</file>