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7302500" cy="9588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4417" cy="481090"/>
          </a:xfrm>
          <a:prstGeom prst="rect">
            <a:avLst/>
          </a:prstGeom>
        </p:spPr>
        <p:txBody>
          <a:bodyPr vert="horz" lIns="96515" tIns="48257" rIns="96515" bIns="4825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36393" y="0"/>
            <a:ext cx="3164417" cy="481090"/>
          </a:xfrm>
          <a:prstGeom prst="rect">
            <a:avLst/>
          </a:prstGeom>
        </p:spPr>
        <p:txBody>
          <a:bodyPr vert="horz" lIns="96515" tIns="48257" rIns="96515" bIns="48257" rtlCol="0"/>
          <a:lstStyle>
            <a:lvl1pPr algn="r">
              <a:defRPr sz="1300"/>
            </a:lvl1pPr>
          </a:lstStyle>
          <a:p>
            <a:fld id="{8019BF78-4E2C-4B07-B77D-CCB240DD7851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4700" y="1198563"/>
            <a:ext cx="5753100" cy="3235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15" tIns="48257" rIns="96515" bIns="482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0" y="4614466"/>
            <a:ext cx="5842000" cy="3775472"/>
          </a:xfrm>
          <a:prstGeom prst="rect">
            <a:avLst/>
          </a:prstGeom>
        </p:spPr>
        <p:txBody>
          <a:bodyPr vert="horz" lIns="96515" tIns="48257" rIns="96515" bIns="4825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07411"/>
            <a:ext cx="3164417" cy="481089"/>
          </a:xfrm>
          <a:prstGeom prst="rect">
            <a:avLst/>
          </a:prstGeom>
        </p:spPr>
        <p:txBody>
          <a:bodyPr vert="horz" lIns="96515" tIns="48257" rIns="96515" bIns="4825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36393" y="9107411"/>
            <a:ext cx="3164417" cy="481089"/>
          </a:xfrm>
          <a:prstGeom prst="rect">
            <a:avLst/>
          </a:prstGeom>
        </p:spPr>
        <p:txBody>
          <a:bodyPr vert="horz" lIns="96515" tIns="48257" rIns="96515" bIns="48257" rtlCol="0" anchor="b"/>
          <a:lstStyle>
            <a:lvl1pPr algn="r">
              <a:defRPr sz="1300"/>
            </a:lvl1pPr>
          </a:lstStyle>
          <a:p>
            <a:fld id="{0F2BB410-50C3-4C46-920B-5F370FD03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8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F5C6-E662-48D2-8DE6-06B39FB5350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49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3F6A-97BF-4973-9FED-33E9632E4A85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7BBB-DEA6-40CF-82AB-22E60B06D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8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3F6A-97BF-4973-9FED-33E9632E4A85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7BBB-DEA6-40CF-82AB-22E60B06D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9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3F6A-97BF-4973-9FED-33E9632E4A85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7BBB-DEA6-40CF-82AB-22E60B06D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85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3F6A-97BF-4973-9FED-33E9632E4A85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7BBB-DEA6-40CF-82AB-22E60B06DCA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3953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3F6A-97BF-4973-9FED-33E9632E4A85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7BBB-DEA6-40CF-82AB-22E60B06D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84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3F6A-97BF-4973-9FED-33E9632E4A85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7BBB-DEA6-40CF-82AB-22E60B06D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72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3F6A-97BF-4973-9FED-33E9632E4A85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7BBB-DEA6-40CF-82AB-22E60B06D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90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3F6A-97BF-4973-9FED-33E9632E4A85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7BBB-DEA6-40CF-82AB-22E60B06D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63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3F6A-97BF-4973-9FED-33E9632E4A85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7BBB-DEA6-40CF-82AB-22E60B06D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14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3F6A-97BF-4973-9FED-33E9632E4A85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7BBB-DEA6-40CF-82AB-22E60B06D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8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3F6A-97BF-4973-9FED-33E9632E4A85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7BBB-DEA6-40CF-82AB-22E60B06D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1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3F6A-97BF-4973-9FED-33E9632E4A85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7BBB-DEA6-40CF-82AB-22E60B06D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1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3F6A-97BF-4973-9FED-33E9632E4A85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7BBB-DEA6-40CF-82AB-22E60B06D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0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3F6A-97BF-4973-9FED-33E9632E4A85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7BBB-DEA6-40CF-82AB-22E60B06D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1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3F6A-97BF-4973-9FED-33E9632E4A85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7BBB-DEA6-40CF-82AB-22E60B06D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99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3F6A-97BF-4973-9FED-33E9632E4A85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7BBB-DEA6-40CF-82AB-22E60B06D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33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3F6A-97BF-4973-9FED-33E9632E4A85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7BBB-DEA6-40CF-82AB-22E60B06D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9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013F6A-97BF-4973-9FED-33E9632E4A85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97BBB-DEA6-40CF-82AB-22E60B06D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829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EE75-3EC6-477E-BB0F-54448348351A}" type="slidenum">
              <a:rPr lang="en-US" smtClean="0"/>
              <a:t>1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3666AD-73DB-4A1E-BE86-D883E1BF3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770" y="239695"/>
            <a:ext cx="7779279" cy="64212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C1C3B0-F821-43CF-B2DD-1DE88751FDE6}"/>
              </a:ext>
            </a:extLst>
          </p:cNvPr>
          <p:cNvSpPr txBox="1"/>
          <p:nvPr/>
        </p:nvSpPr>
        <p:spPr>
          <a:xfrm>
            <a:off x="2251965" y="4658176"/>
            <a:ext cx="83271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Welcome to Online Ordering at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https:// ccny.ezplanit.com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5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69"/>
    </mc:Choice>
    <mc:Fallback xmlns="">
      <p:transition spd="slow" advTm="4066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 flipV="1">
            <a:off x="2340864" y="3078484"/>
            <a:ext cx="0" cy="67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78305" y="2873862"/>
            <a:ext cx="505919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There are two confirmations for each order</a:t>
            </a:r>
          </a:p>
        </p:txBody>
      </p:sp>
      <p:cxnSp>
        <p:nvCxnSpPr>
          <p:cNvPr id="11" name="Straight Arrow Connector 10"/>
          <p:cNvCxnSpPr>
            <a:cxnSpLocks/>
            <a:endCxn id="3" idx="1"/>
          </p:cNvCxnSpPr>
          <p:nvPr/>
        </p:nvCxnSpPr>
        <p:spPr>
          <a:xfrm>
            <a:off x="2295595" y="3424914"/>
            <a:ext cx="4080051" cy="100976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FF51061-183C-460F-A15D-F941B8784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71" y="384639"/>
            <a:ext cx="8552873" cy="16503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C54BC8B-093A-41CE-9C4A-A8CB23B50256}"/>
              </a:ext>
            </a:extLst>
          </p:cNvPr>
          <p:cNvSpPr txBox="1"/>
          <p:nvPr/>
        </p:nvSpPr>
        <p:spPr>
          <a:xfrm>
            <a:off x="2560320" y="1595757"/>
            <a:ext cx="5862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Immediate notification that order has been placed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C2662AB-7356-4FD7-87B0-B97965DD211B}"/>
              </a:ext>
            </a:extLst>
          </p:cNvPr>
          <p:cNvCxnSpPr/>
          <p:nvPr/>
        </p:nvCxnSpPr>
        <p:spPr>
          <a:xfrm flipV="1">
            <a:off x="2340864" y="1694688"/>
            <a:ext cx="219456" cy="108151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FE356DC-812D-4665-A30E-5D116CEB4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646" y="2023163"/>
            <a:ext cx="4896020" cy="482302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47D0674-C8FD-4E2D-B18E-E1BEB44EF048}"/>
              </a:ext>
            </a:extLst>
          </p:cNvPr>
          <p:cNvSpPr txBox="1"/>
          <p:nvPr/>
        </p:nvSpPr>
        <p:spPr>
          <a:xfrm>
            <a:off x="7708210" y="3224585"/>
            <a:ext cx="346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Emailed confirmation of order</a:t>
            </a:r>
          </a:p>
        </p:txBody>
      </p:sp>
    </p:spTree>
    <p:extLst>
      <p:ext uri="{BB962C8B-B14F-4D97-AF65-F5344CB8AC3E}">
        <p14:creationId xmlns:p14="http://schemas.microsoft.com/office/powerpoint/2010/main" val="65093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 flipV="1">
            <a:off x="2474976" y="3145536"/>
            <a:ext cx="0" cy="67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EF06C89-5D4C-4217-82D2-54FAC1E06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78" y="83546"/>
            <a:ext cx="11538868" cy="61239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204216-EB8B-4CD7-B0C4-220AD4B29E78}"/>
              </a:ext>
            </a:extLst>
          </p:cNvPr>
          <p:cNvSpPr txBox="1"/>
          <p:nvPr/>
        </p:nvSpPr>
        <p:spPr>
          <a:xfrm>
            <a:off x="3825803" y="3354927"/>
            <a:ext cx="559612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All Banquet Event Orders will be sent to you along with a Contract</a:t>
            </a:r>
          </a:p>
        </p:txBody>
      </p:sp>
    </p:spTree>
    <p:extLst>
      <p:ext uri="{BB962C8B-B14F-4D97-AF65-F5344CB8AC3E}">
        <p14:creationId xmlns:p14="http://schemas.microsoft.com/office/powerpoint/2010/main" val="2050527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 flipV="1">
            <a:off x="2474976" y="3145536"/>
            <a:ext cx="0" cy="67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243328" y="5579203"/>
            <a:ext cx="849782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If you wish to duplicate your orders, go to My Account/My Orders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Locate the order and click DUPLICATE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E1EEC7-F8F0-45A5-BA80-6898237FB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38" y="835088"/>
            <a:ext cx="11409524" cy="42000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680F4E-0931-4365-B30E-7BA3CF88ADAF}"/>
              </a:ext>
            </a:extLst>
          </p:cNvPr>
          <p:cNvCxnSpPr>
            <a:cxnSpLocks/>
          </p:cNvCxnSpPr>
          <p:nvPr/>
        </p:nvCxnSpPr>
        <p:spPr>
          <a:xfrm flipV="1">
            <a:off x="8620217" y="1269507"/>
            <a:ext cx="275208" cy="439444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751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F4E94C2-1A26-42D4-8038-A6F722AF1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333" y="147538"/>
            <a:ext cx="7968433" cy="66907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0D5746-AA03-4232-B89D-98BCF43EBBA7}"/>
              </a:ext>
            </a:extLst>
          </p:cNvPr>
          <p:cNvSpPr txBox="1"/>
          <p:nvPr/>
        </p:nvSpPr>
        <p:spPr>
          <a:xfrm>
            <a:off x="4100622" y="4513849"/>
            <a:ext cx="4279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Click on desired date and corresponding event will appear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95B779E-3DAA-4871-A632-7CA768A79165}"/>
              </a:ext>
            </a:extLst>
          </p:cNvPr>
          <p:cNvSpPr/>
          <p:nvPr/>
        </p:nvSpPr>
        <p:spPr>
          <a:xfrm>
            <a:off x="2897198" y="2603352"/>
            <a:ext cx="1194816" cy="5127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C0BF159-8FCE-48F9-9637-F176934A47CB}"/>
              </a:ext>
            </a:extLst>
          </p:cNvPr>
          <p:cNvCxnSpPr>
            <a:cxnSpLocks/>
          </p:cNvCxnSpPr>
          <p:nvPr/>
        </p:nvCxnSpPr>
        <p:spPr>
          <a:xfrm flipH="1" flipV="1">
            <a:off x="3763540" y="3121975"/>
            <a:ext cx="506619" cy="139187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F4710D13-B057-464A-8111-C1408105BBF5}"/>
              </a:ext>
            </a:extLst>
          </p:cNvPr>
          <p:cNvSpPr/>
          <p:nvPr/>
        </p:nvSpPr>
        <p:spPr>
          <a:xfrm>
            <a:off x="8320387" y="4154206"/>
            <a:ext cx="1194816" cy="41779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F2235FA-11E9-41A3-822C-978E84991153}"/>
              </a:ext>
            </a:extLst>
          </p:cNvPr>
          <p:cNvCxnSpPr>
            <a:cxnSpLocks/>
          </p:cNvCxnSpPr>
          <p:nvPr/>
        </p:nvCxnSpPr>
        <p:spPr>
          <a:xfrm flipV="1">
            <a:off x="7803472" y="4361127"/>
            <a:ext cx="489480" cy="64633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67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749D74-BD5C-427D-B7BE-50F069411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66" y="1189613"/>
            <a:ext cx="11466667" cy="45142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D75660-99C8-46D2-828C-AFF3E383489C}"/>
              </a:ext>
            </a:extLst>
          </p:cNvPr>
          <p:cNvSpPr txBox="1"/>
          <p:nvPr/>
        </p:nvSpPr>
        <p:spPr>
          <a:xfrm>
            <a:off x="2709663" y="4901342"/>
            <a:ext cx="7034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After the first click, the exclusivity statement appears which explains restrictions on outside food and beverage.</a:t>
            </a:r>
          </a:p>
        </p:txBody>
      </p:sp>
    </p:spTree>
    <p:extLst>
      <p:ext uri="{BB962C8B-B14F-4D97-AF65-F5344CB8AC3E}">
        <p14:creationId xmlns:p14="http://schemas.microsoft.com/office/powerpoint/2010/main" val="2653759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A33A05-1347-4658-8681-1EAA64303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81" y="678715"/>
            <a:ext cx="11495238" cy="56285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D2862D-31CF-452F-BAF8-F11E88228450}"/>
              </a:ext>
            </a:extLst>
          </p:cNvPr>
          <p:cNvSpPr txBox="1"/>
          <p:nvPr/>
        </p:nvSpPr>
        <p:spPr>
          <a:xfrm>
            <a:off x="5352850" y="2750115"/>
            <a:ext cx="3353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Venue Info provides contact</a:t>
            </a:r>
          </a:p>
          <a:p>
            <a:r>
              <a:rPr lang="en-US" b="1" dirty="0">
                <a:solidFill>
                  <a:srgbClr val="C00000"/>
                </a:solidFill>
              </a:rPr>
              <a:t>Information for sales team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1E2A149-F609-43F2-81F1-1624F1A9B4E0}"/>
              </a:ext>
            </a:extLst>
          </p:cNvPr>
          <p:cNvSpPr/>
          <p:nvPr/>
        </p:nvSpPr>
        <p:spPr>
          <a:xfrm>
            <a:off x="9081335" y="550714"/>
            <a:ext cx="1194816" cy="64633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47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57E628-5004-406A-994D-054D48EF8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749" y="0"/>
            <a:ext cx="872133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661337-083D-4EF8-BDD1-497E004B0311}"/>
              </a:ext>
            </a:extLst>
          </p:cNvPr>
          <p:cNvSpPr txBox="1"/>
          <p:nvPr/>
        </p:nvSpPr>
        <p:spPr>
          <a:xfrm>
            <a:off x="2321795" y="1783764"/>
            <a:ext cx="4681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Menu tab opens to Exhibitor Menu which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Can be downloaded or printed </a:t>
            </a:r>
          </a:p>
        </p:txBody>
      </p:sp>
    </p:spTree>
    <p:extLst>
      <p:ext uri="{BB962C8B-B14F-4D97-AF65-F5344CB8AC3E}">
        <p14:creationId xmlns:p14="http://schemas.microsoft.com/office/powerpoint/2010/main" val="1901963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 flipV="1">
            <a:off x="2474976" y="3145536"/>
            <a:ext cx="0" cy="67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158630" y="87176"/>
            <a:ext cx="142830" cy="77148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6560E2F-F669-48DC-A1D7-4FE824FD8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42" y="172786"/>
            <a:ext cx="8440691" cy="662468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33B81E3-B511-4FC6-BF79-47E93E27492B}"/>
              </a:ext>
            </a:extLst>
          </p:cNvPr>
          <p:cNvSpPr txBox="1"/>
          <p:nvPr/>
        </p:nvSpPr>
        <p:spPr>
          <a:xfrm>
            <a:off x="1510043" y="1885928"/>
            <a:ext cx="173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Category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C7DE9A-B18B-4E8F-8DA7-E8E4E5320943}"/>
              </a:ext>
            </a:extLst>
          </p:cNvPr>
          <p:cNvSpPr txBox="1"/>
          <p:nvPr/>
        </p:nvSpPr>
        <p:spPr>
          <a:xfrm>
            <a:off x="3327126" y="1860954"/>
            <a:ext cx="2365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Menu Items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49F0A7-25FC-4312-A0FF-43EF717577A4}"/>
              </a:ext>
            </a:extLst>
          </p:cNvPr>
          <p:cNvSpPr txBox="1"/>
          <p:nvPr/>
        </p:nvSpPr>
        <p:spPr>
          <a:xfrm>
            <a:off x="6795513" y="1840104"/>
            <a:ext cx="1877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Shopping cart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99C0BD-5387-472D-90B8-C744D6150A5B}"/>
              </a:ext>
            </a:extLst>
          </p:cNvPr>
          <p:cNvSpPr txBox="1"/>
          <p:nvPr/>
        </p:nvSpPr>
        <p:spPr>
          <a:xfrm>
            <a:off x="3171723" y="987870"/>
            <a:ext cx="459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Select ‘Place Order’ and menu appears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C3031AD-98FF-4B3A-AF30-DB23A22691C2}"/>
              </a:ext>
            </a:extLst>
          </p:cNvPr>
          <p:cNvCxnSpPr>
            <a:cxnSpLocks/>
          </p:cNvCxnSpPr>
          <p:nvPr/>
        </p:nvCxnSpPr>
        <p:spPr>
          <a:xfrm flipH="1">
            <a:off x="6390739" y="302740"/>
            <a:ext cx="518061" cy="77148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5B87DD9-62CD-4B5E-A17B-41CA0AFF34FE}"/>
              </a:ext>
            </a:extLst>
          </p:cNvPr>
          <p:cNvSpPr txBox="1"/>
          <p:nvPr/>
        </p:nvSpPr>
        <p:spPr>
          <a:xfrm>
            <a:off x="9993533" y="719714"/>
            <a:ext cx="177704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Click Submit when order is complete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44B61E8-91BD-4222-87A3-85D76E7C0A06}"/>
              </a:ext>
            </a:extLst>
          </p:cNvPr>
          <p:cNvCxnSpPr>
            <a:cxnSpLocks/>
          </p:cNvCxnSpPr>
          <p:nvPr/>
        </p:nvCxnSpPr>
        <p:spPr>
          <a:xfrm flipH="1">
            <a:off x="9081856" y="1074224"/>
            <a:ext cx="884878" cy="10650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64B7A7C-3B83-4A8B-B2AD-8B6308C52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424" y="5416523"/>
            <a:ext cx="3856775" cy="117437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A16F741-B1E5-4024-8D57-45C09D3282EE}"/>
              </a:ext>
            </a:extLst>
          </p:cNvPr>
          <p:cNvSpPr txBox="1"/>
          <p:nvPr/>
        </p:nvSpPr>
        <p:spPr>
          <a:xfrm>
            <a:off x="8869876" y="5334918"/>
            <a:ext cx="2999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Click ‘calculate total’ to see final charges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BABC78A-A97D-46C2-922C-3CA227E7E7B0}"/>
              </a:ext>
            </a:extLst>
          </p:cNvPr>
          <p:cNvSpPr/>
          <p:nvPr/>
        </p:nvSpPr>
        <p:spPr>
          <a:xfrm>
            <a:off x="7595858" y="4436198"/>
            <a:ext cx="1665838" cy="58945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848BB23-3F05-4C99-8FC6-9A65843E7A7E}"/>
              </a:ext>
            </a:extLst>
          </p:cNvPr>
          <p:cNvCxnSpPr>
            <a:cxnSpLocks/>
          </p:cNvCxnSpPr>
          <p:nvPr/>
        </p:nvCxnSpPr>
        <p:spPr>
          <a:xfrm flipH="1" flipV="1">
            <a:off x="9234256" y="4759918"/>
            <a:ext cx="593325" cy="65660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863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 flipV="1">
            <a:off x="2474976" y="3145536"/>
            <a:ext cx="0" cy="67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7396A8A-B19F-4E97-8ADB-F42FDAD85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812" y="0"/>
            <a:ext cx="8808376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505A4B-A9E7-4F75-8070-99EE98175964}"/>
              </a:ext>
            </a:extLst>
          </p:cNvPr>
          <p:cNvSpPr txBox="1"/>
          <p:nvPr/>
        </p:nvSpPr>
        <p:spPr>
          <a:xfrm>
            <a:off x="6751598" y="2874475"/>
            <a:ext cx="26693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Register by completing the form and using the billing address of your credit card.</a:t>
            </a:r>
          </a:p>
        </p:txBody>
      </p:sp>
    </p:spTree>
    <p:extLst>
      <p:ext uri="{BB962C8B-B14F-4D97-AF65-F5344CB8AC3E}">
        <p14:creationId xmlns:p14="http://schemas.microsoft.com/office/powerpoint/2010/main" val="840483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 flipV="1">
            <a:off x="2474976" y="3145536"/>
            <a:ext cx="0" cy="67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34C197A-0F68-4C24-AC5B-8A9110198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859" y="-83301"/>
            <a:ext cx="8385912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205258-907C-45AC-B753-3F93CE829839}"/>
              </a:ext>
            </a:extLst>
          </p:cNvPr>
          <p:cNvSpPr txBox="1"/>
          <p:nvPr/>
        </p:nvSpPr>
        <p:spPr>
          <a:xfrm>
            <a:off x="4102185" y="2198413"/>
            <a:ext cx="530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C00000"/>
                </a:solidFill>
              </a:rPr>
              <a:t>2017 Amex (use identifier that will allow you to remember the card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758E70-CE5B-4E86-AE6A-D320FA19617B}"/>
              </a:ext>
            </a:extLst>
          </p:cNvPr>
          <p:cNvSpPr txBox="1"/>
          <p:nvPr/>
        </p:nvSpPr>
        <p:spPr>
          <a:xfrm>
            <a:off x="3376403" y="5198580"/>
            <a:ext cx="4791456" cy="9477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Add credit card information which is encrypted and NOT saved within our program</a:t>
            </a:r>
          </a:p>
        </p:txBody>
      </p:sp>
    </p:spTree>
    <p:extLst>
      <p:ext uri="{BB962C8B-B14F-4D97-AF65-F5344CB8AC3E}">
        <p14:creationId xmlns:p14="http://schemas.microsoft.com/office/powerpoint/2010/main" val="732838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 flipV="1">
            <a:off x="2474976" y="3145536"/>
            <a:ext cx="0" cy="67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931570A-5398-41F5-B597-D97C13177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65" y="0"/>
            <a:ext cx="817468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ECD2B9-50FE-4EC0-A596-FE03089C649D}"/>
              </a:ext>
            </a:extLst>
          </p:cNvPr>
          <p:cNvSpPr txBox="1"/>
          <p:nvPr/>
        </p:nvSpPr>
        <p:spPr>
          <a:xfrm>
            <a:off x="7641484" y="3948432"/>
            <a:ext cx="4112551" cy="28623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Add Booth Number (alpha-numeric)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Add Aisle number (alpha-numeric)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Review final order for completeness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Add notes for delivery times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920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347</TotalTime>
  <Words>204</Words>
  <Application>Microsoft Office PowerPoint</Application>
  <PresentationFormat>Widescreen</PresentationFormat>
  <Paragraphs>30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Judy Moline</dc:creator>
  <cp:lastModifiedBy>Judith Moline</cp:lastModifiedBy>
  <cp:revision>18</cp:revision>
  <cp:lastPrinted>2016-11-16T02:49:57Z</cp:lastPrinted>
  <dcterms:created xsi:type="dcterms:W3CDTF">2016-06-23T16:08:03Z</dcterms:created>
  <dcterms:modified xsi:type="dcterms:W3CDTF">2018-08-14T18:50:55Z</dcterms:modified>
</cp:coreProperties>
</file>