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" y="-27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CF079BF-57A2-41DF-A964-4A03FD324A4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CD95312-60D2-4C2D-B58D-184AA75525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STEM CDI</a:t>
            </a:r>
          </a:p>
          <a:p>
            <a:r>
              <a:rPr lang="en-US" dirty="0" smtClean="0"/>
              <a:t>October 2014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Job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28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thank you notes</a:t>
            </a:r>
          </a:p>
          <a:p>
            <a:pPr lvl="1"/>
            <a:r>
              <a:rPr lang="en-US" dirty="0" smtClean="0"/>
              <a:t>E-mail is OK but handwritten is better</a:t>
            </a:r>
          </a:p>
          <a:p>
            <a:pPr lvl="1"/>
            <a:r>
              <a:rPr lang="en-US" dirty="0" smtClean="0"/>
              <a:t>If you were asked for additional information, </a:t>
            </a:r>
            <a:r>
              <a:rPr lang="en-US" smtClean="0"/>
              <a:t>send it ASAP.</a:t>
            </a:r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2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Preparation</a:t>
            </a:r>
          </a:p>
          <a:p>
            <a:r>
              <a:rPr lang="en-US" sz="4800" dirty="0" smtClean="0"/>
              <a:t>At the Interview</a:t>
            </a:r>
          </a:p>
          <a:p>
            <a:r>
              <a:rPr lang="en-US" sz="4800" dirty="0" smtClean="0"/>
              <a:t>Follow-up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Steps in the Interview Process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493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on Company</a:t>
            </a:r>
          </a:p>
          <a:p>
            <a:r>
              <a:rPr lang="en-US" dirty="0" smtClean="0"/>
              <a:t>Prepare for Common Questions</a:t>
            </a:r>
          </a:p>
          <a:p>
            <a:r>
              <a:rPr lang="en-US" dirty="0" smtClean="0"/>
              <a:t>Prepare Questions for Interviewer</a:t>
            </a:r>
          </a:p>
          <a:p>
            <a:r>
              <a:rPr lang="en-US" dirty="0" smtClean="0"/>
              <a:t>What do you want them to know about you</a:t>
            </a:r>
          </a:p>
          <a:p>
            <a:r>
              <a:rPr lang="en-US" dirty="0" smtClean="0"/>
              <a:t>Your Game Look</a:t>
            </a:r>
          </a:p>
          <a:p>
            <a:r>
              <a:rPr lang="en-US" dirty="0" smtClean="0"/>
              <a:t>Practice	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4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on Company</a:t>
            </a:r>
          </a:p>
          <a:p>
            <a:pPr lvl="1"/>
            <a:r>
              <a:rPr lang="en-US" dirty="0" smtClean="0"/>
              <a:t>Annual Reports</a:t>
            </a:r>
          </a:p>
          <a:p>
            <a:pPr lvl="1"/>
            <a:r>
              <a:rPr lang="en-US" dirty="0" smtClean="0"/>
              <a:t>Financial Data (maybe not for an internship)</a:t>
            </a:r>
          </a:p>
          <a:p>
            <a:pPr lvl="1"/>
            <a:r>
              <a:rPr lang="en-US" dirty="0" smtClean="0"/>
              <a:t>New Releases and Articles</a:t>
            </a:r>
          </a:p>
          <a:p>
            <a:pPr lvl="1"/>
            <a:r>
              <a:rPr lang="en-US" dirty="0" smtClean="0"/>
              <a:t>Information about Products and Services</a:t>
            </a:r>
          </a:p>
          <a:p>
            <a:pPr lvl="1"/>
            <a:r>
              <a:rPr lang="en-US" dirty="0" smtClean="0"/>
              <a:t>Industry Trends</a:t>
            </a:r>
          </a:p>
          <a:p>
            <a:pPr lvl="1"/>
            <a:r>
              <a:rPr lang="en-US" dirty="0" smtClean="0"/>
              <a:t>Employee Views on Company</a:t>
            </a:r>
          </a:p>
          <a:p>
            <a:pPr lvl="1"/>
            <a:r>
              <a:rPr lang="en-US" dirty="0" smtClean="0"/>
              <a:t>Shifts in Management Personnel;</a:t>
            </a:r>
          </a:p>
          <a:p>
            <a:pPr lvl="1"/>
            <a:r>
              <a:rPr lang="en-US" dirty="0" smtClean="0"/>
              <a:t>Corporate Culture</a:t>
            </a:r>
          </a:p>
          <a:p>
            <a:pPr lvl="1"/>
            <a:r>
              <a:rPr lang="en-US" dirty="0" smtClean="0"/>
              <a:t>Wall Street Outlook for Company</a:t>
            </a:r>
          </a:p>
          <a:p>
            <a:pPr marL="9144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0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for Common Questions</a:t>
            </a:r>
            <a:endParaRPr lang="en-US" dirty="0"/>
          </a:p>
          <a:p>
            <a:pPr lvl="1"/>
            <a:r>
              <a:rPr lang="en-US" dirty="0" smtClean="0"/>
              <a:t>“Tell me a little about yourself”.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Hometown</a:t>
            </a:r>
          </a:p>
          <a:p>
            <a:pPr lvl="2"/>
            <a:r>
              <a:rPr lang="en-US" dirty="0" smtClean="0"/>
              <a:t>School</a:t>
            </a:r>
          </a:p>
          <a:p>
            <a:pPr lvl="2"/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Maybe 1 “hook”</a:t>
            </a:r>
          </a:p>
          <a:p>
            <a:pPr lvl="1"/>
            <a:r>
              <a:rPr lang="en-US" dirty="0" smtClean="0"/>
              <a:t>What area of (insert field here) do you see your self specializing in?</a:t>
            </a:r>
          </a:p>
          <a:p>
            <a:pPr lvl="1"/>
            <a:r>
              <a:rPr lang="en-US" dirty="0" smtClean="0"/>
              <a:t>“Where do you see yourself in 5 – 10 years?”</a:t>
            </a:r>
          </a:p>
          <a:p>
            <a:pPr lvl="1"/>
            <a:r>
              <a:rPr lang="en-US" dirty="0" smtClean="0"/>
              <a:t>What do you see as the trends in (insert industry here)?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4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Questions for the Interviewer:</a:t>
            </a:r>
          </a:p>
          <a:p>
            <a:pPr lvl="1"/>
            <a:r>
              <a:rPr lang="en-US" dirty="0" smtClean="0"/>
              <a:t>Use this to do the following:</a:t>
            </a:r>
          </a:p>
          <a:p>
            <a:pPr lvl="2"/>
            <a:r>
              <a:rPr lang="en-US" dirty="0" smtClean="0"/>
              <a:t>Show your knowledge of the position, company and industry.</a:t>
            </a:r>
          </a:p>
          <a:p>
            <a:pPr lvl="2"/>
            <a:r>
              <a:rPr lang="en-US" dirty="0" smtClean="0"/>
              <a:t>See if this is the right fit for you.</a:t>
            </a:r>
          </a:p>
          <a:p>
            <a:pPr lvl="1"/>
            <a:r>
              <a:rPr lang="en-US" dirty="0" smtClean="0"/>
              <a:t>Company trends?</a:t>
            </a:r>
          </a:p>
          <a:p>
            <a:pPr lvl="1"/>
            <a:r>
              <a:rPr lang="en-US" dirty="0" smtClean="0"/>
              <a:t>What are you looking for in someone for this position?</a:t>
            </a:r>
          </a:p>
          <a:p>
            <a:pPr lvl="1"/>
            <a:r>
              <a:rPr lang="en-US" dirty="0" smtClean="0"/>
              <a:t>What is the prevailing management style?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3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want them to know about you:</a:t>
            </a:r>
          </a:p>
          <a:p>
            <a:r>
              <a:rPr lang="en-US" dirty="0" smtClean="0"/>
              <a:t>Make a list of skills, qualities and experiences that you want to be sure get out during the interview.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1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Game Look</a:t>
            </a:r>
          </a:p>
          <a:p>
            <a:r>
              <a:rPr lang="en-US" dirty="0" smtClean="0"/>
              <a:t>Clothing: Neat, Professional, according to company/industry standards</a:t>
            </a:r>
          </a:p>
          <a:p>
            <a:r>
              <a:rPr lang="en-US" dirty="0" smtClean="0"/>
              <a:t>Hair: Neat, tidy, professional</a:t>
            </a:r>
          </a:p>
          <a:p>
            <a:r>
              <a:rPr lang="en-US" dirty="0" smtClean="0"/>
              <a:t>Shoes: comfortable but professional</a:t>
            </a:r>
          </a:p>
          <a:p>
            <a:r>
              <a:rPr lang="en-US" dirty="0" smtClean="0"/>
              <a:t>Body Art: To cover or not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6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Smile</a:t>
            </a:r>
          </a:p>
          <a:p>
            <a:r>
              <a:rPr lang="en-US" dirty="0" smtClean="0"/>
              <a:t>Firm handshake.</a:t>
            </a:r>
          </a:p>
          <a:p>
            <a:r>
              <a:rPr lang="en-US" dirty="0" smtClean="0"/>
              <a:t>Maintain eye contact.</a:t>
            </a:r>
          </a:p>
          <a:p>
            <a:r>
              <a:rPr lang="en-US" dirty="0" smtClean="0"/>
              <a:t>Stay calm.</a:t>
            </a:r>
          </a:p>
          <a:p>
            <a:r>
              <a:rPr lang="en-US" dirty="0" smtClean="0"/>
              <a:t>Be confident.</a:t>
            </a:r>
          </a:p>
          <a:p>
            <a:r>
              <a:rPr lang="en-US" dirty="0" smtClean="0"/>
              <a:t>Make sure you answer the questions.</a:t>
            </a:r>
          </a:p>
          <a:p>
            <a:r>
              <a:rPr lang="en-US" dirty="0" smtClean="0"/>
              <a:t>Don’t get rattled by an unexpected question</a:t>
            </a:r>
          </a:p>
          <a:p>
            <a:r>
              <a:rPr lang="en-US" dirty="0" smtClean="0"/>
              <a:t>Take notes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48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60</TotalTime>
  <Words>324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The Job Interview</vt:lpstr>
      <vt:lpstr>Steps in the Interview Process</vt:lpstr>
      <vt:lpstr>Preparation</vt:lpstr>
      <vt:lpstr>Preparation </vt:lpstr>
      <vt:lpstr>Preperation</vt:lpstr>
      <vt:lpstr>Preparation</vt:lpstr>
      <vt:lpstr>Preparation</vt:lpstr>
      <vt:lpstr>Preparation</vt:lpstr>
      <vt:lpstr>The Interview</vt:lpstr>
      <vt:lpstr>Follow-up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Job Interview</dc:title>
  <dc:creator>Dominic Stellini</dc:creator>
  <cp:lastModifiedBy>Dominic Stellini</cp:lastModifiedBy>
  <cp:revision>5</cp:revision>
  <dcterms:created xsi:type="dcterms:W3CDTF">2013-09-26T15:46:34Z</dcterms:created>
  <dcterms:modified xsi:type="dcterms:W3CDTF">2014-10-21T15:34:16Z</dcterms:modified>
</cp:coreProperties>
</file>